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L0BEnIH+X2UqKFGaGwnp/KgCS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6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9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BAZE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Decembar 06,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Dokument baze podataka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Najpopularnija među bazama ove vrste danas je </a:t>
            </a:r>
            <a:r>
              <a:rPr b="1" lang="en"/>
              <a:t>MongoDB</a:t>
            </a:r>
            <a:r>
              <a:rPr lang="en"/>
              <a:t>. MongoDB baza podataka sastoji se od kolekcija (</a:t>
            </a:r>
            <a:r>
              <a:rPr b="1" lang="en"/>
              <a:t>Collections</a:t>
            </a:r>
            <a:r>
              <a:rPr lang="en"/>
              <a:t>). U kolekcije se dodaju dokumenti. Ono što su kod relacionih baza tabele, to su kod MongoDB baze kolekcije, dok zapisima u relacionim bazama odgovaraju dokumenti kod MongoDB baze. Ključna razlika između ovih koncepata je u tome što svi zapisi jedne relacione tabele moraju imati istu strukturu, dok dokumenti jedne kolekcije mogu imati različita polja. Osim toga, istoimena polja u različitim dokumenta mogu biti različitih tipova podataka, čak i kada modeliraju istu vrstu objekata. U ovim osobinama ogleda se fleksibilnost modela podataka baziranog na dokumentima.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Dokument baze podataka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11700" y="1234075"/>
            <a:ext cx="85206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3212" y="1017725"/>
            <a:ext cx="3217575" cy="40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Graf baze podataka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Grafovske baze podataka zasnovane su na teoriji grafova uzimajući u obzir veze između podataka i tipove podataka. Grafovi se sastoje od čvorova (</a:t>
            </a:r>
            <a:r>
              <a:rPr b="1" lang="en"/>
              <a:t>entiteta</a:t>
            </a:r>
            <a:r>
              <a:rPr lang="en"/>
              <a:t>), koji mogu da budu međusobno povezani neodređenim brojem veza (</a:t>
            </a:r>
            <a:r>
              <a:rPr b="1" lang="en"/>
              <a:t>grana</a:t>
            </a:r>
            <a:r>
              <a:rPr lang="en"/>
              <a:t>) i svojstava koja predstavljaju atribute čvorova ili veza. </a:t>
            </a:r>
            <a:br>
              <a:rPr lang="en"/>
            </a:br>
            <a:endParaRPr/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28475"/>
            <a:ext cx="9144000" cy="25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</a:t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11700" y="1234075"/>
            <a:ext cx="85206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Relacione baze podataka (RBP) predstavljaju poseban tip baza podataka čija je organizacija podataka zasnovana na relacionom modelu.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ovakvim bazama podataka podaci se organizuju u skup relacionih tabela (</a:t>
            </a:r>
            <a:r>
              <a:rPr b="1" lang="en"/>
              <a:t>relacija</a:t>
            </a:r>
            <a:r>
              <a:rPr lang="en"/>
              <a:t>) između kojih mogu biti kreirani određeni tipovi veza.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RBP svaka relacija mora da ima </a:t>
            </a:r>
            <a:r>
              <a:rPr b="1" lang="en"/>
              <a:t>primarni ključ</a:t>
            </a:r>
            <a:r>
              <a:rPr lang="en"/>
              <a:t>, odnosno skup atributa pomoću kojeg se jedinstveno identifikuje svaka n-torka.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Skup atributa preko kojih se ostvaruje veza sa nekom drugom relacijom naziva se spoljni ključ. U relacionim sistemima za upravljanje bazama podataka (RSUBP) uglavnom se koristi najmoćniji upitni jezik danas - </a:t>
            </a:r>
            <a:r>
              <a:rPr b="1" lang="en"/>
              <a:t>SQL</a:t>
            </a:r>
            <a:r>
              <a:rPr lang="en"/>
              <a:t> (Structured Query Language) ili neki od njegovih dijalekata.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Važna prednost RSUBP ogleda se u tome što pružaju izvanrednu sigurnost. Administrator baze podataka korisnicima može dodeliti određene privilegije kojima ih ovlašćuje za odgovarajuće operacije u bazi podataka.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Transakcije RBP često su kompleksne jer zahtevaju spajanje tabela i izvršavanje operacija nad više zapisa. Ukoliko je potrebno izvršiti veliki broj transakcija u jedinici vremena, kao kod zadataka Big Data analize, kompleksnost transakcija može biti značajan nedostatak. RBP projektovane su tako da nisu horizontalno već samo vertikalno skalabilne. U slučaju povećanja opterećenja baze podataka, kod relacionih baza, bolji rezultati se postižu pojačavanjem resursa servera (hard diska, memorije i procesora), nego djeljenjem opterećenja na više servera.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311700" y="1234075"/>
            <a:ext cx="8520600" cy="3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Osnovne komande nad tabelama u relacionim bazama podataka:</a:t>
            </a:r>
            <a:br>
              <a:rPr lang="en"/>
            </a:br>
            <a:r>
              <a:rPr lang="en"/>
              <a:t>1. </a:t>
            </a:r>
            <a:r>
              <a:rPr b="1" lang="en"/>
              <a:t>CREATE</a:t>
            </a:r>
            <a:br>
              <a:rPr lang="en"/>
            </a:br>
            <a:r>
              <a:rPr lang="en"/>
              <a:t>2. </a:t>
            </a:r>
            <a:r>
              <a:rPr b="1" lang="en"/>
              <a:t>SELECT</a:t>
            </a:r>
            <a:br>
              <a:rPr lang="en"/>
            </a:br>
            <a:r>
              <a:rPr lang="en"/>
              <a:t>3. </a:t>
            </a:r>
            <a:r>
              <a:rPr b="1" lang="en"/>
              <a:t>INSERT</a:t>
            </a:r>
            <a:br>
              <a:rPr lang="en"/>
            </a:br>
            <a:r>
              <a:rPr lang="en"/>
              <a:t>4. </a:t>
            </a:r>
            <a:r>
              <a:rPr b="1" lang="en"/>
              <a:t>UPDATE</a:t>
            </a:r>
            <a:br>
              <a:rPr lang="en"/>
            </a:br>
            <a:r>
              <a:rPr lang="en"/>
              <a:t>5. </a:t>
            </a:r>
            <a:r>
              <a:rPr b="1" lang="en"/>
              <a:t>DELETE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 - CREATE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675" y="1017725"/>
            <a:ext cx="52426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 - INSERT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725" y="973850"/>
            <a:ext cx="5692524" cy="416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 - SELECT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775" y="1017725"/>
            <a:ext cx="680045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Baza podataka je kolekcija podataka organizovanih za brzo pretraživanje i pristup.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Vrste baza podataka:</a:t>
            </a:r>
            <a:br>
              <a:rPr lang="en"/>
            </a:br>
            <a:r>
              <a:rPr lang="en"/>
              <a:t>1. Relacione baze podataka</a:t>
            </a:r>
            <a:br>
              <a:rPr lang="en"/>
            </a:br>
            <a:r>
              <a:rPr lang="en"/>
              <a:t>2. Nerelacione baze podataka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 - UPDATE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11700" y="1234075"/>
            <a:ext cx="85206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4600"/>
            <a:ext cx="9143998" cy="40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 - DELETE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7725"/>
            <a:ext cx="9144001" cy="410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 - Many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11700" y="1234075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875" y="1017725"/>
            <a:ext cx="615225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Relacione baze podataka - Many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475" y="1017725"/>
            <a:ext cx="604905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python skripte unutar kojih će biti implementirane metode za manipulaciju bazom podataka (CREATE, INSERT, SELECT, UPDATE, DELETE). Proizvoljno izabrati model baze (npr. Animal).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python skripte kao za prethodni zadatak, s tim da je potrebno napraviti </a:t>
            </a:r>
            <a:r>
              <a:rPr b="1" lang="en"/>
              <a:t>sladoled.db</a:t>
            </a:r>
            <a:r>
              <a:rPr lang="en"/>
              <a:t> koja sadrži tabelu </a:t>
            </a:r>
            <a:r>
              <a:rPr b="1" lang="en"/>
              <a:t>sladoleds. </a:t>
            </a:r>
            <a:r>
              <a:rPr lang="en"/>
              <a:t>Atributi tabele sladoleds su id, naziv, cijena. U main.py skripti je potrebno napraviti ucitavanje broja sladoleda koji ce se cuvati u bazi. Nakon toga toliki broj sladoleda i unijeti sa standardnog ulaza (konzole) i sačuvati datu listu sladoleda u bazu.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Nerelacione baze podataka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Podjela nerelacionih baza podataka:</a:t>
            </a:r>
            <a:br>
              <a:rPr lang="en"/>
            </a:br>
            <a:r>
              <a:rPr lang="en"/>
              <a:t>1. Key-Value baze podataka</a:t>
            </a:r>
            <a:br>
              <a:rPr lang="en"/>
            </a:br>
            <a:r>
              <a:rPr lang="en"/>
              <a:t>2. Kolonske baze podataka</a:t>
            </a:r>
            <a:br>
              <a:rPr lang="en"/>
            </a:br>
            <a:r>
              <a:rPr lang="en"/>
              <a:t>3. Dokument baze podataka</a:t>
            </a:r>
            <a:br>
              <a:rPr lang="en"/>
            </a:br>
            <a:r>
              <a:rPr lang="en"/>
              <a:t>4. Grafovske baze podataka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Key-Value baze podataka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234075"/>
            <a:ext cx="85206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Key-Value baze podataka predstavljaju najjednostavniji tip NoSQL baza podataka. Svaki zapis se čuva kao par sastavljen od ključa i njemu odgovarajuće vrednosti, pri čemu je vrednost potpuno nepoznata sistemu i može joj se pristupiti samo putem ključa.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Koristi se za prikaz polimorfnih i nestrukturiranih podataka jer omogućuje skladištenje podataka bez prethodno definisane šeme, korišćenjem ključ-vrednost parova. Imaju mogućnost primanja i ažuriranja podataka zasnovanih samo na ograničenom skupu vrednosti dok je za potrebe upita nad drugim vrednostima neophodno kreirati sopstvene indekse.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Key-Value baze podataka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DynamoDB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NoSQL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Kolonske baze podataka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234075"/>
            <a:ext cx="85206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razliku od ključ-vrednost baza podataka, u kolonskim bazama podataka podacima se pristupa po kolonama, a ne po vrednostima. Obrada po kolonama prilikom paralelnog procesiranja doprinosi boljim performansama. Za čuvanje podataka se koriste kolonske familije, odnosno multidimenzione sortirane mape.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Kolone imaju ime i pamte veći broj vrednosti po vrsti koje su identifikovane vremenskom oznakom, tako da predstavljaju trodimenzionalnu strukturu i do svake vrednosti se može doći korišćenjem ključ-vrste, ključ-kolone i vremenske oznake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Kolonske baze podataka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 ovakve baze podataka je </a:t>
            </a:r>
            <a:r>
              <a:rPr b="1" lang="en"/>
              <a:t>Cassandra</a:t>
            </a:r>
            <a:r>
              <a:rPr lang="en"/>
              <a:t> koja predstavlja distribuiranu bazu podataka i koristi se prilikom obrade velike količine brzorastućih podataka. Podaci su organizovani u particije, svaka particija sadrži više kolona, a particije se skladište u čvorove. Čvorovi predstavljaju deo klastera gde je svaki čvor zadužen za djelić particije. Svaki ključ particionisanja se sastoji od jedne ili više kolona.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Kolonske baze podataka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0597"/>
            <a:ext cx="9144001" cy="381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Dokument baze podataka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razliku od prethodno opisanih vrsta baza podataka, ova baza podatke skladišti u dokumentima. Ovi dokumenti imaju strukturu nalik </a:t>
            </a:r>
            <a:r>
              <a:rPr b="1" lang="en"/>
              <a:t>JSON</a:t>
            </a:r>
            <a:r>
              <a:rPr lang="en"/>
              <a:t> (JavaScript Object Notation) formatu.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Svaki dokument opisuje jedan objekat, a sadrži jedno ili više polja. Svako polje sadrži jednu vrednost nekog od predefinisanih tipova: tekstualnog, binarnog, decimalnog, datumskog ili tipa niza. Ovaj model podiže produktivnost u razvoju baza podataka jer se podaci mogu unositi onakvi kakvi jesu, bez prethodnih priprema. Model podataka je takav da obezbeđuje jednostavan i brz pristup podacima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