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gBffGFbO6x7Zl4cAPRoJAQY+sJ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9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0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3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2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r.wikipedia.org/wiki/%D0%9C%D0%B0%D1%88%D0%B8%D0%BD%D1%81%D0%BA%D0%B8_%D1%98%D0%B5%D0%B7%D0%B8%D0%B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Septembar 13-15,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311700" y="19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00" y="193325"/>
            <a:ext cx="8776777" cy="48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311700" y="19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311700" y="766025"/>
            <a:ext cx="8520600" cy="4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225" y="766025"/>
            <a:ext cx="5233751" cy="421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311700" y="154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UPOTREBA PYTHON-a</a:t>
            </a:r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311700" y="772025"/>
            <a:ext cx="8520600" cy="4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450" y="772025"/>
            <a:ext cx="4253150" cy="42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11700" y="190500"/>
            <a:ext cx="8520600" cy="4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25" y="190500"/>
            <a:ext cx="6948251" cy="4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40375"/>
            <a:ext cx="8520600" cy="4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725" y="140375"/>
            <a:ext cx="5735076" cy="48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10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11700" y="676850"/>
            <a:ext cx="85206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802" y="676850"/>
            <a:ext cx="5639325" cy="44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190500"/>
            <a:ext cx="85206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792000"/>
            <a:ext cx="85206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037" y="792000"/>
            <a:ext cx="6193924" cy="41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11700" y="12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 - REST Flask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311700" y="730575"/>
            <a:ext cx="85206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13" y="730575"/>
            <a:ext cx="6552975" cy="43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1700" y="445025"/>
            <a:ext cx="8520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Zašto Python? Postoje mnogi razlozi zašto odabrati Python kao alat za programiranje: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311700" y="1467975"/>
            <a:ext cx="85206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Odličan za početnike a istodobno moćan za stručnjake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Skalabilan, pogodan za velike projekte, kao i one male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Pruža brz razvoj aplikacija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Cross-platform, omogućuje razvoj i izvršavanje koda na gotovo svim platformama i arhitekturama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Proširiv sa drugim programskim jezicima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Objektno orijentisan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Uredna i elegantna sintaksa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Bogatstvo dostupnih paketa i biblioteka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Specijalni paketi za vizuelni prikaz podataka, statistiku, AI/ML, itd.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1700" y="445025"/>
            <a:ext cx="8520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Loše strane Python-a: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11700" y="1099550"/>
            <a:ext cx="85206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Upravljanje memorijom (zauzeće memorije)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Upravljanje tredovima (eng. Thread)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Nema podršku za mobilne aplikacije - nije oficijalni programski jezik za izradu mobilnih aplikacija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Istorija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Varijable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Funkcije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Posebni tipovi podataka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Ko koristi Python?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Netflix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Google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BitTorrent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Intel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Youtube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Facebook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Spotify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NASA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Instagram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IBM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Moduli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841250"/>
            <a:ext cx="81039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Modul je </a:t>
            </a:r>
            <a:r>
              <a:rPr b="1" lang="en" sz="1800"/>
              <a:t>Python </a:t>
            </a:r>
            <a:r>
              <a:rPr lang="en" sz="1800"/>
              <a:t>objekat, definisan u određenoj datoteci, koji sadrži definicije varijabli, funkcija i klasa. Obično su varijable, funkcije i klase određenog modula specijalizovane namjene, pa module možemo interpretirati kao grupisanje koda i najčešće je taj kod slične namjene.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Npr. modul </a:t>
            </a:r>
            <a:r>
              <a:rPr b="1" lang="en" sz="1800"/>
              <a:t>math </a:t>
            </a:r>
            <a:r>
              <a:rPr lang="en" sz="1800"/>
              <a:t>sadrži varijable </a:t>
            </a:r>
            <a:r>
              <a:rPr b="1" lang="en" sz="1800"/>
              <a:t>pi </a:t>
            </a:r>
            <a:r>
              <a:rPr lang="en" sz="1800"/>
              <a:t>i </a:t>
            </a:r>
            <a:r>
              <a:rPr b="1" lang="en" sz="1800"/>
              <a:t>e </a:t>
            </a:r>
            <a:r>
              <a:rPr lang="en" sz="1800"/>
              <a:t>koje predstavljaju matematičke konstante te niz matematičkih funkcija kao što su </a:t>
            </a:r>
            <a:r>
              <a:rPr b="1" lang="en" sz="1800"/>
              <a:t>sqrt</a:t>
            </a:r>
            <a:r>
              <a:rPr lang="en" sz="1800"/>
              <a:t>, </a:t>
            </a:r>
            <a:r>
              <a:rPr b="1" lang="en" sz="1800"/>
              <a:t>log</a:t>
            </a:r>
            <a:r>
              <a:rPr lang="en" sz="1800"/>
              <a:t>, </a:t>
            </a:r>
            <a:r>
              <a:rPr b="1" lang="en" sz="1800"/>
              <a:t>pow</a:t>
            </a:r>
            <a:r>
              <a:rPr lang="en" sz="1800"/>
              <a:t>, </a:t>
            </a:r>
            <a:r>
              <a:rPr b="1" lang="en" sz="1800"/>
              <a:t>exp</a:t>
            </a:r>
            <a:r>
              <a:rPr lang="en" sz="1800"/>
              <a:t>, </a:t>
            </a:r>
            <a:r>
              <a:rPr b="1" lang="en" sz="1800"/>
              <a:t>sin</a:t>
            </a:r>
            <a:r>
              <a:rPr lang="en" sz="1800"/>
              <a:t>, </a:t>
            </a:r>
            <a:r>
              <a:rPr b="1" lang="en" sz="1800"/>
              <a:t>cos </a:t>
            </a:r>
            <a:r>
              <a:rPr lang="en" sz="1800"/>
              <a:t>itd.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Učitavanje modula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 bi se objekti određenog modula mogli koristiti u kodu, potrebno je učitati (importovati) modul ili učitati određeni objekat iz modula.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Učitavanje modula vrši se pomoću naredbe import  čija je osnovna sintaksa:</a:t>
            </a:r>
            <a:br>
              <a:rPr lang="en"/>
            </a:br>
            <a:r>
              <a:rPr lang="en"/>
              <a:t>	 </a:t>
            </a:r>
            <a:br>
              <a:rPr lang="en"/>
            </a:br>
            <a:br>
              <a:rPr lang="en"/>
            </a:br>
            <a:r>
              <a:rPr lang="en"/>
              <a:t>gdje je </a:t>
            </a:r>
            <a:r>
              <a:rPr b="1" lang="en"/>
              <a:t>module_name</a:t>
            </a:r>
            <a:r>
              <a:rPr lang="en"/>
              <a:t> ime modula.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Jednom naredbom import može se učitati više modula na slijedeći način: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125" y="2361200"/>
            <a:ext cx="2299200" cy="4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8125" y="3680775"/>
            <a:ext cx="3436184" cy="4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11700" y="538700"/>
            <a:ext cx="8520600" cy="4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Učitanom modulu se može dodijeliti novo ime. To se može napraviti pomoću ključne riječi </a:t>
            </a:r>
            <a:r>
              <a:rPr b="1" lang="en"/>
              <a:t>as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nakon čega se modul može koristiti pomoću novog imena.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dosta slučajeva moduli sadrže veliki broj objekata i funkcija, a njihovim učitavanjem bespotrebno zauzimamo memoriju računara i opterećujemo procesor. Kako bi izbjegli takvu situaciju, </a:t>
            </a:r>
            <a:r>
              <a:rPr b="1" lang="en"/>
              <a:t>Python </a:t>
            </a:r>
            <a:r>
              <a:rPr lang="en"/>
              <a:t>nam pruža mogućnost da učitamo samo dio modula korištenjem ključne riječi </a:t>
            </a:r>
            <a:r>
              <a:rPr b="1" lang="en"/>
              <a:t>from</a:t>
            </a:r>
            <a:r>
              <a:rPr lang="en"/>
              <a:t>:</a:t>
            </a:r>
            <a:br>
              <a:rPr lang="en"/>
            </a:b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700" y="1319375"/>
            <a:ext cx="3233900" cy="4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6700" y="3797850"/>
            <a:ext cx="3960950" cy="4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 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311700" y="1083675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650" y="1083675"/>
            <a:ext cx="7676699" cy="36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17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Primjeri - Moduli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841250"/>
            <a:ext cx="85206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25" y="1247300"/>
            <a:ext cx="7614949" cy="3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Ispisati iz modula </a:t>
            </a:r>
            <a:r>
              <a:rPr b="1" lang="en"/>
              <a:t>math </a:t>
            </a:r>
            <a:r>
              <a:rPr lang="en"/>
              <a:t>vrijednost konstante </a:t>
            </a:r>
            <a:r>
              <a:rPr b="1" lang="en"/>
              <a:t>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Učitati samo </a:t>
            </a:r>
            <a:r>
              <a:rPr b="1" lang="en"/>
              <a:t>platform </a:t>
            </a:r>
            <a:r>
              <a:rPr lang="en"/>
              <a:t>objekat iz </a:t>
            </a:r>
            <a:r>
              <a:rPr b="1" lang="en"/>
              <a:t>sys </a:t>
            </a:r>
            <a:r>
              <a:rPr lang="en"/>
              <a:t>modula i ispisati njegovu vrijednost.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Učitati modul </a:t>
            </a:r>
            <a:r>
              <a:rPr b="1" lang="en"/>
              <a:t>string</a:t>
            </a:r>
            <a:r>
              <a:rPr lang="en"/>
              <a:t> i zatim ispisati sva mala slova. (</a:t>
            </a:r>
            <a:r>
              <a:rPr b="1" lang="en"/>
              <a:t>lowercase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Ispisati sva velika slova iz modula </a:t>
            </a:r>
            <a:r>
              <a:rPr b="1" lang="en"/>
              <a:t>string. </a:t>
            </a:r>
            <a:r>
              <a:rPr lang="en"/>
              <a:t>(</a:t>
            </a:r>
            <a:r>
              <a:rPr b="1" lang="en"/>
              <a:t>uppercase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Učitati modul </a:t>
            </a:r>
            <a:r>
              <a:rPr b="1" lang="en"/>
              <a:t>calendar </a:t>
            </a:r>
            <a:r>
              <a:rPr lang="en"/>
              <a:t>i ispisati vrijednost kalendara za trenutni mjesec i godinu pomoću funkcije </a:t>
            </a:r>
            <a:r>
              <a:rPr b="1" lang="en"/>
              <a:t>month(</a:t>
            </a:r>
            <a:r>
              <a:rPr lang="en"/>
              <a:t>year, month).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TIPOVI PROGRAMSKIH JEZIKA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75"/>
            <a:ext cx="8520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Postoje dvije vrste programskih jezika: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850"/>
              <a:buChar char="●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Jezici NISKOG nivoa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●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Jezici VISOKOG nivoa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Jezici NISKOG nivoa: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850"/>
              <a:buChar char="●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Mašinski jezik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●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Asemblerski jezik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273050"/>
            <a:ext cx="85206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Mašinski jezik: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1011000000000101 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0000010000001000 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0010110000000110</a:t>
            </a:r>
            <a:br>
              <a:rPr lang="en" sz="1600"/>
            </a:br>
            <a:br>
              <a:rPr lang="en" sz="1600"/>
            </a:br>
            <a:r>
              <a:rPr b="1" lang="en" sz="1600"/>
              <a:t>5 + 8 - 6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Asembler: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mov al, 5 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add al, 8 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sub al, 6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398500"/>
            <a:ext cx="85206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Jezici VISOKOG nivoa: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Proceduralni jezici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Objektno orijentisani jezici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Neproceduralni jezici (deklarativni ili opisni jezici)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361600"/>
            <a:ext cx="8520600" cy="4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6875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650"/>
              <a:buChar char="●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Proceduralni: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○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C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○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Pascal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○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Basic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○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Cobol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OOP (Objektno orijentisani):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○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Java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○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C++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○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C#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50"/>
              <a:buChar char="○"/>
            </a:pP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Python</a:t>
            </a:r>
            <a:endParaRPr b="1" sz="18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4826025" y="164912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ISTORIJA</a:t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Programski jezik </a:t>
            </a: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Python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nastao je početkom devedesetih godina prošlog vijeka. Njegov autor je </a:t>
            </a: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Gvido van Rosum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. On je u vrijeme nastanka jezika bio zaposlen u </a:t>
            </a:r>
            <a:r>
              <a:rPr i="1" lang="en" sz="1850">
                <a:solidFill>
                  <a:srgbClr val="202122"/>
                </a:solidFill>
                <a:highlight>
                  <a:srgbClr val="FFFFFF"/>
                </a:highlight>
              </a:rPr>
              <a:t>CWI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kompaniji u Holandiji. Značajan uticaj na koncept ovog jezika, po riječima autora, imao je autorov rad na kreiranju programskog jezika ABC.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ISTORIJA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234075"/>
            <a:ext cx="8520600" cy="3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6875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650"/>
              <a:buChar char="●"/>
            </a:pP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Programi u jeziku </a:t>
            </a: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Python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se uglavnom interpretiraju. Interpreteri i standardne biblioteke modula se stalno razvijaju i prenose na veliki broj različitih platformi. Glavne podržane platforme su Linux BSD, Mac OS X</a:t>
            </a:r>
            <a:r>
              <a:rPr i="1" lang="en" sz="18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i Microsoft Windows. Druge platforme koje podržavaju </a:t>
            </a: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Python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: AIX operativni sistem, Amiga, BSD, FreeBSD, Mac OS 9, NetBSD, Palm OS, Plan 9, PlayStation 2, Symbian OS…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Postoje i pravi prevodioci, koji </a:t>
            </a: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Python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kod prevode u mašinski</a:t>
            </a:r>
            <a:r>
              <a:rPr lang="en" sz="18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jezik. Oni omogućavaju da se stvore izvršni moduli nezavisni od interpetera, te da se programi izvršavaju brže. Ono što se gubi ovakvim prevođenjem je prenosivost ovako prevedenog programa na različite hardverske i softverske platforme.</a:t>
            </a:r>
            <a:endParaRPr sz="26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