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OEOdys4cEQRwK3PcN562ocZ5n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2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3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VARIJABLE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Septembar 20,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Definisati nekoliko varijabli odvojeno sa slobodnim izborom vrijednosti, a zatim ispisati njihove vrijednosti pomoću funkcije </a:t>
            </a:r>
            <a:r>
              <a:rPr b="1" lang="en"/>
              <a:t>print()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Definisati najmanje tri varijable sa istom vrijednošću, a zatim ispisati njihove vrijednosti pomoću funkcije </a:t>
            </a:r>
            <a:r>
              <a:rPr b="1" lang="en"/>
              <a:t>print()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Definisati dvije varijable sa istom vrijednošću, a zatim prvu varijablu obrisati te nakon toga ispisati njihove vrijednosti.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Osnovni tipovi podataka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Python podržava pet osnovnih tipova podataka: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Numbers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Boolean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String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List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Tuple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Dictionary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Type()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Pomoću funkcije </a:t>
            </a:r>
            <a:r>
              <a:rPr b="1" lang="en"/>
              <a:t>type(),</a:t>
            </a:r>
            <a:r>
              <a:rPr lang="en"/>
              <a:t> možemo dobiti vrijednost koja nam govori o kakvom tipu varijable se radi.</a:t>
            </a:r>
            <a:br>
              <a:rPr lang="en"/>
            </a:br>
            <a:endParaRPr/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75" y="2004525"/>
            <a:ext cx="6800850" cy="28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311700" y="528675"/>
            <a:ext cx="85206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138" y="1251525"/>
            <a:ext cx="6281726" cy="26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Numbers - Brojevi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Python</a:t>
            </a:r>
            <a:r>
              <a:rPr lang="en"/>
              <a:t> podržava četiri numerička tipa: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Long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Float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Complex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Brojevi su immutable tipovi podataka i moguće je takve varijable brisati pomoću naredbe </a:t>
            </a:r>
            <a:r>
              <a:rPr b="1" lang="en"/>
              <a:t>del.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Tabela vrijednosti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700" y="1234075"/>
            <a:ext cx="8520600" cy="3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Stringovi su definisani kao niz znakova između navodnika, jednostrukih ili dvostrukih. Jednom zadane stringove je nemoguće mijenjati jer su stringovi, u </a:t>
            </a:r>
            <a:r>
              <a:rPr b="1" lang="en"/>
              <a:t>Pythonu</a:t>
            </a:r>
            <a:r>
              <a:rPr lang="en"/>
              <a:t>, nepromjenjivi (immutable) tip podatka. Niz funkcija koje rade promjene nad string varijablama zapravo kreiraju kopije izvorne string varijable.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Dijelove stringova (znakove ili niz znakova - string) je moguće dohvatiti operatorima </a:t>
            </a:r>
            <a:r>
              <a:rPr b="1" lang="en"/>
              <a:t>[ ]</a:t>
            </a:r>
            <a:r>
              <a:rPr lang="en"/>
              <a:t> i </a:t>
            </a:r>
            <a:r>
              <a:rPr b="1" lang="en"/>
              <a:t>[ : ]</a:t>
            </a:r>
            <a:r>
              <a:rPr lang="en"/>
              <a:t> sa indeksima koji počinju od </a:t>
            </a:r>
            <a:r>
              <a:rPr b="1" lang="en"/>
              <a:t>0</a:t>
            </a:r>
            <a:r>
              <a:rPr lang="en"/>
              <a:t> na početku stringa sve do </a:t>
            </a:r>
            <a:r>
              <a:rPr b="1" lang="en"/>
              <a:t>-1 </a:t>
            </a:r>
            <a:r>
              <a:rPr lang="en"/>
              <a:t>na kraju. Znak plus </a:t>
            </a:r>
            <a:r>
              <a:rPr b="1" lang="en"/>
              <a:t>(+)</a:t>
            </a:r>
            <a:r>
              <a:rPr lang="en"/>
              <a:t> označava spajanje (concatenation), a asterisk </a:t>
            </a:r>
            <a:r>
              <a:rPr b="1" lang="en"/>
              <a:t>(∗)</a:t>
            </a:r>
            <a:r>
              <a:rPr lang="en"/>
              <a:t> je operator ponavljanja.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05675"/>
            <a:ext cx="8520599" cy="31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506650"/>
            <a:ext cx="8520600" cy="4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325" y="1024300"/>
            <a:ext cx="6555350" cy="2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11700" y="420625"/>
            <a:ext cx="85206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Nad stringovima je moguće izvoditi niz specijalizovanih operacija pomoću funkcija koje su dostupne za varijable tipa </a:t>
            </a:r>
            <a:r>
              <a:rPr b="1" lang="en"/>
              <a:t>string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Funkcije za pretraživanje stringova:</a:t>
            </a:r>
            <a:br>
              <a:rPr lang="en"/>
            </a:br>
            <a:r>
              <a:rPr lang="en"/>
              <a:t>1. count</a:t>
            </a:r>
            <a:br>
              <a:rPr lang="en"/>
            </a:br>
            <a:r>
              <a:rPr lang="en"/>
              <a:t>2. endwith</a:t>
            </a:r>
            <a:br>
              <a:rPr lang="en"/>
            </a:br>
            <a:r>
              <a:rPr lang="en"/>
              <a:t>3. find</a:t>
            </a:r>
            <a:br>
              <a:rPr lang="en"/>
            </a:br>
            <a:r>
              <a:rPr lang="en"/>
              <a:t>4. rfind</a:t>
            </a:r>
            <a:br>
              <a:rPr lang="en"/>
            </a:br>
            <a:r>
              <a:rPr lang="en"/>
              <a:t>5. rindex</a:t>
            </a:r>
            <a:br>
              <a:rPr lang="en"/>
            </a:br>
            <a:r>
              <a:rPr lang="en"/>
              <a:t>6. startswith</a:t>
            </a:r>
            <a:br>
              <a:rPr lang="en"/>
            </a:br>
            <a:br>
              <a:rPr b="1" lang="en"/>
            </a:b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Varijable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84225"/>
            <a:ext cx="8520600" cy="1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Funkcije za mjenjanje znakova: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expandtabs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maketrans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302550"/>
            <a:ext cx="85206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57275"/>
            <a:ext cx="85206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Funkcije za provjeru vrste znakova: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isalnum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isalpha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isdigit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501800"/>
            <a:ext cx="8520600" cy="4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51975"/>
            <a:ext cx="8520600" cy="18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Funkcije za rad sa velikim i malim slovima: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capitalize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islower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istitle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isupper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swapcase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upper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title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324700"/>
            <a:ext cx="85206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82975"/>
            <a:ext cx="8520599" cy="38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Funkcije za spajanje, razdvajanje i endcoding stringova: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rpartition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splitlines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rsplit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11700" y="368975"/>
            <a:ext cx="85206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43825"/>
            <a:ext cx="8520600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varijablu i dodijeliti joj vrijednost </a:t>
            </a:r>
            <a:r>
              <a:rPr b="1" lang="en"/>
              <a:t>vašeg imena i prezimena.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Izvršiti poziv funkcija </a:t>
            </a:r>
            <a:r>
              <a:rPr b="1" lang="en"/>
              <a:t>count, endswith, startswith i find.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varijablu i dodijeliti joj vrijednost tako da sadrži nekoliko riječi.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Izvršiti poziv funkcija </a:t>
            </a:r>
            <a:r>
              <a:rPr b="1" lang="en"/>
              <a:t>replace i translate </a:t>
            </a:r>
            <a:r>
              <a:rPr lang="en"/>
              <a:t>nad novom varijablom.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nove varijable nad kojima će biti demonstriran rad funkcija </a:t>
            </a:r>
            <a:r>
              <a:rPr b="1" lang="en"/>
              <a:t>isalnum, isdigit i isalpha.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varijablu koja sadrži mala slova, a zatim pozvati funkciju koja će pretvoriti sva mala slova u velika slova.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varijablu nad kojom će biti pozvan ostatak funkcija prethodno opisanih.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65032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Varijable se ne moraju eksplicitno deklarisati. Naime, deklaracija se dešava prilikom dodjele vrijednosti varijabli. Odnosno, varijable se pridružuju memorijskim lokacijama na kojima je zapisana vrijednost. Znak jednakosti = se koristi za pridruživanje vrijednosti varijablama.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Poredjenje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9694" l="0" r="3381" t="18804"/>
          <a:stretch/>
        </p:blipFill>
        <p:spPr>
          <a:xfrm>
            <a:off x="920875" y="1234075"/>
            <a:ext cx="7302250" cy="33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089775"/>
            <a:ext cx="85206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13" y="1089775"/>
            <a:ext cx="7169576" cy="38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Tipovi podataka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Moguće je pridružiti jednu vrijednost u više varijabli. Tada sve varijable gledaju na istu memorijsku lokaciju. 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425" y="2383075"/>
            <a:ext cx="46291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572725"/>
            <a:ext cx="85206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Takođe je moguće pridružiti više vrijednosti u više varijabli, različitog tipa.</a:t>
            </a:r>
            <a:br>
              <a:rPr lang="en"/>
            </a:br>
            <a:endParaRPr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504950"/>
            <a:ext cx="56769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Brisanje varijabli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Varijable te njihov memorijski prostor moguće je obrisati naredbom </a:t>
            </a:r>
            <a:r>
              <a:rPr b="1" lang="en"/>
              <a:t>del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50" y="1978075"/>
            <a:ext cx="31623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495625"/>
            <a:ext cx="85206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11950"/>
            <a:ext cx="8520599" cy="15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