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10MNPSgk2n5WZNoBw3zW4XIMW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0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GRANANJE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Oktobar 4,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dodatna grananja uslovljena novim logičkim uslovima služi naredba </a:t>
            </a:r>
            <a:r>
              <a:rPr b="1" lang="en"/>
              <a:t>elif</a:t>
            </a:r>
            <a:r>
              <a:rPr lang="en"/>
              <a:t>. Iako se sa ugnježdenim grananjem može postići isti rezultat, </a:t>
            </a:r>
            <a:r>
              <a:rPr b="1" lang="en"/>
              <a:t>elif</a:t>
            </a:r>
            <a:r>
              <a:rPr lang="en"/>
              <a:t> pruža mogućnost jednostavnije i preglednije grananje algoritma.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Naredba </a:t>
            </a:r>
            <a:r>
              <a:rPr b="1" lang="en"/>
              <a:t>elif</a:t>
            </a:r>
            <a:r>
              <a:rPr lang="en"/>
              <a:t> omogućuje grananje u alogritmu samo ako prethodni uslovi (</a:t>
            </a:r>
            <a:r>
              <a:rPr b="1" lang="en"/>
              <a:t>if</a:t>
            </a:r>
            <a:r>
              <a:rPr lang="en"/>
              <a:t> ili </a:t>
            </a:r>
            <a:r>
              <a:rPr b="1" lang="en"/>
              <a:t>elif</a:t>
            </a:r>
            <a:r>
              <a:rPr lang="en"/>
              <a:t>) nisu zadovoljeni. Treba napomenuti da se u slučaju korištenja </a:t>
            </a:r>
            <a:r>
              <a:rPr b="1" lang="en"/>
              <a:t>if-elif-else</a:t>
            </a:r>
            <a:r>
              <a:rPr lang="en"/>
              <a:t> grananja uvijek izvrši samo jedan set uslovnih naredbi.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11700" y="418525"/>
            <a:ext cx="85206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3" y="509588"/>
            <a:ext cx="45624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234075"/>
            <a:ext cx="85206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 same definicije dodatnog uslovnog grananja, naredba </a:t>
            </a:r>
            <a:r>
              <a:rPr b="1" lang="en"/>
              <a:t>elif</a:t>
            </a:r>
            <a:r>
              <a:rPr lang="en"/>
              <a:t> uvijek dolazi u kombinaciji sa naredbom </a:t>
            </a:r>
            <a:r>
              <a:rPr b="1" lang="en"/>
              <a:t>if</a:t>
            </a:r>
            <a:r>
              <a:rPr lang="en"/>
              <a:t>, te se upotrebljava u sljedećoj osnovnoj sintaksi: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Kao i u slučaju upotrebe </a:t>
            </a:r>
            <a:r>
              <a:rPr b="1" lang="en"/>
              <a:t>else</a:t>
            </a:r>
            <a:r>
              <a:rPr lang="en"/>
              <a:t> naredbe dodatno grananje se mora napisati u novom redu.</a:t>
            </a:r>
            <a:br>
              <a:rPr lang="en"/>
            </a:br>
            <a:endParaRPr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975" y="2085975"/>
            <a:ext cx="50292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Proširena upotreba uključuje kombinaciju više </a:t>
            </a:r>
            <a:r>
              <a:rPr b="1" lang="en"/>
              <a:t>elif</a:t>
            </a:r>
            <a:r>
              <a:rPr lang="en"/>
              <a:t> naredbi:</a:t>
            </a:r>
            <a:br>
              <a:rPr lang="en"/>
            </a:b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050" y="1933575"/>
            <a:ext cx="52959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Grananje se može napraviti i kombinacijom sve tri navedene naredbe (</a:t>
            </a:r>
            <a:r>
              <a:rPr b="1" lang="en"/>
              <a:t>if, elif, else</a:t>
            </a:r>
            <a:r>
              <a:rPr lang="en"/>
              <a:t>):</a:t>
            </a:r>
            <a:br>
              <a:rPr lang="en"/>
            </a:b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62775"/>
            <a:ext cx="51054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9199"/>
            <a:ext cx="9143998" cy="22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11700" y="1234075"/>
            <a:ext cx="85206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skriptu koja će učitati jedan prirodan broj i zatim provjeriti da li je uneseni broj paran. Ispisati da li je broj paran ili neparan.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Formula za izračunavanje idealne težine data je u sledećoj formuli: (</a:t>
            </a:r>
            <a:r>
              <a:rPr b="1" lang="en"/>
              <a:t>visina</a:t>
            </a:r>
            <a:r>
              <a:rPr lang="en"/>
              <a:t>-100)*0.85 za </a:t>
            </a:r>
            <a:r>
              <a:rPr b="1" lang="en"/>
              <a:t>žene</a:t>
            </a:r>
            <a:r>
              <a:rPr lang="en"/>
              <a:t> i (</a:t>
            </a:r>
            <a:r>
              <a:rPr b="1" lang="en"/>
              <a:t>visina</a:t>
            </a:r>
            <a:r>
              <a:rPr lang="en"/>
              <a:t>-100)*0.90 za </a:t>
            </a:r>
            <a:r>
              <a:rPr b="1" lang="en"/>
              <a:t>muškarce</a:t>
            </a:r>
            <a:r>
              <a:rPr lang="en"/>
              <a:t>. Napisati skriptu koja će učitati visinu osobe u centimetrima i pol osobe(</a:t>
            </a:r>
            <a:r>
              <a:rPr b="1" lang="en"/>
              <a:t>0</a:t>
            </a:r>
            <a:r>
              <a:rPr lang="en"/>
              <a:t> ženski, </a:t>
            </a:r>
            <a:r>
              <a:rPr b="1" lang="en"/>
              <a:t>1</a:t>
            </a:r>
            <a:r>
              <a:rPr lang="en"/>
              <a:t> muški) i izračunati idealnu težinu osobe, a zatim tu težinu ispisati.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skriptu koja će za unesenu </a:t>
            </a:r>
            <a:r>
              <a:rPr b="1" lang="en"/>
              <a:t>brzinu</a:t>
            </a:r>
            <a:r>
              <a:rPr lang="en"/>
              <a:t> (km/h) izračunati </a:t>
            </a:r>
            <a:r>
              <a:rPr b="1" lang="en"/>
              <a:t>dužinu</a:t>
            </a:r>
            <a:r>
              <a:rPr lang="en"/>
              <a:t> (km) puta koju automobil pređe za 1h i ispisati dužinu. Napomena(0&lt;=brzina&lt;=130). Formula za brzinu: </a:t>
            </a:r>
            <a:r>
              <a:rPr b="1" lang="en"/>
              <a:t>V=S/t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skriptu koja će u zavisnosti od unesenog broja godina osobe ispisati da li je osoba punoljetna.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5. Napisati skriptu koja omogućava unos 3 broja. Brojevi su cijeli a maksimalan broj cifara je 3. Program treba da ispise koja dva od njih formiraju najveću sumu. </a:t>
            </a:r>
            <a:r>
              <a:rPr b="1" lang="en"/>
              <a:t>Npr: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Ulaz: 1, 234, 999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Izlaz: 234, 999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Uslovi grananja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Određene naredbe ili djelove koda moguće je izvršavati ili preskočiti u zavisnosti od vrijednosti postavljenog logičkog uslova.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6681" l="0" r="754" t="0"/>
          <a:stretch/>
        </p:blipFill>
        <p:spPr>
          <a:xfrm>
            <a:off x="1995962" y="2093275"/>
            <a:ext cx="5152075" cy="27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Osnovna sintaksa </a:t>
            </a:r>
            <a:r>
              <a:rPr b="1" lang="en"/>
              <a:t>if </a:t>
            </a:r>
            <a:r>
              <a:rPr lang="en"/>
              <a:t>naredbe je :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Navedeni izraz uslovljava izvršavanje naredbe </a:t>
            </a:r>
            <a:r>
              <a:rPr b="1" lang="en"/>
              <a:t>command </a:t>
            </a:r>
            <a:r>
              <a:rPr lang="en"/>
              <a:t>(ili više naredbi) na osnovu logičkog uslova </a:t>
            </a:r>
            <a:r>
              <a:rPr b="1" lang="en"/>
              <a:t>condition</a:t>
            </a:r>
            <a:r>
              <a:rPr lang="en"/>
              <a:t>. Zadane naredbe će se izvršiti samo ako je logički uslov zadovoljen.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000" y="2005625"/>
            <a:ext cx="3151475" cy="4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32700"/>
            <a:ext cx="8520599" cy="1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slučaju kad postoji više naredbi uslovljenih istim logičkim uslovom, naredbe možemo objediniti pod jednim uslovom te ih odvojiti sa tačka- zarezom (;). Ako su uslovljene naredbe kompleksne ili ih ima više, naredbe pišemo uz poštovanje identacije nakon </a:t>
            </a:r>
            <a:r>
              <a:rPr b="1" lang="en"/>
              <a:t>if</a:t>
            </a:r>
            <a:r>
              <a:rPr lang="en"/>
              <a:t> naredbe. Sve uvučene naredbe do prvog reda koji je poravnat sa </a:t>
            </a:r>
            <a:r>
              <a:rPr b="1" lang="en"/>
              <a:t>if </a:t>
            </a:r>
            <a:r>
              <a:rPr lang="en"/>
              <a:t>naredbom su uslovljene.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5875"/>
            <a:ext cx="9143999" cy="2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Else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234075"/>
            <a:ext cx="85206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7019" l="0" r="0" t="0"/>
          <a:stretch/>
        </p:blipFill>
        <p:spPr>
          <a:xfrm>
            <a:off x="958063" y="1234075"/>
            <a:ext cx="7227876" cy="3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Else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Ova naredba omogućuje složeniji oblik grananja od naredbe </a:t>
            </a:r>
            <a:r>
              <a:rPr b="1" lang="en"/>
              <a:t>if</a:t>
            </a:r>
            <a:r>
              <a:rPr lang="en"/>
              <a:t>. Naredba ima dvije grane koje se mogu izvršiti u zavisnosti od uslova. Svaka grana/mogućnost omogućuje izvršavanje pripadajućih naredbi.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else</a:t>
            </a:r>
            <a:r>
              <a:rPr lang="en"/>
              <a:t> naredba koristi se u paru sa </a:t>
            </a:r>
            <a:r>
              <a:rPr b="1" lang="en"/>
              <a:t>if</a:t>
            </a:r>
            <a:r>
              <a:rPr lang="en"/>
              <a:t> i služi za grananje u slučaju da uslov nije zadovoljen.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Sintaksa naredbe je: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075" y="3364500"/>
            <a:ext cx="48387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2893"/>
            <a:ext cx="9143999" cy="293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