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eecf5471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5eecf5471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eecf5471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5eecf5471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eecf5471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5eecf5471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f923b7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f923b7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eecf5471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5eecf5471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ecf5471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5eecf5471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ecf547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5eecf547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ecf5471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eecf5471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eecf5471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5eecf5471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ecf5471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5eecf5471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eecf5471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5eecf5471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eecf5471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5eecf5471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PETLJE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Oktobar 6,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Break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Naredbom </a:t>
            </a:r>
            <a:r>
              <a:rPr b="1" lang="sr"/>
              <a:t>break</a:t>
            </a:r>
            <a:r>
              <a:rPr lang="sr"/>
              <a:t> se završava </a:t>
            </a:r>
            <a:r>
              <a:rPr b="1" lang="sr"/>
              <a:t>for</a:t>
            </a:r>
            <a:r>
              <a:rPr lang="sr"/>
              <a:t> ili </a:t>
            </a:r>
            <a:r>
              <a:rPr b="1" lang="sr"/>
              <a:t>while</a:t>
            </a:r>
            <a:r>
              <a:rPr lang="sr"/>
              <a:t> petlja.</a:t>
            </a:r>
            <a:br>
              <a:rPr lang="sr"/>
            </a:b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93524"/>
            <a:ext cx="9144001" cy="19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Continue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Naredbom </a:t>
            </a:r>
            <a:r>
              <a:rPr b="1" lang="sr"/>
              <a:t>continue</a:t>
            </a:r>
            <a:r>
              <a:rPr lang="sr"/>
              <a:t> se preskače izvršavnje sljedećih naredbi u tijelu </a:t>
            </a:r>
            <a:r>
              <a:rPr b="1" lang="sr"/>
              <a:t>for</a:t>
            </a:r>
            <a:r>
              <a:rPr lang="sr"/>
              <a:t> ili </a:t>
            </a:r>
            <a:r>
              <a:rPr b="1" lang="sr"/>
              <a:t>while</a:t>
            </a:r>
            <a:r>
              <a:rPr lang="sr"/>
              <a:t> naredbe.</a:t>
            </a:r>
            <a:br>
              <a:rPr lang="sr"/>
            </a:b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975" y="2483975"/>
            <a:ext cx="6714049" cy="1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1234075"/>
            <a:ext cx="85206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program za ispisivanje prvih </a:t>
            </a:r>
            <a:r>
              <a:rPr b="1" lang="sr"/>
              <a:t>n</a:t>
            </a:r>
            <a:r>
              <a:rPr lang="sr"/>
              <a:t> prirodnih brojeva (n se unosi sa tastature).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program koji izračunava sumu svih parnih brojeva u opsegu od 0 do </a:t>
            </a:r>
            <a:r>
              <a:rPr b="1" lang="sr"/>
              <a:t>n</a:t>
            </a:r>
            <a:r>
              <a:rPr lang="sr"/>
              <a:t> (n se unosi sa tastature).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program koji kreira listu od 10 prirodnih brojeva i ispisuje samo parne brojeve toga niza.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Unesite </a:t>
            </a:r>
            <a:r>
              <a:rPr b="1" lang="sr"/>
              <a:t>n</a:t>
            </a:r>
            <a:r>
              <a:rPr lang="sr"/>
              <a:t> prirodnih brojeva, i smjestite ih u niz, a zatim pronađite i ispišite najveći broj među njima.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program za izračunavanje sume i proizvoda prvih </a:t>
            </a:r>
            <a:r>
              <a:rPr b="1" lang="sr"/>
              <a:t>n</a:t>
            </a:r>
            <a:r>
              <a:rPr lang="sr"/>
              <a:t> prirodnih brojeva. (n se unosi sa tastature) koristiti while petlju za implementaciju.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6. Napisati program za ispis prirodnih brojeva od </a:t>
            </a:r>
            <a:r>
              <a:rPr b="1" lang="sr"/>
              <a:t>k </a:t>
            </a:r>
            <a:r>
              <a:rPr lang="sr"/>
              <a:t>do </a:t>
            </a:r>
            <a:r>
              <a:rPr b="1" lang="sr"/>
              <a:t>n</a:t>
            </a:r>
            <a:r>
              <a:rPr lang="sr"/>
              <a:t> </a:t>
            </a:r>
            <a:r>
              <a:rPr lang="sr"/>
              <a:t>(k i n se unose sa tastature).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7. Napisati program za računanje proizvoda parnih brojeva od </a:t>
            </a:r>
            <a:r>
              <a:rPr b="1" lang="sr"/>
              <a:t>k </a:t>
            </a:r>
            <a:r>
              <a:rPr lang="sr"/>
              <a:t>do </a:t>
            </a:r>
            <a:r>
              <a:rPr b="1" lang="sr"/>
              <a:t>n </a:t>
            </a:r>
            <a:r>
              <a:rPr lang="sr"/>
              <a:t>(k i n se unose sa tastature).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8. Napisati program za računanje zbira prirodnih brojeva od 0 do </a:t>
            </a:r>
            <a:r>
              <a:rPr b="1" lang="sr"/>
              <a:t>n, </a:t>
            </a:r>
            <a:r>
              <a:rPr lang="sr"/>
              <a:t>pri čemu ako je suma datih brojeva veća od 50, potrebno je prekinuti izvršavanje.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For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234075"/>
            <a:ext cx="85206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Naredba </a:t>
            </a:r>
            <a:r>
              <a:rPr b="1" lang="sr"/>
              <a:t>for</a:t>
            </a:r>
            <a:r>
              <a:rPr lang="sr"/>
              <a:t> koristi se za iteriranje elemenata u nekom iterabilnom objektu (lista, tuple, string itd.).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Osnovna sintaksa </a:t>
            </a:r>
            <a:r>
              <a:rPr b="1" lang="sr"/>
              <a:t>for </a:t>
            </a:r>
            <a:r>
              <a:rPr lang="sr"/>
              <a:t>naredbe je: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Naredbe </a:t>
            </a:r>
            <a:r>
              <a:rPr b="1" lang="sr"/>
              <a:t>commands</a:t>
            </a:r>
            <a:r>
              <a:rPr lang="sr"/>
              <a:t> izvršavaju se jednom za svaki element iz niza list. Objekat </a:t>
            </a:r>
            <a:r>
              <a:rPr b="1" lang="sr"/>
              <a:t>iter</a:t>
            </a:r>
            <a:r>
              <a:rPr lang="sr"/>
              <a:t> je iterator koji pokazuje na elemente niza list. Za razliku od jezika C, C++ </a:t>
            </a:r>
            <a:r>
              <a:rPr b="1" lang="sr"/>
              <a:t>iter</a:t>
            </a:r>
            <a:r>
              <a:rPr lang="sr"/>
              <a:t> se ne briše nakon što </a:t>
            </a:r>
            <a:r>
              <a:rPr b="1" lang="sr"/>
              <a:t>for</a:t>
            </a:r>
            <a:r>
              <a:rPr lang="sr"/>
              <a:t> naredba završi.</a:t>
            </a:r>
            <a:endParaRPr/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775" y="2382350"/>
            <a:ext cx="47815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500" y="1884875"/>
            <a:ext cx="6631000" cy="20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88" y="1969100"/>
            <a:ext cx="8221825" cy="1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763" y="2206050"/>
            <a:ext cx="6984476" cy="1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75" y="2176888"/>
            <a:ext cx="8387650" cy="1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While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Osnovne sintaksa naredbe </a:t>
            </a:r>
            <a:r>
              <a:rPr b="1" lang="sr"/>
              <a:t>while</a:t>
            </a:r>
            <a:r>
              <a:rPr lang="sr"/>
              <a:t> je:</a:t>
            </a: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r>
              <a:rPr lang="sr"/>
              <a:t>Naredbe </a:t>
            </a:r>
            <a:r>
              <a:rPr b="1" lang="sr"/>
              <a:t>commands</a:t>
            </a:r>
            <a:r>
              <a:rPr lang="sr"/>
              <a:t> izvršavaju se dokle god je uslov </a:t>
            </a:r>
            <a:r>
              <a:rPr b="1" lang="sr"/>
              <a:t>condition</a:t>
            </a:r>
            <a:r>
              <a:rPr lang="sr"/>
              <a:t> istinit.</a:t>
            </a:r>
            <a:br>
              <a:rPr lang="sr"/>
            </a:b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213" y="2046675"/>
            <a:ext cx="4925576" cy="6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While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674" y="1017725"/>
            <a:ext cx="4015026" cy="41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4473"/>
            <a:ext cx="9144000" cy="1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