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5d2593d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65d2593d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5d2593d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65d2593d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FUNKCIJE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Oktobar 13,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12400"/>
            <a:ext cx="85206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r"/>
              <a:t>1</a:t>
            </a:r>
            <a:r>
              <a:rPr lang="sr"/>
              <a:t>. Potrebno je kreirati 4 funkcije koje će omogućiti sabiranje, oduzimanje, množenje i dijeljenje. Unose brojeva omogućite unutar funkcija. Unutar funkcije se mora izvršiti određena operacija i ispisati rezultat iste.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sr"/>
              <a:t>2. Napisati rekurzivnu funkciju za stepenovanje broja </a:t>
            </a:r>
            <a:r>
              <a:rPr b="1" lang="sr"/>
              <a:t>x</a:t>
            </a:r>
            <a:r>
              <a:rPr lang="sr"/>
              <a:t>, stepenom </a:t>
            </a:r>
            <a:r>
              <a:rPr b="1" lang="sr"/>
              <a:t>m</a:t>
            </a:r>
            <a:r>
              <a:rPr lang="sr"/>
              <a:t>.</a:t>
            </a:r>
            <a:br>
              <a:rPr lang="sr"/>
            </a:br>
            <a:r>
              <a:rPr lang="sr"/>
              <a:t>3. Napisati program koji unosi niz od n elemenata sa tastature a zatim pronalazi maksimalni element niza. (funkcionalnost unosa elemenata i pronalaska maksimalnog elementa implementirati korištenjem 2 funkcije input_array i get_max).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sr"/>
              <a:t>4. Napisati funkciju za ispitivanje da li je uneseni tekstualni sadržaj palindrom. Primjer palindroma je: </a:t>
            </a:r>
            <a:r>
              <a:rPr b="1" lang="sr"/>
              <a:t>ANAVOLIMILOVANA</a:t>
            </a:r>
            <a:r>
              <a:rPr lang="sr"/>
              <a:t>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325" y="2078650"/>
            <a:ext cx="1943350" cy="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/>
              <a:t>5</a:t>
            </a:r>
            <a:r>
              <a:rPr lang="sr"/>
              <a:t>. Napisati funkciju za izračunavanje prosječne vrijednosti niza a zatim ispisati niz i njegovu prosječnu vrijednost.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/>
              <a:t>6. Napisati funkciju koja u zavisnosti od unesenog broja ispisuje naziv mjeseca. </a:t>
            </a:r>
            <a:r>
              <a:rPr b="1" lang="sr"/>
              <a:t>Primjer 1-JANUAR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/>
              <a:t>7</a:t>
            </a:r>
            <a:r>
              <a:rPr lang="sr"/>
              <a:t>. Napisati funkciju koja ispisuje svaki karakter proslijeđenog teksta u novi red.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