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VS+0Aae8LY/ezAhWFTtHMp+Mr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PgBzjlCcFvc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OGzPmgsI-pQ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nmhjrI-aW5o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JSceec-wEyw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SORTIRANJE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Oktobar 18,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Explanation for the article: http://quiz.geeksforgeeks.org/quick-sort/&#10;&#10;This video is contributed by Arjun Tyagi." id="121" name="Google Shape;121;p10" title="Quick Sort | GeeksforGee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800" y="1162000"/>
            <a:ext cx="4960400" cy="37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Sortiranje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Postoji nekoliko algoritama za sortiranje:</a:t>
            </a:r>
            <a:br>
              <a:rPr lang="en"/>
            </a:br>
            <a:r>
              <a:rPr lang="en"/>
              <a:t>1. Selection sort</a:t>
            </a:r>
            <a:br>
              <a:rPr lang="en"/>
            </a:br>
            <a:r>
              <a:rPr lang="en"/>
              <a:t>2. Insertion sort</a:t>
            </a:r>
            <a:br>
              <a:rPr lang="en"/>
            </a:br>
            <a:r>
              <a:rPr lang="en"/>
              <a:t>3. Merge sort</a:t>
            </a:r>
            <a:br>
              <a:rPr lang="en"/>
            </a:br>
            <a:r>
              <a:rPr lang="en"/>
              <a:t>4. Quick sort</a:t>
            </a:r>
            <a:br>
              <a:rPr lang="en"/>
            </a:br>
            <a:r>
              <a:rPr lang="en"/>
              <a:t>5. Bubble sort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650" y="1017725"/>
            <a:ext cx="42152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4084"/>
            <a:ext cx="9143999" cy="387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Explanation for the article: http://quiz.geeksforgeeks.org/insertion-sort/&#10;&#10;This video is contributed by Arjun Tyagi." id="86" name="Google Shape;86;p5" title="Insertion Sort | GeeksforGee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624" y="1186975"/>
            <a:ext cx="5759350" cy="39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825" y="1017725"/>
            <a:ext cx="690435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Explanation for the article: http://quiz.geeksforgeeks.org/bubble-sort/&#10;&#10;This video is contributed by Arjun Tyagi." id="100" name="Google Shape;100;p7" title="Bubble Sort | GeeksforGee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5" y="1274300"/>
            <a:ext cx="5478150" cy="38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85206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Explanation for the article: http://quiz.geeksforgeeks.org/merge-sort/&#10;&#10;This video is contributed by Arjun Tyagi." id="114" name="Google Shape;114;p9" title="Merge Sort | GeeksforGee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1234075"/>
            <a:ext cx="5447275" cy="3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