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E/+kAu2+OBa11mYlZ0k9hdRAS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8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8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PRETRAGA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Oktobar 18,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Algoritmi pretrage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Linearno pretraživanje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Binarno pretraživanje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Eksponencijalno pretraživanje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Interpolaciono pretraživanje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Linearno pretraživanje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575" y="1017725"/>
            <a:ext cx="727084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Binarno pretraživanje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234075"/>
            <a:ext cx="85206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29450"/>
            <a:ext cx="68580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11700" y="1234075"/>
            <a:ext cx="8520600" cy="3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750" y="958200"/>
            <a:ext cx="6348500" cy="4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Eksponencijalno pretraživanje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000" y="958200"/>
            <a:ext cx="6633999" cy="4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Interpolaciono pretraživanje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125" y="1017725"/>
            <a:ext cx="6611751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311700" y="1017725"/>
            <a:ext cx="8520600" cy="4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Napisati funkciju koja vraća listu sa svim parnim brojevima izmedju 2 i 30.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Napisati funkciju koja prima string i vraća taj string u reverznom obliku.</a:t>
            </a:r>
            <a:br>
              <a:rPr lang="en"/>
            </a:br>
            <a:r>
              <a:rPr lang="en"/>
              <a:t>Ulaz: “abc”</a:t>
            </a:r>
            <a:br>
              <a:rPr lang="en"/>
            </a:br>
            <a:r>
              <a:rPr lang="en"/>
              <a:t>Izlaz: “cba”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Napisati funkciju koja prima 3 ulazna argumenta, prvi je donja, drugi je gornja granica, te treći argument predstavlja vrijednost za koju se vrši provjera da li se taj argument nalazi u opsegu prva dva argumenta.</a:t>
            </a:r>
            <a:br>
              <a:rPr lang="en"/>
            </a:br>
            <a:r>
              <a:rPr lang="en"/>
              <a:t>Ulaz: 3, 9, 5</a:t>
            </a:r>
            <a:br>
              <a:rPr lang="en"/>
            </a:br>
            <a:r>
              <a:rPr lang="en"/>
              <a:t>Izlaz: Vrijednost 5 se nalazi u opsegu (3,9)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Napisati program koji prihvata listu (niz int vrijednosti), te zatim vraća listu sa jedinstvenim vrijednostima.</a:t>
            </a:r>
            <a:br>
              <a:rPr lang="en"/>
            </a:br>
            <a:r>
              <a:rPr lang="en"/>
              <a:t>Ulaz: [1, 2, 3, 2, 4, 5, 3, 4]</a:t>
            </a:r>
            <a:br>
              <a:rPr lang="en"/>
            </a:br>
            <a:r>
              <a:rPr lang="en"/>
              <a:t>Izlaz: [1, 2, 3, 4, 5]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5. Napisati anonimnu funkciju koja dati argument uvećava za 15.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6. Napisati anonimnu funkciju koja prima dva argumenta i vrši njihovo množenje.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7. Napisati funkciju koja prima string kao argument i zatim ispisuje koliko ima slova a koliko brojeva u datom stringu.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8. Napisati funkciju koja prima 3 ulazna argumenta koji predstavljaju dužine stranica trougla. Funkcija treba da ispiše o kakvom se trouglu radi. </a:t>
            </a:r>
            <a:br>
              <a:rPr lang="en"/>
            </a:br>
            <a:r>
              <a:rPr lang="en"/>
              <a:t>Napomena: trougao može biti </a:t>
            </a:r>
            <a:r>
              <a:rPr b="1" lang="en"/>
              <a:t>jednakostranični</a:t>
            </a:r>
            <a:r>
              <a:rPr lang="en"/>
              <a:t>, </a:t>
            </a:r>
            <a:r>
              <a:rPr b="1" lang="en"/>
              <a:t>jednakokraki</a:t>
            </a:r>
            <a:r>
              <a:rPr lang="en"/>
              <a:t> i </a:t>
            </a:r>
            <a:r>
              <a:rPr b="1" lang="en"/>
              <a:t>raznostranični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9. Napisati funkciju koja prima string (tekst) i ispisuje koliko ima samoglasnika, a koliko suglasnika.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