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e4c808b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e4c808b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e4c808b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e4c808b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Oktobar 20,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funkciju koja ispisuje da li je proslijeđeni broj prost. Broj je prost ako je djeljiv samo sa samim sobom.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funkciju koja prihvata dva argumenta (a i b), a zatim ispisuje sumu brojeva između ta dva broja. U glavnom dijelu programa učitati vrijednosti i pozvati funkciju sa unesenim vrijednostima.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funkciju koja čita vrijednosti sa standardnog ulaza i ako se unese negativan broj završava se izvršavanje programa i ispisuje poruka da je unesen negativan broj.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funkciju koja prihvata tri argumenta (a, b, c), a zatim ispisuje koji od ta tri elementa je najveći.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Napisati funkciju koja prihvata jedan argument (x), a zatim ispisuje kub datog broja. U glavnom dijelu programa učitati vrijednost, a zatim je proslijediti funkciji.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6. Napisati funkciju koja prihvata 4 argumenta (x, y, z, w), a zatim računa proizvod ta 4 argumenta ukoliko je bar jedan od argumenata veći od nula, u suprotnom računa se zbir ta 4 argumenta. Kada se izvrši operacija, potrebno je vratiti rezultat u glavni dio programa i ispisati tu vrijednost.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7. Napisati funkciju koja prihvata 3 argumenta (a, b, c), a zatim ispisuje te brojeve u rastućem redoslijedu.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8. Napisati funkciju koja prihvata 2 argumenta (str, sub_str). Funkcija primljeni prvi argument </a:t>
            </a:r>
            <a:r>
              <a:rPr b="1" lang="sr"/>
              <a:t>str </a:t>
            </a:r>
            <a:r>
              <a:rPr lang="sr"/>
              <a:t>modifikuje tako što svako pojavljivanje razmaka u datom stringu mijenja drugim argumentom </a:t>
            </a:r>
            <a:r>
              <a:rPr b="1" lang="sr"/>
              <a:t>sub_str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