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C82F753-B85D-4127-A302-BF64662FD580}" type="datetimeFigureOut">
              <a:rPr lang="el-GR" smtClean="0"/>
              <a:t>10/8/2020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8979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753-B85D-4127-A302-BF64662FD580}" type="datetimeFigureOut">
              <a:rPr lang="el-GR" smtClean="0"/>
              <a:t>10/8/2020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5680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753-B85D-4127-A302-BF64662FD580}" type="datetimeFigureOut">
              <a:rPr lang="el-GR" smtClean="0"/>
              <a:t>10/8/2020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50819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753-B85D-4127-A302-BF64662FD580}" type="datetimeFigureOut">
              <a:rPr lang="el-GR" smtClean="0"/>
              <a:t>10/8/2020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4868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753-B85D-4127-A302-BF64662FD580}" type="datetimeFigureOut">
              <a:rPr lang="el-GR" smtClean="0"/>
              <a:t>10/8/2020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86739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753-B85D-4127-A302-BF64662FD580}" type="datetimeFigureOut">
              <a:rPr lang="el-GR" smtClean="0"/>
              <a:t>10/8/2020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53688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753-B85D-4127-A302-BF64662FD580}" type="datetimeFigureOut">
              <a:rPr lang="el-GR" smtClean="0"/>
              <a:t>10/8/2020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62847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753-B85D-4127-A302-BF64662FD580}" type="datetimeFigureOut">
              <a:rPr lang="el-GR" smtClean="0"/>
              <a:t>10/8/2020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34955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753-B85D-4127-A302-BF64662FD580}" type="datetimeFigureOut">
              <a:rPr lang="el-GR" smtClean="0"/>
              <a:t>10/8/2020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5043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753-B85D-4127-A302-BF64662FD580}" type="datetimeFigureOut">
              <a:rPr lang="el-GR" smtClean="0"/>
              <a:t>10/8/2020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52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753-B85D-4127-A302-BF64662FD580}" type="datetimeFigureOut">
              <a:rPr lang="el-GR" smtClean="0"/>
              <a:t>10/8/2020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159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753-B85D-4127-A302-BF64662FD580}" type="datetimeFigureOut">
              <a:rPr lang="el-GR" smtClean="0"/>
              <a:t>10/8/2020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0770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753-B85D-4127-A302-BF64662FD580}" type="datetimeFigureOut">
              <a:rPr lang="el-GR" smtClean="0"/>
              <a:t>10/8/2020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1753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753-B85D-4127-A302-BF64662FD580}" type="datetimeFigureOut">
              <a:rPr lang="el-GR" smtClean="0"/>
              <a:t>10/8/2020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6001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753-B85D-4127-A302-BF64662FD580}" type="datetimeFigureOut">
              <a:rPr lang="el-GR" smtClean="0"/>
              <a:t>10/8/2020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29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753-B85D-4127-A302-BF64662FD580}" type="datetimeFigureOut">
              <a:rPr lang="el-GR" smtClean="0"/>
              <a:t>10/8/2020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1982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753-B85D-4127-A302-BF64662FD580}" type="datetimeFigureOut">
              <a:rPr lang="el-GR" smtClean="0"/>
              <a:t>10/8/2020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2951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2F753-B85D-4127-A302-BF64662FD580}" type="datetimeFigureOut">
              <a:rPr lang="el-GR" smtClean="0"/>
              <a:t>10/8/2020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2495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723A-78C4-4425-80A3-F245EE2134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ΕΡΓΑΣΙΑ </a:t>
            </a:r>
            <a:r>
              <a:rPr lang="en-US" dirty="0"/>
              <a:t>NBA </a:t>
            </a:r>
            <a:r>
              <a:rPr lang="en-US" dirty="0" err="1"/>
              <a:t>Api</a:t>
            </a:r>
            <a:endParaRPr lang="el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4EE9E-0016-40F4-A3C3-955C2BE97C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l-GR" dirty="0" err="1"/>
              <a:t>ΔΙΑΔΙΚΤΥο</a:t>
            </a:r>
            <a:r>
              <a:rPr lang="el-GR" dirty="0"/>
              <a:t> ΚΑΙ ΕΦΑΡΜΟΓΕΣ</a:t>
            </a:r>
          </a:p>
          <a:p>
            <a:r>
              <a:rPr lang="el-GR" dirty="0"/>
              <a:t>"</a:t>
            </a:r>
            <a:r>
              <a:rPr lang="el-GR" dirty="0" err="1"/>
              <a:t>Τεχνο</a:t>
            </a:r>
            <a:r>
              <a:rPr lang="el-GR" dirty="0"/>
              <a:t>-Οικονομικά Συστήματα"  </a:t>
            </a:r>
          </a:p>
          <a:p>
            <a:r>
              <a:rPr lang="el-GR" dirty="0"/>
              <a:t>ΔΑΜΙΑΝΟΣ ΚΑΛΑΝΙΔΗΣ</a:t>
            </a:r>
          </a:p>
        </p:txBody>
      </p:sp>
    </p:spTree>
    <p:extLst>
      <p:ext uri="{BB962C8B-B14F-4D97-AF65-F5344CB8AC3E}">
        <p14:creationId xmlns:p14="http://schemas.microsoft.com/office/powerpoint/2010/main" val="396978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7ABE-A638-40FF-BBD5-176C5672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Dataflow</a:t>
            </a:r>
            <a:endParaRPr lang="el-GR" dirty="0"/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BCD5D877-D59E-46F7-B381-32EA927F33C6}"/>
              </a:ext>
            </a:extLst>
          </p:cNvPr>
          <p:cNvSpPr/>
          <p:nvPr/>
        </p:nvSpPr>
        <p:spPr>
          <a:xfrm>
            <a:off x="5687319" y="889428"/>
            <a:ext cx="1263316" cy="6978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el-GR" dirty="0"/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09F56A37-CD66-452A-B046-1D3339ED3321}"/>
              </a:ext>
            </a:extLst>
          </p:cNvPr>
          <p:cNvSpPr/>
          <p:nvPr/>
        </p:nvSpPr>
        <p:spPr>
          <a:xfrm>
            <a:off x="3675346" y="5867321"/>
            <a:ext cx="1263316" cy="6978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l-GR" dirty="0"/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650D93D4-79E5-41E5-874C-A1677D1FAF33}"/>
              </a:ext>
            </a:extLst>
          </p:cNvPr>
          <p:cNvSpPr/>
          <p:nvPr/>
        </p:nvSpPr>
        <p:spPr>
          <a:xfrm>
            <a:off x="8584020" y="2120935"/>
            <a:ext cx="1263316" cy="6978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NBA API</a:t>
            </a:r>
          </a:p>
          <a:p>
            <a:pPr algn="ctr"/>
            <a:r>
              <a:rPr lang="en-US" dirty="0" err="1"/>
              <a:t>RapidAPI</a:t>
            </a:r>
            <a:endParaRPr lang="el-GR" dirty="0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2EE8EB52-24A8-497A-B09A-D44C9500FF5A}"/>
              </a:ext>
            </a:extLst>
          </p:cNvPr>
          <p:cNvSpPr/>
          <p:nvPr/>
        </p:nvSpPr>
        <p:spPr>
          <a:xfrm>
            <a:off x="5936246" y="3006302"/>
            <a:ext cx="1015416" cy="248653"/>
          </a:xfrm>
          <a:prstGeom prst="flowChart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MainController</a:t>
            </a:r>
            <a:endParaRPr lang="el-GR" dirty="0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E4D7B988-3F92-41AC-B83B-CB82790F0CC9}"/>
              </a:ext>
            </a:extLst>
          </p:cNvPr>
          <p:cNvSpPr/>
          <p:nvPr/>
        </p:nvSpPr>
        <p:spPr>
          <a:xfrm>
            <a:off x="2436395" y="4806890"/>
            <a:ext cx="730583" cy="366897"/>
          </a:xfrm>
          <a:prstGeom prst="flowChart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NbateamDaoImplementation</a:t>
            </a:r>
            <a:endParaRPr lang="el-GR" sz="900" dirty="0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388FFEF2-F48E-4680-9428-BBCEDE4CFFA7}"/>
              </a:ext>
            </a:extLst>
          </p:cNvPr>
          <p:cNvSpPr/>
          <p:nvPr/>
        </p:nvSpPr>
        <p:spPr>
          <a:xfrm>
            <a:off x="3309219" y="4806889"/>
            <a:ext cx="677243" cy="366897"/>
          </a:xfrm>
          <a:prstGeom prst="flowChart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NbateamDao</a:t>
            </a:r>
            <a:endParaRPr lang="el-GR" sz="900" dirty="0"/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445CF88D-1DFF-4633-A207-4A72DC072881}"/>
              </a:ext>
            </a:extLst>
          </p:cNvPr>
          <p:cNvSpPr/>
          <p:nvPr/>
        </p:nvSpPr>
        <p:spPr>
          <a:xfrm>
            <a:off x="3309219" y="4065424"/>
            <a:ext cx="732255" cy="36689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NbateamServiceInterface</a:t>
            </a:r>
            <a:endParaRPr lang="el-GR" sz="800" dirty="0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A1771645-1CC4-457C-804F-96A4E5BBA359}"/>
              </a:ext>
            </a:extLst>
          </p:cNvPr>
          <p:cNvSpPr/>
          <p:nvPr/>
        </p:nvSpPr>
        <p:spPr>
          <a:xfrm>
            <a:off x="2438067" y="3424781"/>
            <a:ext cx="1551739" cy="248653"/>
          </a:xfrm>
          <a:prstGeom prst="flowChart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NbateamController</a:t>
            </a:r>
            <a:endParaRPr lang="el-GR" sz="1200" dirty="0"/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63C36674-B426-4310-82CC-CC3C400C58EC}"/>
              </a:ext>
            </a:extLst>
          </p:cNvPr>
          <p:cNvSpPr/>
          <p:nvPr/>
        </p:nvSpPr>
        <p:spPr>
          <a:xfrm>
            <a:off x="8260268" y="3430085"/>
            <a:ext cx="1427678" cy="248653"/>
          </a:xfrm>
          <a:prstGeom prst="flowChart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NbateamCrudController</a:t>
            </a:r>
            <a:endParaRPr lang="el-GR" sz="1200" dirty="0"/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375C78B3-C352-4E82-9448-E7D3FDDACF9F}"/>
              </a:ext>
            </a:extLst>
          </p:cNvPr>
          <p:cNvSpPr/>
          <p:nvPr/>
        </p:nvSpPr>
        <p:spPr>
          <a:xfrm>
            <a:off x="10075826" y="3418934"/>
            <a:ext cx="1427660" cy="248653"/>
          </a:xfrm>
          <a:prstGeom prst="flowChart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UserCrudController</a:t>
            </a:r>
            <a:endParaRPr lang="el-GR" sz="1200" dirty="0"/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DC7691DD-7106-4A4C-A42A-7C87EBB465AF}"/>
              </a:ext>
            </a:extLst>
          </p:cNvPr>
          <p:cNvSpPr/>
          <p:nvPr/>
        </p:nvSpPr>
        <p:spPr>
          <a:xfrm>
            <a:off x="2436395" y="4065425"/>
            <a:ext cx="732255" cy="36689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NbateamServiceImplementation</a:t>
            </a:r>
            <a:endParaRPr lang="el-GR" sz="8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CF89CE9-8960-4FFF-8C7E-6D51369B9B89}"/>
              </a:ext>
            </a:extLst>
          </p:cNvPr>
          <p:cNvCxnSpPr>
            <a:cxnSpLocks/>
          </p:cNvCxnSpPr>
          <p:nvPr/>
        </p:nvCxnSpPr>
        <p:spPr>
          <a:xfrm flipV="1">
            <a:off x="2756803" y="3690857"/>
            <a:ext cx="0" cy="37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10D8125-6691-494A-902B-5AA05534B315}"/>
              </a:ext>
            </a:extLst>
          </p:cNvPr>
          <p:cNvCxnSpPr>
            <a:cxnSpLocks/>
          </p:cNvCxnSpPr>
          <p:nvPr/>
        </p:nvCxnSpPr>
        <p:spPr>
          <a:xfrm flipV="1">
            <a:off x="2743736" y="4432322"/>
            <a:ext cx="0" cy="37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9AC06F0-FE90-470F-97FB-D4EC2B2764A8}"/>
              </a:ext>
            </a:extLst>
          </p:cNvPr>
          <p:cNvCxnSpPr>
            <a:stCxn id="30" idx="1"/>
            <a:endCxn id="40" idx="3"/>
          </p:cNvCxnSpPr>
          <p:nvPr/>
        </p:nvCxnSpPr>
        <p:spPr>
          <a:xfrm flipH="1">
            <a:off x="3168650" y="4248873"/>
            <a:ext cx="1405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967758A-30DF-4A1B-92B8-12ECBB1F9F6D}"/>
              </a:ext>
            </a:extLst>
          </p:cNvPr>
          <p:cNvCxnSpPr>
            <a:cxnSpLocks/>
            <a:stCxn id="27" idx="1"/>
            <a:endCxn id="25" idx="3"/>
          </p:cNvCxnSpPr>
          <p:nvPr/>
        </p:nvCxnSpPr>
        <p:spPr>
          <a:xfrm flipH="1">
            <a:off x="3166978" y="4990338"/>
            <a:ext cx="1422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6F78569-D8B5-4118-B494-057A007649C9}"/>
              </a:ext>
            </a:extLst>
          </p:cNvPr>
          <p:cNvCxnSpPr>
            <a:cxnSpLocks/>
          </p:cNvCxnSpPr>
          <p:nvPr/>
        </p:nvCxnSpPr>
        <p:spPr>
          <a:xfrm flipH="1">
            <a:off x="2914649" y="3698528"/>
            <a:ext cx="2" cy="36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026255E-7E1B-43B4-92C6-407DE5D749D6}"/>
              </a:ext>
            </a:extLst>
          </p:cNvPr>
          <p:cNvCxnSpPr>
            <a:cxnSpLocks/>
          </p:cNvCxnSpPr>
          <p:nvPr/>
        </p:nvCxnSpPr>
        <p:spPr>
          <a:xfrm flipH="1">
            <a:off x="2914649" y="4432321"/>
            <a:ext cx="2" cy="36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Flowchart: Process 71">
            <a:extLst>
              <a:ext uri="{FF2B5EF4-FFF2-40B4-BE49-F238E27FC236}">
                <a16:creationId xmlns:a16="http://schemas.microsoft.com/office/drawing/2014/main" id="{C4E0878C-068D-4575-A21C-25A11095E41F}"/>
              </a:ext>
            </a:extLst>
          </p:cNvPr>
          <p:cNvSpPr/>
          <p:nvPr/>
        </p:nvSpPr>
        <p:spPr>
          <a:xfrm>
            <a:off x="4379358" y="4806890"/>
            <a:ext cx="730583" cy="366897"/>
          </a:xfrm>
          <a:prstGeom prst="flowChart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UserDaoImplementation</a:t>
            </a:r>
            <a:endParaRPr lang="el-GR" sz="900" dirty="0"/>
          </a:p>
        </p:txBody>
      </p:sp>
      <p:sp>
        <p:nvSpPr>
          <p:cNvPr id="73" name="Flowchart: Process 72">
            <a:extLst>
              <a:ext uri="{FF2B5EF4-FFF2-40B4-BE49-F238E27FC236}">
                <a16:creationId xmlns:a16="http://schemas.microsoft.com/office/drawing/2014/main" id="{840011D1-0AC2-45FD-8961-2ECB0D854869}"/>
              </a:ext>
            </a:extLst>
          </p:cNvPr>
          <p:cNvSpPr/>
          <p:nvPr/>
        </p:nvSpPr>
        <p:spPr>
          <a:xfrm>
            <a:off x="5252182" y="4806889"/>
            <a:ext cx="677243" cy="366897"/>
          </a:xfrm>
          <a:prstGeom prst="flowChart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UserDao</a:t>
            </a:r>
            <a:endParaRPr lang="el-GR" sz="900" dirty="0"/>
          </a:p>
        </p:txBody>
      </p:sp>
      <p:sp>
        <p:nvSpPr>
          <p:cNvPr id="74" name="Flowchart: Alternate Process 73">
            <a:extLst>
              <a:ext uri="{FF2B5EF4-FFF2-40B4-BE49-F238E27FC236}">
                <a16:creationId xmlns:a16="http://schemas.microsoft.com/office/drawing/2014/main" id="{351A6BFF-47E7-44C3-8552-E23503F88D8E}"/>
              </a:ext>
            </a:extLst>
          </p:cNvPr>
          <p:cNvSpPr/>
          <p:nvPr/>
        </p:nvSpPr>
        <p:spPr>
          <a:xfrm>
            <a:off x="5252182" y="4065424"/>
            <a:ext cx="732255" cy="36689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UserServiceInterface</a:t>
            </a:r>
            <a:endParaRPr lang="el-GR" sz="800" dirty="0"/>
          </a:p>
        </p:txBody>
      </p:sp>
      <p:sp>
        <p:nvSpPr>
          <p:cNvPr id="75" name="Flowchart: Process 74">
            <a:extLst>
              <a:ext uri="{FF2B5EF4-FFF2-40B4-BE49-F238E27FC236}">
                <a16:creationId xmlns:a16="http://schemas.microsoft.com/office/drawing/2014/main" id="{A04E1EEA-47FB-4EC7-B963-04CE1243B88E}"/>
              </a:ext>
            </a:extLst>
          </p:cNvPr>
          <p:cNvSpPr/>
          <p:nvPr/>
        </p:nvSpPr>
        <p:spPr>
          <a:xfrm>
            <a:off x="4381030" y="3424781"/>
            <a:ext cx="1551739" cy="248653"/>
          </a:xfrm>
          <a:prstGeom prst="flowChart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UserController</a:t>
            </a:r>
            <a:endParaRPr lang="el-GR" sz="1200" dirty="0"/>
          </a:p>
        </p:txBody>
      </p:sp>
      <p:sp>
        <p:nvSpPr>
          <p:cNvPr id="76" name="Flowchart: Alternate Process 75">
            <a:extLst>
              <a:ext uri="{FF2B5EF4-FFF2-40B4-BE49-F238E27FC236}">
                <a16:creationId xmlns:a16="http://schemas.microsoft.com/office/drawing/2014/main" id="{1DE3ADD9-3830-483F-BCD9-F9133B2C1FCF}"/>
              </a:ext>
            </a:extLst>
          </p:cNvPr>
          <p:cNvSpPr/>
          <p:nvPr/>
        </p:nvSpPr>
        <p:spPr>
          <a:xfrm>
            <a:off x="4379358" y="4065425"/>
            <a:ext cx="732255" cy="36689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UserServiceImplementation</a:t>
            </a:r>
            <a:endParaRPr lang="el-GR" sz="8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310164F-40CE-4ED1-B32E-CADCD47283F0}"/>
              </a:ext>
            </a:extLst>
          </p:cNvPr>
          <p:cNvCxnSpPr>
            <a:cxnSpLocks/>
          </p:cNvCxnSpPr>
          <p:nvPr/>
        </p:nvCxnSpPr>
        <p:spPr>
          <a:xfrm flipV="1">
            <a:off x="4699766" y="3690857"/>
            <a:ext cx="0" cy="37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693618A-5355-4E2F-B2BE-07434C9746A4}"/>
              </a:ext>
            </a:extLst>
          </p:cNvPr>
          <p:cNvCxnSpPr>
            <a:cxnSpLocks/>
          </p:cNvCxnSpPr>
          <p:nvPr/>
        </p:nvCxnSpPr>
        <p:spPr>
          <a:xfrm flipV="1">
            <a:off x="4686699" y="4432322"/>
            <a:ext cx="0" cy="37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E865AA2-A69A-44CD-B4D9-E5310DA0E0FB}"/>
              </a:ext>
            </a:extLst>
          </p:cNvPr>
          <p:cNvCxnSpPr>
            <a:stCxn id="74" idx="1"/>
            <a:endCxn id="76" idx="3"/>
          </p:cNvCxnSpPr>
          <p:nvPr/>
        </p:nvCxnSpPr>
        <p:spPr>
          <a:xfrm flipH="1">
            <a:off x="5111613" y="4248873"/>
            <a:ext cx="1405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0F23EC6-0BCA-42E9-8795-0FBC4F95BDC2}"/>
              </a:ext>
            </a:extLst>
          </p:cNvPr>
          <p:cNvCxnSpPr>
            <a:cxnSpLocks/>
            <a:stCxn id="73" idx="1"/>
            <a:endCxn id="72" idx="3"/>
          </p:cNvCxnSpPr>
          <p:nvPr/>
        </p:nvCxnSpPr>
        <p:spPr>
          <a:xfrm flipH="1">
            <a:off x="5109941" y="4990338"/>
            <a:ext cx="1422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B39614A-B968-4021-9B87-29176EEDB8EC}"/>
              </a:ext>
            </a:extLst>
          </p:cNvPr>
          <p:cNvCxnSpPr>
            <a:cxnSpLocks/>
          </p:cNvCxnSpPr>
          <p:nvPr/>
        </p:nvCxnSpPr>
        <p:spPr>
          <a:xfrm flipH="1">
            <a:off x="4857612" y="3698528"/>
            <a:ext cx="2" cy="36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E2A07F6-539B-4284-BDC0-BE45A20483EF}"/>
              </a:ext>
            </a:extLst>
          </p:cNvPr>
          <p:cNvCxnSpPr>
            <a:cxnSpLocks/>
          </p:cNvCxnSpPr>
          <p:nvPr/>
        </p:nvCxnSpPr>
        <p:spPr>
          <a:xfrm flipH="1">
            <a:off x="4857612" y="4432321"/>
            <a:ext cx="2" cy="36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Flowchart: Process 82">
            <a:extLst>
              <a:ext uri="{FF2B5EF4-FFF2-40B4-BE49-F238E27FC236}">
                <a16:creationId xmlns:a16="http://schemas.microsoft.com/office/drawing/2014/main" id="{EF59AEBA-2625-4BC9-A382-DD9CF54E6BED}"/>
              </a:ext>
            </a:extLst>
          </p:cNvPr>
          <p:cNvSpPr/>
          <p:nvPr/>
        </p:nvSpPr>
        <p:spPr>
          <a:xfrm>
            <a:off x="6318977" y="4806890"/>
            <a:ext cx="730583" cy="366897"/>
          </a:xfrm>
          <a:prstGeom prst="flowChart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UserandteamDaoImplementation</a:t>
            </a:r>
            <a:endParaRPr lang="el-GR" sz="900" dirty="0"/>
          </a:p>
        </p:txBody>
      </p:sp>
      <p:sp>
        <p:nvSpPr>
          <p:cNvPr id="84" name="Flowchart: Process 83">
            <a:extLst>
              <a:ext uri="{FF2B5EF4-FFF2-40B4-BE49-F238E27FC236}">
                <a16:creationId xmlns:a16="http://schemas.microsoft.com/office/drawing/2014/main" id="{2045753D-E236-4497-A8ED-E94809545FE7}"/>
              </a:ext>
            </a:extLst>
          </p:cNvPr>
          <p:cNvSpPr/>
          <p:nvPr/>
        </p:nvSpPr>
        <p:spPr>
          <a:xfrm>
            <a:off x="7191801" y="4806889"/>
            <a:ext cx="677243" cy="366897"/>
          </a:xfrm>
          <a:prstGeom prst="flowChart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UserandteamDao</a:t>
            </a:r>
            <a:endParaRPr lang="el-GR" sz="900" dirty="0"/>
          </a:p>
        </p:txBody>
      </p: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0E8D1426-3969-49E4-B0F8-87CCB2589AFA}"/>
              </a:ext>
            </a:extLst>
          </p:cNvPr>
          <p:cNvSpPr/>
          <p:nvPr/>
        </p:nvSpPr>
        <p:spPr>
          <a:xfrm>
            <a:off x="7191801" y="4065424"/>
            <a:ext cx="732255" cy="36689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UserandteamServiceInterface</a:t>
            </a:r>
            <a:endParaRPr lang="el-GR" sz="800" dirty="0"/>
          </a:p>
        </p:txBody>
      </p:sp>
      <p:sp>
        <p:nvSpPr>
          <p:cNvPr id="86" name="Flowchart: Process 85">
            <a:extLst>
              <a:ext uri="{FF2B5EF4-FFF2-40B4-BE49-F238E27FC236}">
                <a16:creationId xmlns:a16="http://schemas.microsoft.com/office/drawing/2014/main" id="{183ABC64-32E8-49BA-B641-9A84C41827AA}"/>
              </a:ext>
            </a:extLst>
          </p:cNvPr>
          <p:cNvSpPr/>
          <p:nvPr/>
        </p:nvSpPr>
        <p:spPr>
          <a:xfrm>
            <a:off x="6320649" y="3424781"/>
            <a:ext cx="1551739" cy="248653"/>
          </a:xfrm>
          <a:prstGeom prst="flowChart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UserandteamController</a:t>
            </a:r>
            <a:endParaRPr lang="el-GR" sz="1200" dirty="0"/>
          </a:p>
        </p:txBody>
      </p:sp>
      <p:sp>
        <p:nvSpPr>
          <p:cNvPr id="87" name="Flowchart: Alternate Process 86">
            <a:extLst>
              <a:ext uri="{FF2B5EF4-FFF2-40B4-BE49-F238E27FC236}">
                <a16:creationId xmlns:a16="http://schemas.microsoft.com/office/drawing/2014/main" id="{CCA87700-B169-4EF1-9C5A-49CAD9F7D8A8}"/>
              </a:ext>
            </a:extLst>
          </p:cNvPr>
          <p:cNvSpPr/>
          <p:nvPr/>
        </p:nvSpPr>
        <p:spPr>
          <a:xfrm>
            <a:off x="6318977" y="4065425"/>
            <a:ext cx="732255" cy="36689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UserandteamServiceImplementation</a:t>
            </a:r>
            <a:endParaRPr lang="el-GR" sz="8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93A299E-B4AE-4C04-9C6A-6FE88F5582F1}"/>
              </a:ext>
            </a:extLst>
          </p:cNvPr>
          <p:cNvCxnSpPr>
            <a:cxnSpLocks/>
          </p:cNvCxnSpPr>
          <p:nvPr/>
        </p:nvCxnSpPr>
        <p:spPr>
          <a:xfrm flipV="1">
            <a:off x="6639385" y="3690857"/>
            <a:ext cx="0" cy="37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96055F6-F0A0-466C-B761-04A11E9BBE61}"/>
              </a:ext>
            </a:extLst>
          </p:cNvPr>
          <p:cNvCxnSpPr>
            <a:cxnSpLocks/>
          </p:cNvCxnSpPr>
          <p:nvPr/>
        </p:nvCxnSpPr>
        <p:spPr>
          <a:xfrm flipV="1">
            <a:off x="6626318" y="4432322"/>
            <a:ext cx="0" cy="37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6D3BC6C-F0C4-496E-91FE-4240FE7ED394}"/>
              </a:ext>
            </a:extLst>
          </p:cNvPr>
          <p:cNvCxnSpPr>
            <a:stCxn id="85" idx="1"/>
            <a:endCxn id="87" idx="3"/>
          </p:cNvCxnSpPr>
          <p:nvPr/>
        </p:nvCxnSpPr>
        <p:spPr>
          <a:xfrm flipH="1">
            <a:off x="7051232" y="4248873"/>
            <a:ext cx="1405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B8AFE09-22D7-46FD-96E0-17CA627B0ADF}"/>
              </a:ext>
            </a:extLst>
          </p:cNvPr>
          <p:cNvCxnSpPr>
            <a:cxnSpLocks/>
            <a:stCxn id="84" idx="1"/>
            <a:endCxn id="83" idx="3"/>
          </p:cNvCxnSpPr>
          <p:nvPr/>
        </p:nvCxnSpPr>
        <p:spPr>
          <a:xfrm flipH="1">
            <a:off x="7049560" y="4990338"/>
            <a:ext cx="1422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1245983-F4D6-4F97-B300-D40AE210F55B}"/>
              </a:ext>
            </a:extLst>
          </p:cNvPr>
          <p:cNvCxnSpPr>
            <a:cxnSpLocks/>
          </p:cNvCxnSpPr>
          <p:nvPr/>
        </p:nvCxnSpPr>
        <p:spPr>
          <a:xfrm flipH="1">
            <a:off x="6797231" y="3698528"/>
            <a:ext cx="2" cy="36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82C1196-6DA4-4750-8F91-F7ECF7E5181D}"/>
              </a:ext>
            </a:extLst>
          </p:cNvPr>
          <p:cNvCxnSpPr>
            <a:cxnSpLocks/>
          </p:cNvCxnSpPr>
          <p:nvPr/>
        </p:nvCxnSpPr>
        <p:spPr>
          <a:xfrm flipH="1">
            <a:off x="6797231" y="4432321"/>
            <a:ext cx="2" cy="36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Flowchart: Process 95">
            <a:extLst>
              <a:ext uri="{FF2B5EF4-FFF2-40B4-BE49-F238E27FC236}">
                <a16:creationId xmlns:a16="http://schemas.microsoft.com/office/drawing/2014/main" id="{3F2D2ECD-AC7C-42A8-902A-152BE9CFAA5B}"/>
              </a:ext>
            </a:extLst>
          </p:cNvPr>
          <p:cNvSpPr/>
          <p:nvPr/>
        </p:nvSpPr>
        <p:spPr>
          <a:xfrm>
            <a:off x="8263612" y="4806889"/>
            <a:ext cx="730583" cy="366897"/>
          </a:xfrm>
          <a:prstGeom prst="flowChart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NbateamRepositoryCrud</a:t>
            </a:r>
            <a:endParaRPr lang="el-GR" sz="900" dirty="0"/>
          </a:p>
        </p:txBody>
      </p:sp>
      <p:sp>
        <p:nvSpPr>
          <p:cNvPr id="97" name="Flowchart: Alternate Process 96">
            <a:extLst>
              <a:ext uri="{FF2B5EF4-FFF2-40B4-BE49-F238E27FC236}">
                <a16:creationId xmlns:a16="http://schemas.microsoft.com/office/drawing/2014/main" id="{F1602A73-F79A-4710-B98E-C008CDF9865E}"/>
              </a:ext>
            </a:extLst>
          </p:cNvPr>
          <p:cNvSpPr/>
          <p:nvPr/>
        </p:nvSpPr>
        <p:spPr>
          <a:xfrm>
            <a:off x="8263612" y="4065424"/>
            <a:ext cx="732255" cy="36689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NbateamServiceCrud</a:t>
            </a:r>
            <a:endParaRPr lang="el-GR" sz="800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8942550-DD28-4CAD-BF28-405B38BCE832}"/>
              </a:ext>
            </a:extLst>
          </p:cNvPr>
          <p:cNvCxnSpPr>
            <a:cxnSpLocks/>
          </p:cNvCxnSpPr>
          <p:nvPr/>
        </p:nvCxnSpPr>
        <p:spPr>
          <a:xfrm flipV="1">
            <a:off x="8584020" y="3690856"/>
            <a:ext cx="0" cy="37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C815EE9-FF6B-4945-B581-25EDB9BC39CD}"/>
              </a:ext>
            </a:extLst>
          </p:cNvPr>
          <p:cNvCxnSpPr>
            <a:cxnSpLocks/>
          </p:cNvCxnSpPr>
          <p:nvPr/>
        </p:nvCxnSpPr>
        <p:spPr>
          <a:xfrm flipV="1">
            <a:off x="8570953" y="4432321"/>
            <a:ext cx="0" cy="37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2CB0F4F-A36C-4E27-A19D-16C2576BB3EB}"/>
              </a:ext>
            </a:extLst>
          </p:cNvPr>
          <p:cNvCxnSpPr>
            <a:cxnSpLocks/>
          </p:cNvCxnSpPr>
          <p:nvPr/>
        </p:nvCxnSpPr>
        <p:spPr>
          <a:xfrm flipH="1">
            <a:off x="8741866" y="3698527"/>
            <a:ext cx="2" cy="36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12C8431-6A34-43D1-81DD-881C55BECEC9}"/>
              </a:ext>
            </a:extLst>
          </p:cNvPr>
          <p:cNvCxnSpPr>
            <a:cxnSpLocks/>
          </p:cNvCxnSpPr>
          <p:nvPr/>
        </p:nvCxnSpPr>
        <p:spPr>
          <a:xfrm flipH="1">
            <a:off x="8741866" y="4432320"/>
            <a:ext cx="2" cy="36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Flowchart: Process 101">
            <a:extLst>
              <a:ext uri="{FF2B5EF4-FFF2-40B4-BE49-F238E27FC236}">
                <a16:creationId xmlns:a16="http://schemas.microsoft.com/office/drawing/2014/main" id="{E190C7A9-5E6A-4AF4-8303-6F9775FD19D2}"/>
              </a:ext>
            </a:extLst>
          </p:cNvPr>
          <p:cNvSpPr/>
          <p:nvPr/>
        </p:nvSpPr>
        <p:spPr>
          <a:xfrm>
            <a:off x="9946097" y="4775949"/>
            <a:ext cx="730583" cy="366897"/>
          </a:xfrm>
          <a:prstGeom prst="flowChart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UserRepositoryCrud</a:t>
            </a:r>
            <a:endParaRPr lang="el-GR" sz="900" dirty="0"/>
          </a:p>
        </p:txBody>
      </p:sp>
      <p:sp>
        <p:nvSpPr>
          <p:cNvPr id="103" name="Flowchart: Alternate Process 102">
            <a:extLst>
              <a:ext uri="{FF2B5EF4-FFF2-40B4-BE49-F238E27FC236}">
                <a16:creationId xmlns:a16="http://schemas.microsoft.com/office/drawing/2014/main" id="{ADB73900-FE83-45DE-B1F1-3C420F90311E}"/>
              </a:ext>
            </a:extLst>
          </p:cNvPr>
          <p:cNvSpPr/>
          <p:nvPr/>
        </p:nvSpPr>
        <p:spPr>
          <a:xfrm>
            <a:off x="9946097" y="4034484"/>
            <a:ext cx="732255" cy="36689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UserRepositoryCrud</a:t>
            </a:r>
            <a:endParaRPr lang="el-GR" sz="800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7EF4CA1-F0BE-401E-A274-FC5C17B30337}"/>
              </a:ext>
            </a:extLst>
          </p:cNvPr>
          <p:cNvCxnSpPr>
            <a:cxnSpLocks/>
          </p:cNvCxnSpPr>
          <p:nvPr/>
        </p:nvCxnSpPr>
        <p:spPr>
          <a:xfrm flipV="1">
            <a:off x="10266505" y="3659916"/>
            <a:ext cx="0" cy="37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4B37AFD-1283-43B6-BAD1-61C2370A047C}"/>
              </a:ext>
            </a:extLst>
          </p:cNvPr>
          <p:cNvCxnSpPr>
            <a:cxnSpLocks/>
          </p:cNvCxnSpPr>
          <p:nvPr/>
        </p:nvCxnSpPr>
        <p:spPr>
          <a:xfrm flipV="1">
            <a:off x="10253438" y="4401381"/>
            <a:ext cx="0" cy="37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40B66AF-78A1-4856-86D3-2E51D82384BB}"/>
              </a:ext>
            </a:extLst>
          </p:cNvPr>
          <p:cNvCxnSpPr>
            <a:cxnSpLocks/>
          </p:cNvCxnSpPr>
          <p:nvPr/>
        </p:nvCxnSpPr>
        <p:spPr>
          <a:xfrm flipH="1">
            <a:off x="10424351" y="3667587"/>
            <a:ext cx="2" cy="36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3ADBCED-154B-4839-A156-8EB5C083552E}"/>
              </a:ext>
            </a:extLst>
          </p:cNvPr>
          <p:cNvCxnSpPr>
            <a:cxnSpLocks/>
          </p:cNvCxnSpPr>
          <p:nvPr/>
        </p:nvCxnSpPr>
        <p:spPr>
          <a:xfrm flipH="1">
            <a:off x="10424351" y="4401380"/>
            <a:ext cx="2" cy="36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64DB71AB-F7CF-488D-AEA8-EDE83A931189}"/>
              </a:ext>
            </a:extLst>
          </p:cNvPr>
          <p:cNvSpPr txBox="1"/>
          <p:nvPr/>
        </p:nvSpPr>
        <p:spPr>
          <a:xfrm>
            <a:off x="299057" y="3185079"/>
            <a:ext cx="174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Spring Controller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2526492-FA72-4951-A7DE-17036C33C8EA}"/>
              </a:ext>
            </a:extLst>
          </p:cNvPr>
          <p:cNvSpPr txBox="1"/>
          <p:nvPr/>
        </p:nvSpPr>
        <p:spPr>
          <a:xfrm>
            <a:off x="484969" y="4070831"/>
            <a:ext cx="146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Service Layer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F37CD0-0ACE-4C35-95A3-D4BFAB0F6BDA}"/>
              </a:ext>
            </a:extLst>
          </p:cNvPr>
          <p:cNvSpPr txBox="1"/>
          <p:nvPr/>
        </p:nvSpPr>
        <p:spPr>
          <a:xfrm>
            <a:off x="358699" y="4806889"/>
            <a:ext cx="192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Access Layer</a:t>
            </a:r>
            <a:endParaRPr lang="el-GR" dirty="0">
              <a:solidFill>
                <a:schemeClr val="bg1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028D4F3-5009-47DA-877C-4FCCDC9FFA0B}"/>
              </a:ext>
            </a:extLst>
          </p:cNvPr>
          <p:cNvCxnSpPr>
            <a:cxnSpLocks/>
          </p:cNvCxnSpPr>
          <p:nvPr/>
        </p:nvCxnSpPr>
        <p:spPr>
          <a:xfrm>
            <a:off x="9086850" y="2838450"/>
            <a:ext cx="0" cy="59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0489B2E-7EDB-4A9B-8DB5-965A69DAB620}"/>
              </a:ext>
            </a:extLst>
          </p:cNvPr>
          <p:cNvCxnSpPr>
            <a:cxnSpLocks/>
          </p:cNvCxnSpPr>
          <p:nvPr/>
        </p:nvCxnSpPr>
        <p:spPr>
          <a:xfrm>
            <a:off x="8886825" y="2838450"/>
            <a:ext cx="0" cy="59055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61AE6E0-5B20-45EA-9019-2A477379E692}"/>
              </a:ext>
            </a:extLst>
          </p:cNvPr>
          <p:cNvCxnSpPr/>
          <p:nvPr/>
        </p:nvCxnSpPr>
        <p:spPr>
          <a:xfrm>
            <a:off x="2982385" y="1908489"/>
            <a:ext cx="8134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69FE850-65B2-4A62-9481-FF5CDC371C7A}"/>
              </a:ext>
            </a:extLst>
          </p:cNvPr>
          <p:cNvCxnSpPr>
            <a:cxnSpLocks/>
          </p:cNvCxnSpPr>
          <p:nvPr/>
        </p:nvCxnSpPr>
        <p:spPr>
          <a:xfrm>
            <a:off x="10253438" y="1908489"/>
            <a:ext cx="13067" cy="150082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DBA5CB7-2632-4583-8746-A335603FA96D}"/>
              </a:ext>
            </a:extLst>
          </p:cNvPr>
          <p:cNvCxnSpPr>
            <a:cxnSpLocks/>
          </p:cNvCxnSpPr>
          <p:nvPr/>
        </p:nvCxnSpPr>
        <p:spPr>
          <a:xfrm>
            <a:off x="10411029" y="1908489"/>
            <a:ext cx="13067" cy="150082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EDA9036-76F6-4308-97B8-3ED365B39455}"/>
              </a:ext>
            </a:extLst>
          </p:cNvPr>
          <p:cNvCxnSpPr>
            <a:cxnSpLocks/>
          </p:cNvCxnSpPr>
          <p:nvPr/>
        </p:nvCxnSpPr>
        <p:spPr>
          <a:xfrm>
            <a:off x="7074723" y="1918106"/>
            <a:ext cx="13067" cy="150082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FA3B97E-AF5A-4680-B400-F4E806503555}"/>
              </a:ext>
            </a:extLst>
          </p:cNvPr>
          <p:cNvCxnSpPr>
            <a:cxnSpLocks/>
          </p:cNvCxnSpPr>
          <p:nvPr/>
        </p:nvCxnSpPr>
        <p:spPr>
          <a:xfrm>
            <a:off x="7232314" y="1918106"/>
            <a:ext cx="13067" cy="150082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10CC801-A439-40B7-89E7-43715BE81DBA}"/>
              </a:ext>
            </a:extLst>
          </p:cNvPr>
          <p:cNvCxnSpPr>
            <a:cxnSpLocks/>
          </p:cNvCxnSpPr>
          <p:nvPr/>
        </p:nvCxnSpPr>
        <p:spPr>
          <a:xfrm>
            <a:off x="5004560" y="1918106"/>
            <a:ext cx="13067" cy="150082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08F3FED-DCE3-4727-AEA9-9565BE33FE16}"/>
              </a:ext>
            </a:extLst>
          </p:cNvPr>
          <p:cNvCxnSpPr>
            <a:cxnSpLocks/>
          </p:cNvCxnSpPr>
          <p:nvPr/>
        </p:nvCxnSpPr>
        <p:spPr>
          <a:xfrm>
            <a:off x="5162151" y="1918106"/>
            <a:ext cx="13067" cy="150082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46E5181-2577-4616-9BCF-2318385E7AEC}"/>
              </a:ext>
            </a:extLst>
          </p:cNvPr>
          <p:cNvCxnSpPr>
            <a:cxnSpLocks/>
          </p:cNvCxnSpPr>
          <p:nvPr/>
        </p:nvCxnSpPr>
        <p:spPr>
          <a:xfrm>
            <a:off x="3347334" y="1935690"/>
            <a:ext cx="13067" cy="150082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F3D4546-2C36-4F99-B024-294D6398F8F0}"/>
              </a:ext>
            </a:extLst>
          </p:cNvPr>
          <p:cNvCxnSpPr>
            <a:cxnSpLocks/>
          </p:cNvCxnSpPr>
          <p:nvPr/>
        </p:nvCxnSpPr>
        <p:spPr>
          <a:xfrm>
            <a:off x="3504925" y="1935690"/>
            <a:ext cx="13067" cy="150082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6F2D219-9F3E-4C9B-9D7C-D0D99FBD706C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6318977" y="1587260"/>
            <a:ext cx="11262" cy="32122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572A95E6-107F-4D4B-91C9-2980D709C8CE}"/>
              </a:ext>
            </a:extLst>
          </p:cNvPr>
          <p:cNvCxnSpPr>
            <a:cxnSpLocks/>
          </p:cNvCxnSpPr>
          <p:nvPr/>
        </p:nvCxnSpPr>
        <p:spPr>
          <a:xfrm>
            <a:off x="6428041" y="1935690"/>
            <a:ext cx="5165" cy="105318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DEF9FE9-9DA1-4B0D-89C7-584457C5C2E9}"/>
              </a:ext>
            </a:extLst>
          </p:cNvPr>
          <p:cNvCxnSpPr>
            <a:cxnSpLocks/>
          </p:cNvCxnSpPr>
          <p:nvPr/>
        </p:nvCxnSpPr>
        <p:spPr>
          <a:xfrm>
            <a:off x="6576367" y="1916163"/>
            <a:ext cx="14430" cy="107271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290956E-B2A4-479F-A9AD-941648B6DF5A}"/>
              </a:ext>
            </a:extLst>
          </p:cNvPr>
          <p:cNvCxnSpPr/>
          <p:nvPr/>
        </p:nvCxnSpPr>
        <p:spPr>
          <a:xfrm>
            <a:off x="2523622" y="5527989"/>
            <a:ext cx="8134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FC11503-8340-4CCB-BD61-715691CA9434}"/>
              </a:ext>
            </a:extLst>
          </p:cNvPr>
          <p:cNvCxnSpPr>
            <a:cxnSpLocks/>
          </p:cNvCxnSpPr>
          <p:nvPr/>
        </p:nvCxnSpPr>
        <p:spPr>
          <a:xfrm>
            <a:off x="4307004" y="5521544"/>
            <a:ext cx="11262" cy="32122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1C11589-0FF4-4CDA-8EB5-6E9FB3304F49}"/>
              </a:ext>
            </a:extLst>
          </p:cNvPr>
          <p:cNvCxnSpPr>
            <a:cxnSpLocks/>
          </p:cNvCxnSpPr>
          <p:nvPr/>
        </p:nvCxnSpPr>
        <p:spPr>
          <a:xfrm>
            <a:off x="2743501" y="5173785"/>
            <a:ext cx="0" cy="34775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F82602AC-1BAF-43A4-B04D-DC265BDE4429}"/>
              </a:ext>
            </a:extLst>
          </p:cNvPr>
          <p:cNvCxnSpPr>
            <a:cxnSpLocks/>
          </p:cNvCxnSpPr>
          <p:nvPr/>
        </p:nvCxnSpPr>
        <p:spPr>
          <a:xfrm>
            <a:off x="2901092" y="5173785"/>
            <a:ext cx="0" cy="34775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47DDAEF-F829-478B-B25F-6BB1871F6446}"/>
              </a:ext>
            </a:extLst>
          </p:cNvPr>
          <p:cNvCxnSpPr>
            <a:cxnSpLocks/>
          </p:cNvCxnSpPr>
          <p:nvPr/>
        </p:nvCxnSpPr>
        <p:spPr>
          <a:xfrm>
            <a:off x="3586464" y="5180230"/>
            <a:ext cx="0" cy="34775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59F4941-554C-40A3-ACD7-36B9D85044C8}"/>
              </a:ext>
            </a:extLst>
          </p:cNvPr>
          <p:cNvCxnSpPr>
            <a:cxnSpLocks/>
          </p:cNvCxnSpPr>
          <p:nvPr/>
        </p:nvCxnSpPr>
        <p:spPr>
          <a:xfrm>
            <a:off x="3744055" y="5180230"/>
            <a:ext cx="0" cy="34775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BA119F6-04AC-41C4-91AD-62BC4B6A1118}"/>
              </a:ext>
            </a:extLst>
          </p:cNvPr>
          <p:cNvCxnSpPr>
            <a:cxnSpLocks/>
          </p:cNvCxnSpPr>
          <p:nvPr/>
        </p:nvCxnSpPr>
        <p:spPr>
          <a:xfrm>
            <a:off x="4700021" y="5180230"/>
            <a:ext cx="0" cy="34775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FD38AB0-D727-41B3-96A4-F5127BE685CC}"/>
              </a:ext>
            </a:extLst>
          </p:cNvPr>
          <p:cNvCxnSpPr>
            <a:cxnSpLocks/>
          </p:cNvCxnSpPr>
          <p:nvPr/>
        </p:nvCxnSpPr>
        <p:spPr>
          <a:xfrm>
            <a:off x="4857612" y="5180230"/>
            <a:ext cx="0" cy="34775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7F4E6E0-BA48-4E44-9490-3EFCCA0C102B}"/>
              </a:ext>
            </a:extLst>
          </p:cNvPr>
          <p:cNvCxnSpPr>
            <a:cxnSpLocks/>
          </p:cNvCxnSpPr>
          <p:nvPr/>
        </p:nvCxnSpPr>
        <p:spPr>
          <a:xfrm>
            <a:off x="6639640" y="5180230"/>
            <a:ext cx="0" cy="34775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7E7836E2-06B9-45AD-BADA-9C51BBA709A0}"/>
              </a:ext>
            </a:extLst>
          </p:cNvPr>
          <p:cNvCxnSpPr>
            <a:cxnSpLocks/>
          </p:cNvCxnSpPr>
          <p:nvPr/>
        </p:nvCxnSpPr>
        <p:spPr>
          <a:xfrm>
            <a:off x="6797231" y="5180230"/>
            <a:ext cx="0" cy="34775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D454447-9FDC-4676-A958-23CF2A121866}"/>
              </a:ext>
            </a:extLst>
          </p:cNvPr>
          <p:cNvCxnSpPr>
            <a:cxnSpLocks/>
          </p:cNvCxnSpPr>
          <p:nvPr/>
        </p:nvCxnSpPr>
        <p:spPr>
          <a:xfrm>
            <a:off x="8584275" y="5180230"/>
            <a:ext cx="0" cy="34775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68105D24-07A8-40A7-8949-E21FF9B162E8}"/>
              </a:ext>
            </a:extLst>
          </p:cNvPr>
          <p:cNvCxnSpPr>
            <a:cxnSpLocks/>
          </p:cNvCxnSpPr>
          <p:nvPr/>
        </p:nvCxnSpPr>
        <p:spPr>
          <a:xfrm>
            <a:off x="8741866" y="5180230"/>
            <a:ext cx="0" cy="34775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B27C0701-F9C4-4930-BF73-85A04EA538C5}"/>
              </a:ext>
            </a:extLst>
          </p:cNvPr>
          <p:cNvCxnSpPr>
            <a:cxnSpLocks/>
          </p:cNvCxnSpPr>
          <p:nvPr/>
        </p:nvCxnSpPr>
        <p:spPr>
          <a:xfrm>
            <a:off x="10266505" y="5173785"/>
            <a:ext cx="0" cy="34775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06FEFB2-AE9E-4917-8A99-E3B50727D4B1}"/>
              </a:ext>
            </a:extLst>
          </p:cNvPr>
          <p:cNvCxnSpPr>
            <a:cxnSpLocks/>
          </p:cNvCxnSpPr>
          <p:nvPr/>
        </p:nvCxnSpPr>
        <p:spPr>
          <a:xfrm>
            <a:off x="10424096" y="5173785"/>
            <a:ext cx="0" cy="34775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itle 1">
            <a:extLst>
              <a:ext uri="{FF2B5EF4-FFF2-40B4-BE49-F238E27FC236}">
                <a16:creationId xmlns:a16="http://schemas.microsoft.com/office/drawing/2014/main" id="{0434A57E-E29B-4F2F-8C4B-0F42884ED2D0}"/>
              </a:ext>
            </a:extLst>
          </p:cNvPr>
          <p:cNvSpPr txBox="1">
            <a:spLocks/>
          </p:cNvSpPr>
          <p:nvPr/>
        </p:nvSpPr>
        <p:spPr>
          <a:xfrm>
            <a:off x="1475042" y="-17259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MVC Architecture(Model View Controller)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61468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30A0-EB2F-44A8-A276-116A7397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Architecture(Model View Controller)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3217F-5489-4B81-8796-9A80EF09A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73" y="1713658"/>
            <a:ext cx="2160037" cy="435133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200" dirty="0"/>
              <a:t>View</a:t>
            </a:r>
          </a:p>
          <a:p>
            <a:pPr marL="0" indent="0" algn="ctr">
              <a:buNone/>
            </a:pPr>
            <a:r>
              <a:rPr lang="en-US" sz="2600" dirty="0"/>
              <a:t>Views</a:t>
            </a:r>
          </a:p>
          <a:p>
            <a:r>
              <a:rPr lang="en-US" sz="1600" dirty="0" err="1"/>
              <a:t>home.jsp</a:t>
            </a:r>
            <a:endParaRPr lang="en-US" sz="1600" dirty="0"/>
          </a:p>
          <a:p>
            <a:r>
              <a:rPr lang="en-US" sz="1600" dirty="0" err="1"/>
              <a:t>listteam.jsp</a:t>
            </a:r>
            <a:endParaRPr lang="en-US" sz="1600" dirty="0"/>
          </a:p>
          <a:p>
            <a:r>
              <a:rPr lang="en-US" sz="1600" dirty="0" err="1"/>
              <a:t>listteams.jsp</a:t>
            </a:r>
            <a:endParaRPr lang="en-US" sz="1600" dirty="0"/>
          </a:p>
          <a:p>
            <a:r>
              <a:rPr lang="en-US" sz="1600" dirty="0" err="1"/>
              <a:t>listuser.jsp</a:t>
            </a:r>
            <a:endParaRPr lang="en-US" sz="1600" dirty="0"/>
          </a:p>
          <a:p>
            <a:r>
              <a:rPr lang="en-US" sz="1600" dirty="0" err="1"/>
              <a:t>listusers.jsp</a:t>
            </a:r>
            <a:endParaRPr lang="en-US" sz="1600" dirty="0"/>
          </a:p>
          <a:p>
            <a:r>
              <a:rPr lang="en-US" sz="1600" dirty="0" err="1"/>
              <a:t>listusersandteams.jsp</a:t>
            </a:r>
            <a:endParaRPr lang="en-US" sz="1600" dirty="0"/>
          </a:p>
          <a:p>
            <a:r>
              <a:rPr lang="en-US" sz="1600" dirty="0" err="1"/>
              <a:t>newuserform.jsp</a:t>
            </a:r>
            <a:endParaRPr lang="en-US" sz="1600" dirty="0"/>
          </a:p>
          <a:p>
            <a:r>
              <a:rPr lang="en-US" sz="1600" dirty="0" err="1"/>
              <a:t>userform.jsp</a:t>
            </a:r>
            <a:endParaRPr lang="en-US" sz="1600" dirty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27F429-48DA-4EC7-BAAB-613266BA046F}"/>
              </a:ext>
            </a:extLst>
          </p:cNvPr>
          <p:cNvSpPr txBox="1">
            <a:spLocks/>
          </p:cNvSpPr>
          <p:nvPr/>
        </p:nvSpPr>
        <p:spPr>
          <a:xfrm>
            <a:off x="2970186" y="1825625"/>
            <a:ext cx="28240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Controller</a:t>
            </a:r>
          </a:p>
          <a:p>
            <a:pPr marL="0" indent="0" algn="ctr">
              <a:buNone/>
            </a:pPr>
            <a:r>
              <a:rPr lang="en-US" sz="2800" dirty="0"/>
              <a:t>Controllers</a:t>
            </a:r>
            <a:endParaRPr lang="en-US" dirty="0"/>
          </a:p>
          <a:p>
            <a:r>
              <a:rPr lang="en-US" sz="1400" dirty="0"/>
              <a:t>MainController.java</a:t>
            </a:r>
          </a:p>
          <a:p>
            <a:r>
              <a:rPr lang="en-US" sz="1400" dirty="0"/>
              <a:t>NbateamController.java</a:t>
            </a:r>
          </a:p>
          <a:p>
            <a:r>
              <a:rPr lang="en-US" sz="1400" dirty="0"/>
              <a:t>NbateamCrudController.java</a:t>
            </a:r>
          </a:p>
          <a:p>
            <a:r>
              <a:rPr lang="en-US" sz="1400" dirty="0"/>
              <a:t>UserController.java</a:t>
            </a:r>
          </a:p>
          <a:p>
            <a:r>
              <a:rPr lang="en-US" sz="1400" dirty="0"/>
              <a:t>UserCrudController.java</a:t>
            </a:r>
          </a:p>
          <a:p>
            <a:r>
              <a:rPr lang="en-US" sz="1400" dirty="0"/>
              <a:t>UserandteamController.java </a:t>
            </a:r>
          </a:p>
          <a:p>
            <a:endParaRPr lang="el-G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C3850E-6101-4E5C-9E46-76975A3869A6}"/>
              </a:ext>
            </a:extLst>
          </p:cNvPr>
          <p:cNvSpPr txBox="1">
            <a:spLocks/>
          </p:cNvSpPr>
          <p:nvPr/>
        </p:nvSpPr>
        <p:spPr>
          <a:xfrm>
            <a:off x="5713385" y="2450775"/>
            <a:ext cx="31988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Service Layer</a:t>
            </a:r>
          </a:p>
          <a:p>
            <a:r>
              <a:rPr lang="en-US" sz="1200" dirty="0"/>
              <a:t>NbateamServiceCrud.java</a:t>
            </a:r>
          </a:p>
          <a:p>
            <a:r>
              <a:rPr lang="en-US" sz="1200" dirty="0"/>
              <a:t>NbateamServiceImplementation.java</a:t>
            </a:r>
          </a:p>
          <a:p>
            <a:r>
              <a:rPr lang="en-US" sz="1200" dirty="0"/>
              <a:t>NbateamServiceInterface.java</a:t>
            </a:r>
          </a:p>
          <a:p>
            <a:r>
              <a:rPr lang="en-US" sz="1200" dirty="0"/>
              <a:t>UserandteamServiceImplementation.java</a:t>
            </a:r>
          </a:p>
          <a:p>
            <a:r>
              <a:rPr lang="en-US" sz="1200" dirty="0"/>
              <a:t>UserandteamServiceInterface.java</a:t>
            </a:r>
          </a:p>
          <a:p>
            <a:r>
              <a:rPr lang="en-US" sz="1200" dirty="0"/>
              <a:t>UserServiceCrud.java</a:t>
            </a:r>
          </a:p>
          <a:p>
            <a:r>
              <a:rPr lang="en-US" sz="1200" dirty="0"/>
              <a:t>UserServiceImplementation.java</a:t>
            </a:r>
          </a:p>
          <a:p>
            <a:r>
              <a:rPr lang="en-US" sz="1200" dirty="0"/>
              <a:t>UserServiceInterface.java</a:t>
            </a:r>
          </a:p>
          <a:p>
            <a:endParaRPr lang="pt-BR" sz="1200" dirty="0"/>
          </a:p>
          <a:p>
            <a:pPr marL="0" indent="0" algn="ctr">
              <a:buNone/>
            </a:pPr>
            <a:r>
              <a:rPr lang="pt-BR" sz="2400" dirty="0"/>
              <a:t>Repositories</a:t>
            </a:r>
          </a:p>
          <a:p>
            <a:r>
              <a:rPr lang="pt-BR" sz="1200" dirty="0"/>
              <a:t>NbateamRepository.java</a:t>
            </a:r>
          </a:p>
          <a:p>
            <a:r>
              <a:rPr lang="pt-BR" sz="1200" dirty="0"/>
              <a:t>UserRepository.java</a:t>
            </a:r>
          </a:p>
          <a:p>
            <a:endParaRPr lang="en-US" sz="1200" dirty="0"/>
          </a:p>
          <a:p>
            <a:endParaRPr lang="el-GR" sz="1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A0A914-7EF0-44AD-A904-D256918EA8B0}"/>
              </a:ext>
            </a:extLst>
          </p:cNvPr>
          <p:cNvSpPr txBox="1">
            <a:spLocks/>
          </p:cNvSpPr>
          <p:nvPr/>
        </p:nvSpPr>
        <p:spPr>
          <a:xfrm>
            <a:off x="8490857" y="2450808"/>
            <a:ext cx="37011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Data Access Layer (DAOs)</a:t>
            </a:r>
          </a:p>
          <a:p>
            <a:r>
              <a:rPr lang="en-US" sz="1400" dirty="0"/>
              <a:t>NbateamDao.java</a:t>
            </a:r>
          </a:p>
          <a:p>
            <a:r>
              <a:rPr lang="en-US" sz="1400" dirty="0"/>
              <a:t>NbateamDaoImplementation.java</a:t>
            </a:r>
          </a:p>
          <a:p>
            <a:r>
              <a:rPr lang="en-US" sz="1400" dirty="0"/>
              <a:t>UserDao.java</a:t>
            </a:r>
          </a:p>
          <a:p>
            <a:r>
              <a:rPr lang="en-US" sz="1400" dirty="0"/>
              <a:t>UserDaoImplementation.java</a:t>
            </a:r>
          </a:p>
          <a:p>
            <a:r>
              <a:rPr lang="en-US" sz="1400" dirty="0"/>
              <a:t>UserandteamDao.java</a:t>
            </a:r>
          </a:p>
          <a:p>
            <a:r>
              <a:rPr lang="en-US" sz="1400" dirty="0"/>
              <a:t>UserandteamDaoImplementation.java </a:t>
            </a:r>
          </a:p>
          <a:p>
            <a:endParaRPr lang="en-US" sz="1400" dirty="0"/>
          </a:p>
          <a:p>
            <a:pPr marL="0" indent="0" algn="ctr">
              <a:buNone/>
            </a:pPr>
            <a:r>
              <a:rPr lang="en-US" sz="2400" dirty="0"/>
              <a:t>Entities</a:t>
            </a:r>
          </a:p>
          <a:p>
            <a:r>
              <a:rPr lang="en-US" sz="1400" dirty="0"/>
              <a:t>Nbateam.java</a:t>
            </a:r>
          </a:p>
          <a:p>
            <a:r>
              <a:rPr lang="en-US" sz="1400" dirty="0"/>
              <a:t>User.java</a:t>
            </a:r>
          </a:p>
          <a:p>
            <a:r>
              <a:rPr lang="en-US" sz="1400" dirty="0"/>
              <a:t>Userdetails.java</a:t>
            </a:r>
            <a:endParaRPr lang="el-GR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169CD8-33F0-4A3F-A5A1-29710ED886A2}"/>
              </a:ext>
            </a:extLst>
          </p:cNvPr>
          <p:cNvSpPr txBox="1">
            <a:spLocks/>
          </p:cNvSpPr>
          <p:nvPr/>
        </p:nvSpPr>
        <p:spPr>
          <a:xfrm>
            <a:off x="7078825" y="1762709"/>
            <a:ext cx="2824064" cy="668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96327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8672-8441-47C9-B376-4259CCFB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Database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29363-6ECA-4A23-95EA-5A5453A9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5103" y="2249487"/>
            <a:ext cx="2142964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Table: User</a:t>
            </a:r>
          </a:p>
          <a:p>
            <a:pPr marL="0" indent="0">
              <a:buNone/>
            </a:pPr>
            <a:r>
              <a:rPr lang="en-US" sz="1800" dirty="0"/>
              <a:t>Columns</a:t>
            </a:r>
            <a:endParaRPr lang="en-US" dirty="0"/>
          </a:p>
          <a:p>
            <a:r>
              <a:rPr lang="en-US" sz="1600" dirty="0"/>
              <a:t>id </a:t>
            </a:r>
          </a:p>
          <a:p>
            <a:r>
              <a:rPr lang="en-US" sz="1600" dirty="0"/>
              <a:t>email </a:t>
            </a:r>
          </a:p>
          <a:p>
            <a:r>
              <a:rPr lang="en-US" sz="1600" dirty="0" err="1"/>
              <a:t>first_name</a:t>
            </a:r>
            <a:r>
              <a:rPr lang="en-US" sz="1600" dirty="0"/>
              <a:t> </a:t>
            </a:r>
          </a:p>
          <a:p>
            <a:r>
              <a:rPr lang="en-US" sz="1600" dirty="0"/>
              <a:t>city </a:t>
            </a:r>
          </a:p>
          <a:p>
            <a:r>
              <a:rPr lang="en-US" sz="1600" dirty="0" err="1"/>
              <a:t>nbateamid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l-G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8FF54B-5FB7-47F1-8C88-73324A17357B}"/>
              </a:ext>
            </a:extLst>
          </p:cNvPr>
          <p:cNvSpPr txBox="1">
            <a:spLocks/>
          </p:cNvSpPr>
          <p:nvPr/>
        </p:nvSpPr>
        <p:spPr>
          <a:xfrm>
            <a:off x="5424163" y="2249487"/>
            <a:ext cx="2668587" cy="354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5100" dirty="0"/>
              <a:t>Table: </a:t>
            </a:r>
            <a:r>
              <a:rPr lang="en-US" sz="5100" dirty="0" err="1"/>
              <a:t>Nbateam</a:t>
            </a:r>
            <a:endParaRPr lang="en-US" sz="5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Columns</a:t>
            </a:r>
          </a:p>
          <a:p>
            <a:r>
              <a:rPr lang="en-US" sz="2600" dirty="0"/>
              <a:t>Id</a:t>
            </a:r>
          </a:p>
          <a:p>
            <a:r>
              <a:rPr lang="en-US" sz="2600" dirty="0"/>
              <a:t>abbreviation</a:t>
            </a:r>
          </a:p>
          <a:p>
            <a:r>
              <a:rPr lang="en-US" sz="2600" dirty="0"/>
              <a:t>city</a:t>
            </a:r>
          </a:p>
          <a:p>
            <a:r>
              <a:rPr lang="en-US" sz="2600" dirty="0"/>
              <a:t>conference</a:t>
            </a:r>
          </a:p>
          <a:p>
            <a:r>
              <a:rPr lang="en-US" sz="2600" dirty="0"/>
              <a:t>division</a:t>
            </a:r>
          </a:p>
          <a:p>
            <a:r>
              <a:rPr lang="en-US" sz="2600" dirty="0" err="1"/>
              <a:t>fullname</a:t>
            </a:r>
            <a:r>
              <a:rPr lang="en-US" sz="2600" dirty="0"/>
              <a:t> </a:t>
            </a:r>
          </a:p>
          <a:p>
            <a:r>
              <a:rPr lang="en-US" sz="2600" dirty="0"/>
              <a:t>name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77594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381</TotalTime>
  <Words>199</Words>
  <Application>Microsoft Office PowerPoint</Application>
  <PresentationFormat>Widescreen</PresentationFormat>
  <Paragraphs>97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ΕΡΓΑΣΙΑ NBA Api</vt:lpstr>
      <vt:lpstr>Dataflow</vt:lpstr>
      <vt:lpstr>MVC Architecture(Model View Controller)</vt:lpstr>
      <vt:lpstr>MySQL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ΕΡΓΑΣΙΑ NBA Api</dc:title>
  <dc:creator>Damianos Kalanidis</dc:creator>
  <cp:lastModifiedBy>Damianos Kalanidis</cp:lastModifiedBy>
  <cp:revision>19</cp:revision>
  <dcterms:created xsi:type="dcterms:W3CDTF">2020-08-09T17:47:31Z</dcterms:created>
  <dcterms:modified xsi:type="dcterms:W3CDTF">2020-08-10T00:15:08Z</dcterms:modified>
</cp:coreProperties>
</file>