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3FA9-5372-7346-B7A4-389A9EF9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D9A6F-B78A-964E-9B0D-5E91234F1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572F-B018-6741-8928-4A83027A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B44B5-1E8F-D742-A7C7-E116C9B9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18FA-A51D-494C-BE7D-38F8F99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587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16C0-4C24-024E-B961-D8F1D24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852A-2AE1-2849-8F56-5686EEA44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DB2C-D71C-484F-96C6-B55F54E4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98D4-D5D5-084D-9641-6516F31C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CBAE-626E-3645-AB03-CE547BA7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39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09AA2-E49F-834B-98F1-6C2B3BBF4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37E53-2CF1-C94C-9CCC-02D4D7C14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92B8-A20E-F044-9016-3CB40AF6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FEFB-3C20-014C-8602-474899B9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A9B8-1776-8142-889E-9EEAE61C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5720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1C48-60DB-944D-8766-4092C4C8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FECE-1615-9446-8F4E-7F8841A5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B45F7-98FA-9C4B-8FAD-898ECF4D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5779-7B4C-394B-9B29-32E2D158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F359-4B57-674F-8642-520F76A8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9331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37DF-5743-3E4C-9682-569AE13E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94DDA-E3DA-4E49-A1B2-C0A1AF3F4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C511-6062-BA4D-BD51-EBA73042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961D-8F1A-9344-8BD3-5F9C618B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4D3F-0FB6-6A46-92AB-7353D212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38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DE70-CCA2-2E4B-94C4-F2AC80C6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EB35-9CC9-834C-AC56-AB3747630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BE5B5-6D3A-174D-930D-53422B264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E2B21-E6D0-C94B-8AB0-55DBC594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222D4-D62C-1F48-B15A-AE3A931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0071E-C8EE-6B43-9628-174AD8F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664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53BC-DDBF-F949-AE06-862F7889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0FA3-7CF5-2944-97FC-7E6183BF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EBB24-B81D-B14C-BFC5-DBE403C55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63C71-F9D8-D940-B97F-BB9DF28DB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1EDB1-56D3-D843-B32A-487E5DEB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3E2F5-8059-4E4E-A1B1-1FE87664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2DCA2-5B8A-3545-AF42-833C78AB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D8EAE-297D-AA47-AC97-49F68ECB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3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9CC6-C8C4-0443-AD60-16F04E1A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53EA6-9E6B-4F4A-B5BB-4DEA6B3F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E008E-9C6F-DA42-9BF6-F32D6F1E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4983C-4BB5-3D42-8557-AF9EC5E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45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01B73-A8EB-CF4B-9705-EFEC8557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C4B7-6BDF-A941-BE32-D483EBA6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FF43-C19A-4D45-AE2F-1741DD08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2113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567A-582E-A241-9860-900981A1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67C7-024B-C940-B0A8-4BFDF18F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40149-A1D5-5145-B3FC-29962FD5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21DA-95AA-704F-89B5-677AB525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55C1C-047E-114E-8179-D18A51E5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DEA4-4019-BB4B-9DE6-7A6D694E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03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71B7-50BF-804E-8AE7-9C1F46B0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732C5-1E60-A04B-B94E-F397F6DD3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7FB3-30C4-CD45-BB57-40DF4279B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9FF09-D898-5A44-B3F5-C3FF50B2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81691-A62D-E340-B8DE-71AE8736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1B457-49BF-5A4C-B3E8-8ADF49D2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981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476A6-29F3-3E46-B07D-A61C20D4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76FA-E5EB-5342-960B-7C8467BC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5B3E-CE48-C643-A98C-3F8D77CD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C255-7F94-3C4E-B992-01782D5FCAEE}" type="datetimeFigureOut">
              <a:rPr lang="en-TR" smtClean="0"/>
              <a:t>12.02.2021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84D2-F966-8443-8DD1-BB1B1AB5C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6163-DCB5-4748-8308-8AE529F4F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015B7-145A-DB44-A864-9056FA2F1AC3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542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D1512462-5887-774D-99BD-DFD0DEC069B5}"/>
              </a:ext>
            </a:extLst>
          </p:cNvPr>
          <p:cNvSpPr/>
          <p:nvPr/>
        </p:nvSpPr>
        <p:spPr>
          <a:xfrm>
            <a:off x="8076848" y="632431"/>
            <a:ext cx="3521768" cy="44115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E53315-227B-CE43-AFDF-C7C27A3F2C4C}"/>
              </a:ext>
            </a:extLst>
          </p:cNvPr>
          <p:cNvSpPr/>
          <p:nvPr/>
        </p:nvSpPr>
        <p:spPr>
          <a:xfrm>
            <a:off x="82980" y="1762077"/>
            <a:ext cx="737616" cy="716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29D0B-0211-E943-AE81-2B12CAA52DD4}"/>
              </a:ext>
            </a:extLst>
          </p:cNvPr>
          <p:cNvSpPr/>
          <p:nvPr/>
        </p:nvSpPr>
        <p:spPr>
          <a:xfrm>
            <a:off x="82980" y="2478357"/>
            <a:ext cx="737616" cy="716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11848-4F17-C24A-939D-D2B21311639D}"/>
              </a:ext>
            </a:extLst>
          </p:cNvPr>
          <p:cNvSpPr/>
          <p:nvPr/>
        </p:nvSpPr>
        <p:spPr>
          <a:xfrm>
            <a:off x="82980" y="3194637"/>
            <a:ext cx="743712" cy="716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84264A-B590-024B-AEE2-EC105A4F336C}"/>
              </a:ext>
            </a:extLst>
          </p:cNvPr>
          <p:cNvSpPr/>
          <p:nvPr/>
        </p:nvSpPr>
        <p:spPr>
          <a:xfrm>
            <a:off x="82980" y="3910917"/>
            <a:ext cx="749808" cy="716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A515D-2653-0E47-ADBC-411E6110E0AD}"/>
              </a:ext>
            </a:extLst>
          </p:cNvPr>
          <p:cNvSpPr/>
          <p:nvPr/>
        </p:nvSpPr>
        <p:spPr>
          <a:xfrm>
            <a:off x="82980" y="4627197"/>
            <a:ext cx="749808" cy="716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-6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B2BFC-42B9-0440-B240-A86DEEEEDC90}"/>
              </a:ext>
            </a:extLst>
          </p:cNvPr>
          <p:cNvSpPr/>
          <p:nvPr/>
        </p:nvSpPr>
        <p:spPr>
          <a:xfrm>
            <a:off x="82980" y="5343477"/>
            <a:ext cx="749808" cy="716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E2F51-0822-1C4F-9098-6BB85E895177}"/>
              </a:ext>
            </a:extLst>
          </p:cNvPr>
          <p:cNvSpPr/>
          <p:nvPr/>
        </p:nvSpPr>
        <p:spPr>
          <a:xfrm>
            <a:off x="82980" y="6064329"/>
            <a:ext cx="749808" cy="716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D89AC-2A02-EE4C-8A90-C27A9B6F6486}"/>
              </a:ext>
            </a:extLst>
          </p:cNvPr>
          <p:cNvSpPr/>
          <p:nvPr/>
        </p:nvSpPr>
        <p:spPr>
          <a:xfrm>
            <a:off x="3355526" y="1718934"/>
            <a:ext cx="999744" cy="71628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F0EE8-FFBD-B446-BE2A-2853B32F1787}"/>
              </a:ext>
            </a:extLst>
          </p:cNvPr>
          <p:cNvSpPr txBox="1"/>
          <p:nvPr/>
        </p:nvSpPr>
        <p:spPr>
          <a:xfrm>
            <a:off x="-47532" y="1313304"/>
            <a:ext cx="99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17FBD-38E3-4A4B-8649-E51177EEDA75}"/>
              </a:ext>
            </a:extLst>
          </p:cNvPr>
          <p:cNvSpPr txBox="1"/>
          <p:nvPr/>
        </p:nvSpPr>
        <p:spPr>
          <a:xfrm>
            <a:off x="4378071" y="-2427"/>
            <a:ext cx="320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b="1" dirty="0">
                <a:solidFill>
                  <a:schemeClr val="accent1">
                    <a:lumMod val="75000"/>
                  </a:schemeClr>
                </a:solidFill>
              </a:rPr>
              <a:t>Two Number Sum Problem </a:t>
            </a:r>
            <a:br>
              <a:rPr lang="en-T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TR" b="1" dirty="0">
                <a:solidFill>
                  <a:schemeClr val="accent1">
                    <a:lumMod val="75000"/>
                  </a:schemeClr>
                </a:solidFill>
              </a:rPr>
              <a:t>Time: O(n) Space: O(n)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8FA3B1-353D-D442-B48D-60442B0855B5}"/>
              </a:ext>
            </a:extLst>
          </p:cNvPr>
          <p:cNvCxnSpPr>
            <a:cxnSpLocks/>
          </p:cNvCxnSpPr>
          <p:nvPr/>
        </p:nvCxnSpPr>
        <p:spPr>
          <a:xfrm flipV="1">
            <a:off x="807710" y="2187048"/>
            <a:ext cx="2452956" cy="5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5F5C29-373F-A34C-A726-DD625C0A0C99}"/>
              </a:ext>
            </a:extLst>
          </p:cNvPr>
          <p:cNvSpPr txBox="1"/>
          <p:nvPr/>
        </p:nvSpPr>
        <p:spPr>
          <a:xfrm>
            <a:off x="639386" y="1817716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(const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F6D0E-9481-6543-B744-D65185D36C33}"/>
              </a:ext>
            </a:extLst>
          </p:cNvPr>
          <p:cNvSpPr txBox="1"/>
          <p:nvPr/>
        </p:nvSpPr>
        <p:spPr>
          <a:xfrm>
            <a:off x="3282374" y="1253328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targetSum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5F26D8-D92F-0E41-9FDF-CC1A277B5D0A}"/>
              </a:ext>
            </a:extLst>
          </p:cNvPr>
          <p:cNvCxnSpPr/>
          <p:nvPr/>
        </p:nvCxnSpPr>
        <p:spPr>
          <a:xfrm>
            <a:off x="4448078" y="2077790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79432-F94F-A54C-BB4F-0D77914B4EAC}"/>
              </a:ext>
            </a:extLst>
          </p:cNvPr>
          <p:cNvSpPr/>
          <p:nvPr/>
        </p:nvSpPr>
        <p:spPr>
          <a:xfrm>
            <a:off x="4858258" y="1768994"/>
            <a:ext cx="999744" cy="71628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95725-373E-7343-B0FF-1AAA64FAAA5C}"/>
              </a:ext>
            </a:extLst>
          </p:cNvPr>
          <p:cNvSpPr txBox="1"/>
          <p:nvPr/>
        </p:nvSpPr>
        <p:spPr>
          <a:xfrm>
            <a:off x="4788154" y="1368731"/>
            <a:ext cx="107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011A40-4D86-7C46-B0DD-0B8823E06255}"/>
              </a:ext>
            </a:extLst>
          </p:cNvPr>
          <p:cNvSpPr txBox="1"/>
          <p:nvPr/>
        </p:nvSpPr>
        <p:spPr>
          <a:xfrm>
            <a:off x="-55462" y="1091822"/>
            <a:ext cx="1165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(P</a:t>
            </a:r>
            <a:r>
              <a:rPr lang="en-TR" sz="1050" dirty="0"/>
              <a:t>arameter given)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54AEBA-7C0B-AD4A-B3C7-FC4811F23CEB}"/>
              </a:ext>
            </a:extLst>
          </p:cNvPr>
          <p:cNvSpPr txBox="1"/>
          <p:nvPr/>
        </p:nvSpPr>
        <p:spPr>
          <a:xfrm>
            <a:off x="3282374" y="1075947"/>
            <a:ext cx="1165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(P</a:t>
            </a:r>
            <a:r>
              <a:rPr lang="en-TR" sz="1050" dirty="0"/>
              <a:t>arameter given)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D63162-D89B-AD48-B7A6-BF40DB0B46ED}"/>
              </a:ext>
            </a:extLst>
          </p:cNvPr>
          <p:cNvSpPr txBox="1"/>
          <p:nvPr/>
        </p:nvSpPr>
        <p:spPr>
          <a:xfrm>
            <a:off x="6444058" y="1122663"/>
            <a:ext cx="107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bg1"/>
                </a:solidFill>
                <a:highlight>
                  <a:srgbClr val="0000FF"/>
                </a:highlight>
              </a:rPr>
              <a:t>PotentialMatch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8BA168-F784-BB4A-912B-EC9A0FE90E6C}"/>
              </a:ext>
            </a:extLst>
          </p:cNvPr>
          <p:cNvCxnSpPr/>
          <p:nvPr/>
        </p:nvCxnSpPr>
        <p:spPr>
          <a:xfrm>
            <a:off x="5979922" y="2014358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F9D1-2AF7-F742-941D-74778CEAFA16}"/>
              </a:ext>
            </a:extLst>
          </p:cNvPr>
          <p:cNvCxnSpPr/>
          <p:nvPr/>
        </p:nvCxnSpPr>
        <p:spPr>
          <a:xfrm>
            <a:off x="5979922" y="2127134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F2C93-F7B6-984A-9D71-D149EC88A8B3}"/>
              </a:ext>
            </a:extLst>
          </p:cNvPr>
          <p:cNvSpPr/>
          <p:nvPr/>
        </p:nvSpPr>
        <p:spPr>
          <a:xfrm>
            <a:off x="6482158" y="1768994"/>
            <a:ext cx="999744" cy="716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33F88A-6584-6B4F-92D3-6B39758A196D}"/>
              </a:ext>
            </a:extLst>
          </p:cNvPr>
          <p:cNvSpPr/>
          <p:nvPr/>
        </p:nvSpPr>
        <p:spPr>
          <a:xfrm>
            <a:off x="3355526" y="2439786"/>
            <a:ext cx="999744" cy="71628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5A7B1D-FBE9-5746-B023-185CD93F1F91}"/>
              </a:ext>
            </a:extLst>
          </p:cNvPr>
          <p:cNvCxnSpPr/>
          <p:nvPr/>
        </p:nvCxnSpPr>
        <p:spPr>
          <a:xfrm>
            <a:off x="4448078" y="2798642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5B1D6A7-F6E6-A24C-81FD-1911325C32E9}"/>
              </a:ext>
            </a:extLst>
          </p:cNvPr>
          <p:cNvSpPr/>
          <p:nvPr/>
        </p:nvSpPr>
        <p:spPr>
          <a:xfrm>
            <a:off x="4858258" y="2489846"/>
            <a:ext cx="999744" cy="71628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6F3474-C600-7848-A6C3-65FAE9F3667A}"/>
              </a:ext>
            </a:extLst>
          </p:cNvPr>
          <p:cNvCxnSpPr/>
          <p:nvPr/>
        </p:nvCxnSpPr>
        <p:spPr>
          <a:xfrm>
            <a:off x="5979922" y="2735210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9503CD-E4AF-BE49-8B8B-96B5793FF517}"/>
              </a:ext>
            </a:extLst>
          </p:cNvPr>
          <p:cNvCxnSpPr/>
          <p:nvPr/>
        </p:nvCxnSpPr>
        <p:spPr>
          <a:xfrm>
            <a:off x="5979922" y="2847986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FEDBCA-C668-D04F-923E-6F4285B2951A}"/>
              </a:ext>
            </a:extLst>
          </p:cNvPr>
          <p:cNvSpPr/>
          <p:nvPr/>
        </p:nvSpPr>
        <p:spPr>
          <a:xfrm>
            <a:off x="6482158" y="2489846"/>
            <a:ext cx="999744" cy="716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62DC49-7F45-FA41-943B-5A8047C3A38B}"/>
              </a:ext>
            </a:extLst>
          </p:cNvPr>
          <p:cNvSpPr/>
          <p:nvPr/>
        </p:nvSpPr>
        <p:spPr>
          <a:xfrm>
            <a:off x="3355526" y="3167258"/>
            <a:ext cx="999744" cy="71628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4348BB-71B2-6F47-BB4B-71139F9F4ED8}"/>
              </a:ext>
            </a:extLst>
          </p:cNvPr>
          <p:cNvCxnSpPr/>
          <p:nvPr/>
        </p:nvCxnSpPr>
        <p:spPr>
          <a:xfrm>
            <a:off x="4448078" y="3526114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79F7AB0-8CEE-3143-B4A0-123BFDA0FE6F}"/>
              </a:ext>
            </a:extLst>
          </p:cNvPr>
          <p:cNvSpPr/>
          <p:nvPr/>
        </p:nvSpPr>
        <p:spPr>
          <a:xfrm>
            <a:off x="4858258" y="3217318"/>
            <a:ext cx="999744" cy="71628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EA8A4D-46D6-4044-8052-FF7380223E4D}"/>
              </a:ext>
            </a:extLst>
          </p:cNvPr>
          <p:cNvCxnSpPr/>
          <p:nvPr/>
        </p:nvCxnSpPr>
        <p:spPr>
          <a:xfrm>
            <a:off x="5979922" y="3462682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9DFB76-8F0F-244F-83D9-6F0C977A65AB}"/>
              </a:ext>
            </a:extLst>
          </p:cNvPr>
          <p:cNvCxnSpPr/>
          <p:nvPr/>
        </p:nvCxnSpPr>
        <p:spPr>
          <a:xfrm>
            <a:off x="5979922" y="3575458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6284CA8-50F7-1D43-9254-2BC08D92B919}"/>
              </a:ext>
            </a:extLst>
          </p:cNvPr>
          <p:cNvSpPr/>
          <p:nvPr/>
        </p:nvSpPr>
        <p:spPr>
          <a:xfrm>
            <a:off x="6482158" y="3217318"/>
            <a:ext cx="999744" cy="716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ED0A91-E219-FE4F-A538-FD422CBE3DEC}"/>
              </a:ext>
            </a:extLst>
          </p:cNvPr>
          <p:cNvSpPr/>
          <p:nvPr/>
        </p:nvSpPr>
        <p:spPr>
          <a:xfrm>
            <a:off x="3355526" y="3894729"/>
            <a:ext cx="999744" cy="71628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18C248-EE08-6043-9FF0-C6F777897902}"/>
              </a:ext>
            </a:extLst>
          </p:cNvPr>
          <p:cNvCxnSpPr/>
          <p:nvPr/>
        </p:nvCxnSpPr>
        <p:spPr>
          <a:xfrm>
            <a:off x="4448078" y="4253585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D0AC1A6-6E6A-2D48-9F78-2AEBAC20A96A}"/>
              </a:ext>
            </a:extLst>
          </p:cNvPr>
          <p:cNvSpPr/>
          <p:nvPr/>
        </p:nvSpPr>
        <p:spPr>
          <a:xfrm>
            <a:off x="4858258" y="3944789"/>
            <a:ext cx="999744" cy="71628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9FB4EAA-4BE1-954C-B672-F391545A5102}"/>
              </a:ext>
            </a:extLst>
          </p:cNvPr>
          <p:cNvCxnSpPr/>
          <p:nvPr/>
        </p:nvCxnSpPr>
        <p:spPr>
          <a:xfrm>
            <a:off x="5979922" y="4190153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9CDAEC-2C6F-D342-94EA-FB7E80E7A6F0}"/>
              </a:ext>
            </a:extLst>
          </p:cNvPr>
          <p:cNvCxnSpPr/>
          <p:nvPr/>
        </p:nvCxnSpPr>
        <p:spPr>
          <a:xfrm>
            <a:off x="5979922" y="4302929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09C6276-9E82-6149-B2F9-86F1528C8D52}"/>
              </a:ext>
            </a:extLst>
          </p:cNvPr>
          <p:cNvSpPr/>
          <p:nvPr/>
        </p:nvSpPr>
        <p:spPr>
          <a:xfrm>
            <a:off x="6482158" y="3944789"/>
            <a:ext cx="999744" cy="716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400FD4-AE4F-7A4E-8176-102496CF8D8C}"/>
              </a:ext>
            </a:extLst>
          </p:cNvPr>
          <p:cNvSpPr/>
          <p:nvPr/>
        </p:nvSpPr>
        <p:spPr>
          <a:xfrm>
            <a:off x="3355526" y="4626772"/>
            <a:ext cx="999744" cy="71628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75AAAE-3497-4F45-818E-B2AB9B002D3D}"/>
              </a:ext>
            </a:extLst>
          </p:cNvPr>
          <p:cNvCxnSpPr/>
          <p:nvPr/>
        </p:nvCxnSpPr>
        <p:spPr>
          <a:xfrm>
            <a:off x="4448078" y="4985628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AA3D1FF-AF00-F747-B9DF-8A7A075BDB4F}"/>
              </a:ext>
            </a:extLst>
          </p:cNvPr>
          <p:cNvSpPr/>
          <p:nvPr/>
        </p:nvSpPr>
        <p:spPr>
          <a:xfrm>
            <a:off x="4858258" y="4676832"/>
            <a:ext cx="999744" cy="71628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-6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9ABAFF-D40E-AA4C-A8B8-7AC40BD98B63}"/>
              </a:ext>
            </a:extLst>
          </p:cNvPr>
          <p:cNvCxnSpPr/>
          <p:nvPr/>
        </p:nvCxnSpPr>
        <p:spPr>
          <a:xfrm>
            <a:off x="5979922" y="4922196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AA5AD5-8C8D-154B-96EF-DCB0C7EFE744}"/>
              </a:ext>
            </a:extLst>
          </p:cNvPr>
          <p:cNvCxnSpPr/>
          <p:nvPr/>
        </p:nvCxnSpPr>
        <p:spPr>
          <a:xfrm>
            <a:off x="5979922" y="5034972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1922E58-4C43-A742-A842-15989A7E7AE9}"/>
              </a:ext>
            </a:extLst>
          </p:cNvPr>
          <p:cNvSpPr/>
          <p:nvPr/>
        </p:nvSpPr>
        <p:spPr>
          <a:xfrm>
            <a:off x="6482158" y="4676832"/>
            <a:ext cx="999744" cy="716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2AB063-AC5E-6B4F-9EB3-04E899F2FBEE}"/>
              </a:ext>
            </a:extLst>
          </p:cNvPr>
          <p:cNvSpPr/>
          <p:nvPr/>
        </p:nvSpPr>
        <p:spPr>
          <a:xfrm>
            <a:off x="3355526" y="5346717"/>
            <a:ext cx="999744" cy="71628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F27DADA-75AC-0243-AEA2-D54CB665DD15}"/>
              </a:ext>
            </a:extLst>
          </p:cNvPr>
          <p:cNvCxnSpPr/>
          <p:nvPr/>
        </p:nvCxnSpPr>
        <p:spPr>
          <a:xfrm>
            <a:off x="4448078" y="5705573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D40805A-7517-084D-B74E-DF8337C29A8D}"/>
              </a:ext>
            </a:extLst>
          </p:cNvPr>
          <p:cNvSpPr/>
          <p:nvPr/>
        </p:nvSpPr>
        <p:spPr>
          <a:xfrm>
            <a:off x="4858258" y="5396777"/>
            <a:ext cx="999744" cy="71628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E23C04-C7F9-C940-852D-BD38C108B636}"/>
              </a:ext>
            </a:extLst>
          </p:cNvPr>
          <p:cNvCxnSpPr/>
          <p:nvPr/>
        </p:nvCxnSpPr>
        <p:spPr>
          <a:xfrm>
            <a:off x="5979922" y="5642141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655C23-7412-F64A-98BD-85BCD4ACF926}"/>
              </a:ext>
            </a:extLst>
          </p:cNvPr>
          <p:cNvCxnSpPr/>
          <p:nvPr/>
        </p:nvCxnSpPr>
        <p:spPr>
          <a:xfrm>
            <a:off x="5979922" y="5754917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4D16273-A62F-AC4E-A110-79B178B321AF}"/>
              </a:ext>
            </a:extLst>
          </p:cNvPr>
          <p:cNvSpPr/>
          <p:nvPr/>
        </p:nvSpPr>
        <p:spPr>
          <a:xfrm>
            <a:off x="6482158" y="5408875"/>
            <a:ext cx="999744" cy="716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-11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3F9B2B-5BA9-8E4E-ABAF-4C2ABCB63AF6}"/>
              </a:ext>
            </a:extLst>
          </p:cNvPr>
          <p:cNvSpPr/>
          <p:nvPr/>
        </p:nvSpPr>
        <p:spPr>
          <a:xfrm>
            <a:off x="3355526" y="6053137"/>
            <a:ext cx="999744" cy="71628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6F8FA9E-F5B0-7D44-92D1-B00BA10EE9AA}"/>
              </a:ext>
            </a:extLst>
          </p:cNvPr>
          <p:cNvCxnSpPr/>
          <p:nvPr/>
        </p:nvCxnSpPr>
        <p:spPr>
          <a:xfrm>
            <a:off x="4448078" y="6411993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3ECFC5-8B2F-2D4F-9ED7-B0EA56BAFA54}"/>
              </a:ext>
            </a:extLst>
          </p:cNvPr>
          <p:cNvSpPr/>
          <p:nvPr/>
        </p:nvSpPr>
        <p:spPr>
          <a:xfrm>
            <a:off x="4858258" y="6103197"/>
            <a:ext cx="999744" cy="71628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3D6234-DE31-6748-953E-0903ACCED5FE}"/>
              </a:ext>
            </a:extLst>
          </p:cNvPr>
          <p:cNvCxnSpPr/>
          <p:nvPr/>
        </p:nvCxnSpPr>
        <p:spPr>
          <a:xfrm>
            <a:off x="5979922" y="6348561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69064F9-CDC4-0D49-BF6A-5DCF4304C791}"/>
              </a:ext>
            </a:extLst>
          </p:cNvPr>
          <p:cNvCxnSpPr/>
          <p:nvPr/>
        </p:nvCxnSpPr>
        <p:spPr>
          <a:xfrm>
            <a:off x="5979922" y="6461337"/>
            <a:ext cx="32918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A2C283-DDB0-6941-BA38-5F593ED69722}"/>
              </a:ext>
            </a:extLst>
          </p:cNvPr>
          <p:cNvSpPr/>
          <p:nvPr/>
        </p:nvSpPr>
        <p:spPr>
          <a:xfrm>
            <a:off x="6482158" y="6103197"/>
            <a:ext cx="999744" cy="7162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19C297-696E-C140-83EB-98D0A3C9B9C7}"/>
              </a:ext>
            </a:extLst>
          </p:cNvPr>
          <p:cNvSpPr txBox="1"/>
          <p:nvPr/>
        </p:nvSpPr>
        <p:spPr>
          <a:xfrm>
            <a:off x="9287802" y="1315601"/>
            <a:ext cx="107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bg1"/>
                </a:solidFill>
                <a:highlight>
                  <a:srgbClr val="008080"/>
                </a:highlight>
              </a:rPr>
              <a:t>nums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A9C39E6-451F-F440-ACF0-F76C6B57AEB0}"/>
              </a:ext>
            </a:extLst>
          </p:cNvPr>
          <p:cNvSpPr/>
          <p:nvPr/>
        </p:nvSpPr>
        <p:spPr>
          <a:xfrm>
            <a:off x="9283758" y="1793921"/>
            <a:ext cx="545280" cy="69593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6ADBDA-EA40-AC49-9846-1A1018487DE0}"/>
              </a:ext>
            </a:extLst>
          </p:cNvPr>
          <p:cNvSpPr/>
          <p:nvPr/>
        </p:nvSpPr>
        <p:spPr>
          <a:xfrm>
            <a:off x="9825774" y="1793921"/>
            <a:ext cx="678180" cy="695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0AFF951-34D7-E94E-AE19-7D1FC4FBBB31}"/>
              </a:ext>
            </a:extLst>
          </p:cNvPr>
          <p:cNvCxnSpPr/>
          <p:nvPr/>
        </p:nvCxnSpPr>
        <p:spPr>
          <a:xfrm>
            <a:off x="9104610" y="1509933"/>
            <a:ext cx="179148" cy="2530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8344DB-B857-4E4A-9620-F0F1085D62A4}"/>
              </a:ext>
            </a:extLst>
          </p:cNvPr>
          <p:cNvSpPr txBox="1"/>
          <p:nvPr/>
        </p:nvSpPr>
        <p:spPr>
          <a:xfrm>
            <a:off x="8888045" y="1281440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highlight>
                  <a:srgbClr val="FFFF00"/>
                </a:highlight>
              </a:rPr>
              <a:t>num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F79C19-3F9C-6240-A6EF-5DC02C3B8776}"/>
              </a:ext>
            </a:extLst>
          </p:cNvPr>
          <p:cNvSpPr txBox="1"/>
          <p:nvPr/>
        </p:nvSpPr>
        <p:spPr>
          <a:xfrm>
            <a:off x="10292510" y="1281440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value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BE064D1-FD38-F84F-9875-DBC143F23965}"/>
              </a:ext>
            </a:extLst>
          </p:cNvPr>
          <p:cNvCxnSpPr>
            <a:cxnSpLocks/>
          </p:cNvCxnSpPr>
          <p:nvPr/>
        </p:nvCxnSpPr>
        <p:spPr>
          <a:xfrm flipH="1">
            <a:off x="10411278" y="1535356"/>
            <a:ext cx="120240" cy="2304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26B240F-757B-DD4D-BD27-905186DEA986}"/>
              </a:ext>
            </a:extLst>
          </p:cNvPr>
          <p:cNvSpPr/>
          <p:nvPr/>
        </p:nvSpPr>
        <p:spPr>
          <a:xfrm>
            <a:off x="9278658" y="2507428"/>
            <a:ext cx="560304" cy="69593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077D131-EAC4-CC4A-9C35-59C5640C04E8}"/>
              </a:ext>
            </a:extLst>
          </p:cNvPr>
          <p:cNvSpPr/>
          <p:nvPr/>
        </p:nvSpPr>
        <p:spPr>
          <a:xfrm>
            <a:off x="9817012" y="2507428"/>
            <a:ext cx="696866" cy="695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B52959C-2153-1C4F-9E99-C9D8A6AE47E9}"/>
              </a:ext>
            </a:extLst>
          </p:cNvPr>
          <p:cNvSpPr/>
          <p:nvPr/>
        </p:nvSpPr>
        <p:spPr>
          <a:xfrm>
            <a:off x="9290030" y="3220935"/>
            <a:ext cx="545280" cy="69593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3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25D2350-402B-594B-8AB2-ADA04A85A4CF}"/>
              </a:ext>
            </a:extLst>
          </p:cNvPr>
          <p:cNvSpPr/>
          <p:nvPr/>
        </p:nvSpPr>
        <p:spPr>
          <a:xfrm>
            <a:off x="9832046" y="3220935"/>
            <a:ext cx="678180" cy="695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true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62BA99C-E6FC-BA4F-B61F-EE8931011748}"/>
              </a:ext>
            </a:extLst>
          </p:cNvPr>
          <p:cNvSpPr/>
          <p:nvPr/>
        </p:nvSpPr>
        <p:spPr>
          <a:xfrm>
            <a:off x="9287802" y="4675771"/>
            <a:ext cx="545280" cy="69593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-6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809F1B2-1649-F54F-A04E-B4212CC58C38}"/>
              </a:ext>
            </a:extLst>
          </p:cNvPr>
          <p:cNvSpPr/>
          <p:nvPr/>
        </p:nvSpPr>
        <p:spPr>
          <a:xfrm>
            <a:off x="9829818" y="4675771"/>
            <a:ext cx="678180" cy="695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true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4923371-2E2E-1044-927E-AE05E7C39F88}"/>
              </a:ext>
            </a:extLst>
          </p:cNvPr>
          <p:cNvSpPr/>
          <p:nvPr/>
        </p:nvSpPr>
        <p:spPr>
          <a:xfrm>
            <a:off x="9291066" y="5405181"/>
            <a:ext cx="545280" cy="69593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21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D44EA46-8299-F045-B07A-9AED33A792B1}"/>
              </a:ext>
            </a:extLst>
          </p:cNvPr>
          <p:cNvSpPr/>
          <p:nvPr/>
        </p:nvSpPr>
        <p:spPr>
          <a:xfrm>
            <a:off x="9833082" y="5405181"/>
            <a:ext cx="678180" cy="695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true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A4AB0A-AC1E-7842-AF71-8BAB8FAA55D7}"/>
              </a:ext>
            </a:extLst>
          </p:cNvPr>
          <p:cNvSpPr/>
          <p:nvPr/>
        </p:nvSpPr>
        <p:spPr>
          <a:xfrm>
            <a:off x="9287802" y="6123545"/>
            <a:ext cx="545280" cy="695932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5D05BE7-27BE-9043-8396-3D061616026E}"/>
              </a:ext>
            </a:extLst>
          </p:cNvPr>
          <p:cNvSpPr/>
          <p:nvPr/>
        </p:nvSpPr>
        <p:spPr>
          <a:xfrm>
            <a:off x="9829818" y="6123545"/>
            <a:ext cx="678180" cy="6959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true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2AFF9A7-91D8-2A49-81C6-088271500866}"/>
              </a:ext>
            </a:extLst>
          </p:cNvPr>
          <p:cNvCxnSpPr>
            <a:cxnSpLocks/>
          </p:cNvCxnSpPr>
          <p:nvPr/>
        </p:nvCxnSpPr>
        <p:spPr>
          <a:xfrm flipV="1">
            <a:off x="813132" y="2848335"/>
            <a:ext cx="2452956" cy="5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0D32142-F154-0043-84C9-B1A15E7EF384}"/>
              </a:ext>
            </a:extLst>
          </p:cNvPr>
          <p:cNvSpPr txBox="1"/>
          <p:nvPr/>
        </p:nvSpPr>
        <p:spPr>
          <a:xfrm>
            <a:off x="644808" y="2479003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(const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594C23C-164F-4046-AA56-1A4A11B1A84D}"/>
              </a:ext>
            </a:extLst>
          </p:cNvPr>
          <p:cNvCxnSpPr>
            <a:cxnSpLocks/>
          </p:cNvCxnSpPr>
          <p:nvPr/>
        </p:nvCxnSpPr>
        <p:spPr>
          <a:xfrm flipV="1">
            <a:off x="807710" y="3573033"/>
            <a:ext cx="2452956" cy="5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E1EFE17-3735-F447-89F0-5852BA217609}"/>
              </a:ext>
            </a:extLst>
          </p:cNvPr>
          <p:cNvSpPr txBox="1"/>
          <p:nvPr/>
        </p:nvSpPr>
        <p:spPr>
          <a:xfrm>
            <a:off x="639386" y="3203701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(const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0FB8766-65BF-DB4D-9305-DB27AAB16E6A}"/>
              </a:ext>
            </a:extLst>
          </p:cNvPr>
          <p:cNvCxnSpPr>
            <a:cxnSpLocks/>
          </p:cNvCxnSpPr>
          <p:nvPr/>
        </p:nvCxnSpPr>
        <p:spPr>
          <a:xfrm flipV="1">
            <a:off x="829418" y="4290256"/>
            <a:ext cx="2452956" cy="5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6425DEC-736A-E045-87D8-D717C5D2771F}"/>
              </a:ext>
            </a:extLst>
          </p:cNvPr>
          <p:cNvSpPr txBox="1"/>
          <p:nvPr/>
        </p:nvSpPr>
        <p:spPr>
          <a:xfrm>
            <a:off x="661094" y="3920924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(const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75478F1-9507-5C4F-9F26-7CCF4CD0A26B}"/>
              </a:ext>
            </a:extLst>
          </p:cNvPr>
          <p:cNvCxnSpPr>
            <a:cxnSpLocks/>
          </p:cNvCxnSpPr>
          <p:nvPr/>
        </p:nvCxnSpPr>
        <p:spPr>
          <a:xfrm flipV="1">
            <a:off x="822140" y="5029275"/>
            <a:ext cx="2452956" cy="5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043D872-8683-844E-865C-0AEACD40277A}"/>
              </a:ext>
            </a:extLst>
          </p:cNvPr>
          <p:cNvSpPr txBox="1"/>
          <p:nvPr/>
        </p:nvSpPr>
        <p:spPr>
          <a:xfrm>
            <a:off x="653816" y="4659943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(const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D69BFBA-38D3-A54B-91F7-520F44245BFC}"/>
              </a:ext>
            </a:extLst>
          </p:cNvPr>
          <p:cNvCxnSpPr>
            <a:cxnSpLocks/>
          </p:cNvCxnSpPr>
          <p:nvPr/>
        </p:nvCxnSpPr>
        <p:spPr>
          <a:xfrm flipV="1">
            <a:off x="817626" y="5729762"/>
            <a:ext cx="2452956" cy="5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045F959-0861-F24C-8CA8-75B4872C896F}"/>
              </a:ext>
            </a:extLst>
          </p:cNvPr>
          <p:cNvSpPr txBox="1"/>
          <p:nvPr/>
        </p:nvSpPr>
        <p:spPr>
          <a:xfrm>
            <a:off x="649302" y="536043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(const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74C0FAF-4E0A-7E41-98DE-78DCC4510D56}"/>
              </a:ext>
            </a:extLst>
          </p:cNvPr>
          <p:cNvCxnSpPr>
            <a:cxnSpLocks/>
          </p:cNvCxnSpPr>
          <p:nvPr/>
        </p:nvCxnSpPr>
        <p:spPr>
          <a:xfrm flipV="1">
            <a:off x="829418" y="6410259"/>
            <a:ext cx="2452956" cy="578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35FB2BD-C0AE-C54E-9CFF-F36E5351497E}"/>
              </a:ext>
            </a:extLst>
          </p:cNvPr>
          <p:cNvSpPr txBox="1"/>
          <p:nvPr/>
        </p:nvSpPr>
        <p:spPr>
          <a:xfrm>
            <a:off x="661094" y="6040927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 (const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array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E07C099-F585-CC4B-A79A-24AA8C9AC2B2}"/>
              </a:ext>
            </a:extLst>
          </p:cNvPr>
          <p:cNvSpPr txBox="1"/>
          <p:nvPr/>
        </p:nvSpPr>
        <p:spPr>
          <a:xfrm>
            <a:off x="7970632" y="747582"/>
            <a:ext cx="200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</a:rPr>
              <a:t>potentialMatch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sz="1200" dirty="0">
                <a:solidFill>
                  <a:schemeClr val="bg1"/>
                </a:solidFill>
                <a:highlight>
                  <a:srgbClr val="008080"/>
                </a:highlight>
              </a:rPr>
              <a:t>nums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TR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8D5E859-ECF5-8349-90D3-C7B6FB46BB91}"/>
              </a:ext>
            </a:extLst>
          </p:cNvPr>
          <p:cNvSpPr txBox="1"/>
          <p:nvPr/>
        </p:nvSpPr>
        <p:spPr>
          <a:xfrm>
            <a:off x="9739614" y="759123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return [</a:t>
            </a:r>
            <a:r>
              <a:rPr lang="en-US" sz="1050" dirty="0">
                <a:solidFill>
                  <a:schemeClr val="bg1"/>
                </a:solidFill>
                <a:highlight>
                  <a:srgbClr val="0000FF"/>
                </a:highlight>
              </a:rPr>
              <a:t>potentialMatch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</a:rPr>
              <a:t> , 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num</a:t>
            </a:r>
            <a:r>
              <a:rPr lang="en-US" sz="1050" dirty="0"/>
              <a:t>]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DB84B37-0D4A-9A4F-B108-59114176E71F}"/>
              </a:ext>
            </a:extLst>
          </p:cNvPr>
          <p:cNvCxnSpPr>
            <a:cxnSpLocks/>
          </p:cNvCxnSpPr>
          <p:nvPr/>
        </p:nvCxnSpPr>
        <p:spPr>
          <a:xfrm>
            <a:off x="7466244" y="2183808"/>
            <a:ext cx="172535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F57B81-F4DD-5846-8B29-DA7E30C0428E}"/>
              </a:ext>
            </a:extLst>
          </p:cNvPr>
          <p:cNvSpPr txBox="1"/>
          <p:nvPr/>
        </p:nvSpPr>
        <p:spPr>
          <a:xfrm>
            <a:off x="7891590" y="1800160"/>
            <a:ext cx="7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CED1C1E-F02D-9C41-A37D-B6B550D219FF}"/>
              </a:ext>
            </a:extLst>
          </p:cNvPr>
          <p:cNvSpPr txBox="1"/>
          <p:nvPr/>
        </p:nvSpPr>
        <p:spPr>
          <a:xfrm>
            <a:off x="9191594" y="222513"/>
            <a:ext cx="115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</a:rPr>
              <a:t>answer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BEB4C56-FD08-BF4B-A9C6-5AE915115EB5}"/>
              </a:ext>
            </a:extLst>
          </p:cNvPr>
          <p:cNvSpPr txBox="1"/>
          <p:nvPr/>
        </p:nvSpPr>
        <p:spPr>
          <a:xfrm>
            <a:off x="11452092" y="4023046"/>
            <a:ext cx="67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800080"/>
                </a:highlight>
              </a:rPr>
              <a:t>return[]</a:t>
            </a:r>
            <a:endParaRPr lang="en-TR" sz="12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A520008-62EA-9643-837C-091AEEC66314}"/>
              </a:ext>
            </a:extLst>
          </p:cNvPr>
          <p:cNvCxnSpPr>
            <a:cxnSpLocks/>
            <a:stCxn id="85" idx="3"/>
            <a:endCxn id="217" idx="1"/>
          </p:cNvCxnSpPr>
          <p:nvPr/>
        </p:nvCxnSpPr>
        <p:spPr>
          <a:xfrm>
            <a:off x="10503954" y="2141887"/>
            <a:ext cx="948138" cy="201965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32CD399-69BF-AB45-8ED8-5149D2C89960}"/>
              </a:ext>
            </a:extLst>
          </p:cNvPr>
          <p:cNvCxnSpPr>
            <a:cxnSpLocks/>
            <a:stCxn id="114" idx="3"/>
            <a:endCxn id="217" idx="1"/>
          </p:cNvCxnSpPr>
          <p:nvPr/>
        </p:nvCxnSpPr>
        <p:spPr>
          <a:xfrm>
            <a:off x="10513878" y="2855394"/>
            <a:ext cx="938214" cy="130615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2EE3C945-4323-4244-B245-F3C426F3CCCD}"/>
              </a:ext>
            </a:extLst>
          </p:cNvPr>
          <p:cNvCxnSpPr>
            <a:cxnSpLocks/>
            <a:stCxn id="116" idx="3"/>
            <a:endCxn id="217" idx="1"/>
          </p:cNvCxnSpPr>
          <p:nvPr/>
        </p:nvCxnSpPr>
        <p:spPr>
          <a:xfrm>
            <a:off x="10510226" y="3568901"/>
            <a:ext cx="941866" cy="59264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6C35033-89D9-3340-B775-5129E47A838B}"/>
              </a:ext>
            </a:extLst>
          </p:cNvPr>
          <p:cNvSpPr txBox="1"/>
          <p:nvPr/>
        </p:nvSpPr>
        <p:spPr>
          <a:xfrm>
            <a:off x="11012484" y="1793921"/>
            <a:ext cx="1088820" cy="1169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In case of ending for loop without any return</a:t>
            </a:r>
            <a:endParaRPr lang="en-TR" sz="1400" dirty="0">
              <a:solidFill>
                <a:srgbClr val="7030A0"/>
              </a:solidFill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410D122A-9F3C-1841-BA8F-43436BDE0069}"/>
              </a:ext>
            </a:extLst>
          </p:cNvPr>
          <p:cNvCxnSpPr>
            <a:cxnSpLocks/>
          </p:cNvCxnSpPr>
          <p:nvPr/>
        </p:nvCxnSpPr>
        <p:spPr>
          <a:xfrm>
            <a:off x="7466244" y="2868922"/>
            <a:ext cx="172535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F6F053D-F24A-B54E-A904-36212E58317A}"/>
              </a:ext>
            </a:extLst>
          </p:cNvPr>
          <p:cNvSpPr txBox="1"/>
          <p:nvPr/>
        </p:nvSpPr>
        <p:spPr>
          <a:xfrm>
            <a:off x="7891590" y="2485274"/>
            <a:ext cx="7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8B43949-753E-3C40-AAA1-29841D0475CF}"/>
              </a:ext>
            </a:extLst>
          </p:cNvPr>
          <p:cNvCxnSpPr>
            <a:cxnSpLocks/>
          </p:cNvCxnSpPr>
          <p:nvPr/>
        </p:nvCxnSpPr>
        <p:spPr>
          <a:xfrm>
            <a:off x="7466244" y="3576511"/>
            <a:ext cx="172535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12BBE7D6-ED15-0E43-9535-6B99AE4C43F0}"/>
              </a:ext>
            </a:extLst>
          </p:cNvPr>
          <p:cNvSpPr txBox="1"/>
          <p:nvPr/>
        </p:nvSpPr>
        <p:spPr>
          <a:xfrm>
            <a:off x="7891590" y="3192863"/>
            <a:ext cx="7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28AD274-0098-DE43-95F3-058613A2C3C4}"/>
              </a:ext>
            </a:extLst>
          </p:cNvPr>
          <p:cNvCxnSpPr>
            <a:cxnSpLocks/>
          </p:cNvCxnSpPr>
          <p:nvPr/>
        </p:nvCxnSpPr>
        <p:spPr>
          <a:xfrm flipV="1">
            <a:off x="7466244" y="1114518"/>
            <a:ext cx="610604" cy="31577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58F450D8-1590-484C-A75E-372793CE5D16}"/>
              </a:ext>
            </a:extLst>
          </p:cNvPr>
          <p:cNvCxnSpPr>
            <a:cxnSpLocks/>
          </p:cNvCxnSpPr>
          <p:nvPr/>
        </p:nvCxnSpPr>
        <p:spPr>
          <a:xfrm>
            <a:off x="7466244" y="4957375"/>
            <a:ext cx="172535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F9065308-9684-7B47-AB7B-A764CE9EC9F1}"/>
              </a:ext>
            </a:extLst>
          </p:cNvPr>
          <p:cNvSpPr txBox="1"/>
          <p:nvPr/>
        </p:nvSpPr>
        <p:spPr>
          <a:xfrm>
            <a:off x="7891590" y="4573727"/>
            <a:ext cx="7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216C106-F792-CA43-BDFC-99FE46BBB9B0}"/>
              </a:ext>
            </a:extLst>
          </p:cNvPr>
          <p:cNvCxnSpPr>
            <a:cxnSpLocks/>
          </p:cNvCxnSpPr>
          <p:nvPr/>
        </p:nvCxnSpPr>
        <p:spPr>
          <a:xfrm>
            <a:off x="7466244" y="5664964"/>
            <a:ext cx="172535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BFF91377-0A1E-A443-BAA2-826D9D095575}"/>
              </a:ext>
            </a:extLst>
          </p:cNvPr>
          <p:cNvSpPr txBox="1"/>
          <p:nvPr/>
        </p:nvSpPr>
        <p:spPr>
          <a:xfrm>
            <a:off x="7891590" y="5281316"/>
            <a:ext cx="7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D66D1E6-FAD6-4841-B1C2-5891B205739B}"/>
              </a:ext>
            </a:extLst>
          </p:cNvPr>
          <p:cNvCxnSpPr>
            <a:cxnSpLocks/>
          </p:cNvCxnSpPr>
          <p:nvPr/>
        </p:nvCxnSpPr>
        <p:spPr>
          <a:xfrm>
            <a:off x="7466244" y="6450562"/>
            <a:ext cx="172535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2398E595-18FE-354A-BA53-274DC577E368}"/>
              </a:ext>
            </a:extLst>
          </p:cNvPr>
          <p:cNvSpPr txBox="1"/>
          <p:nvPr/>
        </p:nvSpPr>
        <p:spPr>
          <a:xfrm>
            <a:off x="7891590" y="6066914"/>
            <a:ext cx="7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endParaRPr lang="en-TR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10552FA-4C76-854C-BEC3-9C2FF8445C68}"/>
              </a:ext>
            </a:extLst>
          </p:cNvPr>
          <p:cNvCxnSpPr>
            <a:cxnSpLocks/>
            <a:stCxn id="120" idx="3"/>
            <a:endCxn id="217" idx="1"/>
          </p:cNvCxnSpPr>
          <p:nvPr/>
        </p:nvCxnSpPr>
        <p:spPr>
          <a:xfrm flipV="1">
            <a:off x="10507998" y="4161546"/>
            <a:ext cx="944094" cy="8621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56606768-3A3A-8A43-9AC2-2E0C8F4E7605}"/>
              </a:ext>
            </a:extLst>
          </p:cNvPr>
          <p:cNvCxnSpPr>
            <a:cxnSpLocks/>
            <a:stCxn id="122" idx="3"/>
            <a:endCxn id="217" idx="1"/>
          </p:cNvCxnSpPr>
          <p:nvPr/>
        </p:nvCxnSpPr>
        <p:spPr>
          <a:xfrm flipV="1">
            <a:off x="10511262" y="4161546"/>
            <a:ext cx="940830" cy="1591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1316064-FADD-8442-B731-8E41878ED26B}"/>
              </a:ext>
            </a:extLst>
          </p:cNvPr>
          <p:cNvCxnSpPr>
            <a:cxnSpLocks/>
            <a:stCxn id="124" idx="3"/>
            <a:endCxn id="217" idx="1"/>
          </p:cNvCxnSpPr>
          <p:nvPr/>
        </p:nvCxnSpPr>
        <p:spPr>
          <a:xfrm flipV="1">
            <a:off x="10507998" y="4161546"/>
            <a:ext cx="944094" cy="230996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157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Kullanıcısı</dc:creator>
  <cp:lastModifiedBy>Microsoft Office Kullanıcısı</cp:lastModifiedBy>
  <cp:revision>11</cp:revision>
  <dcterms:created xsi:type="dcterms:W3CDTF">2021-02-12T07:15:13Z</dcterms:created>
  <dcterms:modified xsi:type="dcterms:W3CDTF">2021-02-12T09:41:51Z</dcterms:modified>
</cp:coreProperties>
</file>