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58" r:id="rId6"/>
    <p:sldId id="268" r:id="rId7"/>
    <p:sldId id="272" r:id="rId8"/>
    <p:sldId id="270" r:id="rId9"/>
    <p:sldId id="259" r:id="rId10"/>
    <p:sldId id="271" r:id="rId11"/>
    <p:sldId id="273" r:id="rId12"/>
    <p:sldId id="265" r:id="rId13"/>
    <p:sldId id="26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632D-FD8C-447B-A35B-091D6143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97155-ADA8-4150-AFEA-CA345BBFE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F698-1397-4594-8B7D-4179BC28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B4C7C-C83E-4501-8EE7-E5842426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76B6-E22C-4122-8BF5-56ECAB49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6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859A-9FCC-4477-AC48-D41D9AA4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850E9-FF69-40DA-A897-51245E126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6CB5-CFBC-4478-868B-577F73D1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769B-3997-49BF-B6E0-E0595D3D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B7C28-2759-4B53-A729-3B9B455B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D2D67-8BEE-4453-9879-0CCC57FE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8AE12-2DB2-4FDE-905C-3BF1CEC84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58B3-506F-403F-BB22-B35A6BB2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AC65-2631-4207-8C79-D57705A9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935E-2956-4295-915A-5508BC1A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FDA5-5DC9-4EC1-A181-1BA1870F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8A7C-4307-4151-9FE4-ADC16667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7A79-D297-4873-95FD-C7791623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8958-126C-4245-AC43-C4730E78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E2C5-9D40-4C91-B47C-33D245B3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3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EAA-A76E-4640-98AC-FB32DF21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DB32C-4B4D-4424-93C3-2A3A2D70F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29C8-05F1-4C4F-A091-A50B7FDE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E4D6-996D-4003-AA1D-AB6A0BA8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3BE75-02DD-4A95-81FE-233AFD0B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7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DDF7-B162-445A-8191-BC015249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43A4-DEF8-43D3-ACAE-ADE762974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5CE68-05D4-4A9B-B7AE-9CC4E51AB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C9788-3E49-443A-981B-D9E3F2CB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C7E0D-5263-40F0-A0AF-5CCDBAE2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13AE-A962-4A61-8605-C5BC7125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3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C0BE-FE56-4479-8550-FE49355B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5BA7F-362A-4E44-B3AA-28AADAF9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A8DD-41DD-4809-BA61-7A6B1334C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39147-20F0-4793-AA41-92F626C63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017C8-3C71-42C6-9AB4-FBEAFEDED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80F98-C64B-4B2A-B44F-731BA5C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EC4C4-62DE-448F-AC11-6FB14781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15AD1-0B71-4F48-8D01-E9077089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3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6530-CBEA-4633-AF3D-7D411A0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6F31E-9DC3-4EB6-B850-FE1BBAB7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F68E9-2752-4828-AD31-42C63B37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F2D92-A561-4AE8-BEE6-0B18C87B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4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5A4AA-2BFB-424F-B782-84A05F42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72C94-98A4-4783-8A4F-7665ABBF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082A-CF00-4AA6-8367-735F7E0E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192-B7B5-45EC-BC8D-689924E3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4AAB-665F-4DB6-9BE0-8569F887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95EB3-0FDB-49EA-B4A0-B4029D55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CDE78-56C5-46C7-938A-793A71F6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7381F-A3F2-4E36-97F9-F2A36F45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513EC-5FF3-4F79-87F6-F9EDD524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3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8408-4395-4495-907F-227E73CE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66530-30BE-4CE6-B3B0-62648DEEB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4A875-82CB-4B24-824F-C53072DF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D01F5-DAA9-47BA-A466-3F7A29F1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E92DA-79F1-4757-9437-0690587C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9CFD-000A-4D4A-9022-B2F9298F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8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6CA34-071D-4AF2-A8A5-75609A2B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F82F5-AE87-407B-9C24-3EDBEFEC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B79E-0DDE-49EE-A1D2-AA0F1565C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FADD8-C4E9-43D7-B201-71868832C3C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25AE-026B-49D1-A345-61429DD42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5321-449D-4966-B939-C2BED6EB9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3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orafms.com/e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abbix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5E45B6-F2F5-4917-BDA6-A4AE6D43C881}"/>
              </a:ext>
            </a:extLst>
          </p:cNvPr>
          <p:cNvSpPr txBox="1">
            <a:spLocks/>
          </p:cNvSpPr>
          <p:nvPr/>
        </p:nvSpPr>
        <p:spPr>
          <a:xfrm>
            <a:off x="1725597" y="3059576"/>
            <a:ext cx="890060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METRICSMON:  System Monitoring Toolkit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C9A320-32FB-4C43-BC2A-F5EE6D588775}"/>
              </a:ext>
            </a:extLst>
          </p:cNvPr>
          <p:cNvSpPr txBox="1">
            <a:spLocks/>
          </p:cNvSpPr>
          <p:nvPr/>
        </p:nvSpPr>
        <p:spPr>
          <a:xfrm>
            <a:off x="203200" y="4737258"/>
            <a:ext cx="1171448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Öğrenci Numarası: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19290251</a:t>
            </a:r>
            <a:endParaRPr lang="tr-T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Öğrenci Adı SOYADI: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Damla Kara</a:t>
            </a:r>
            <a:endParaRPr lang="tr-T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Danışman Adı SOYADI: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Recep </a:t>
            </a:r>
            <a:r>
              <a:rPr 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Eryiğit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F1E78-5BA3-4DFB-9B71-F0FFCFB12C42}"/>
              </a:ext>
            </a:extLst>
          </p:cNvPr>
          <p:cNvSpPr txBox="1">
            <a:spLocks/>
          </p:cNvSpPr>
          <p:nvPr/>
        </p:nvSpPr>
        <p:spPr>
          <a:xfrm>
            <a:off x="1725597" y="643730"/>
            <a:ext cx="890060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ANKARA ÜNİVERSİTESİ</a:t>
            </a:r>
          </a:p>
          <a:p>
            <a:r>
              <a:rPr lang="tr-T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BİLGİSAYAR MÜHENDİSLİĞİ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E6D385-C399-4785-881C-62AB229B3A5B}"/>
              </a:ext>
            </a:extLst>
          </p:cNvPr>
          <p:cNvSpPr txBox="1">
            <a:spLocks/>
          </p:cNvSpPr>
          <p:nvPr/>
        </p:nvSpPr>
        <p:spPr>
          <a:xfrm>
            <a:off x="4009747" y="6062821"/>
            <a:ext cx="4172505" cy="702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Ankara tarih</a:t>
            </a:r>
          </a:p>
        </p:txBody>
      </p:sp>
    </p:spTree>
    <p:extLst>
      <p:ext uri="{BB962C8B-B14F-4D97-AF65-F5344CB8AC3E}">
        <p14:creationId xmlns:p14="http://schemas.microsoft.com/office/powerpoint/2010/main" val="374407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UYGULAMA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18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Sunucu</a:t>
            </a:r>
            <a:r>
              <a:rPr lang="en-US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Tarafı</a:t>
            </a:r>
            <a:r>
              <a:rPr lang="en-US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İmplementasyonu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Uygulamanın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yönetim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panelinde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Flask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framework’u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kullanılmış olup şu teknik özelliklere sahiptir: istemci taraflı uygulamadan gelen verileri işleme ve MySQL </a:t>
            </a:r>
            <a:r>
              <a:rPr lang="tr-T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veritabanı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üzerinde tutma, istemci taraflı uygulama üzerine komutlar gönderme, JWT </a:t>
            </a:r>
            <a:r>
              <a:rPr lang="tr-T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token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yapılandırması ile yetkilendirme işlemleri, kullanıcı parola değiştirme.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spcAft>
                <a:spcPts val="1800"/>
              </a:spcAft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UYGULAMA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18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Ön</a:t>
            </a:r>
            <a:r>
              <a:rPr lang="en-US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Uç</a:t>
            </a:r>
            <a:r>
              <a:rPr lang="en-US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Tarafı</a:t>
            </a:r>
            <a:r>
              <a:rPr lang="en-US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Uygulamanın</a:t>
            </a:r>
            <a:r>
              <a:rPr lang="en-US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İmplementasyonu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Uygulamanın ön-uç (</a:t>
            </a:r>
            <a:r>
              <a:rPr lang="tr-T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front-end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tarafı React, </a:t>
            </a:r>
            <a:r>
              <a:rPr lang="tr-T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Redux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tr-T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Redux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Toolkit kütüphaneleri ile kodlanmıştır. Temelde Dashboard, </a:t>
            </a:r>
            <a:r>
              <a:rPr lang="tr-T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Hosts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ve Profile </a:t>
            </a:r>
            <a:r>
              <a:rPr lang="tr-T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olmak üzere kullanıcıya 3 ana fonksiyonel sayfa sunar.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Kullanıcının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işlevel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kullanıcı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dostu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arayüzle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verilere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ulaşmasını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etkileşim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kurmasına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olanak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tanır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React-chart.js, react-big-calendar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gibi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kütüphaneler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kullanıcıya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anlaşılır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görsel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sunumu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profesyonel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deneyim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sunar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3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SONUÇ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tabanlı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ilerde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 , Windows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işletim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sistemleri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geliştirilebilir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1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KAYNAKLAR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https://pandorafms.com/en/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https://www.zabbix.com/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5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5E45B6-F2F5-4917-BDA6-A4AE6D43C881}"/>
              </a:ext>
            </a:extLst>
          </p:cNvPr>
          <p:cNvSpPr txBox="1">
            <a:spLocks/>
          </p:cNvSpPr>
          <p:nvPr/>
        </p:nvSpPr>
        <p:spPr>
          <a:xfrm>
            <a:off x="1849835" y="2979678"/>
            <a:ext cx="890060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TEŞEKKÜRLER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C9A320-32FB-4C43-BC2A-F5EE6D588775}"/>
              </a:ext>
            </a:extLst>
          </p:cNvPr>
          <p:cNvSpPr txBox="1">
            <a:spLocks/>
          </p:cNvSpPr>
          <p:nvPr/>
        </p:nvSpPr>
        <p:spPr>
          <a:xfrm>
            <a:off x="203200" y="4737258"/>
            <a:ext cx="1171448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Öğrenci Numarası: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19290251</a:t>
            </a:r>
            <a:endParaRPr lang="tr-T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Öğrenci Adı SOYADI: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Damla Kara</a:t>
            </a:r>
            <a:endParaRPr lang="tr-T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Danışman Adı SOYADI: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Recep </a:t>
            </a:r>
            <a:r>
              <a:rPr 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Eryiğit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F1E78-5BA3-4DFB-9B71-F0FFCFB12C42}"/>
              </a:ext>
            </a:extLst>
          </p:cNvPr>
          <p:cNvSpPr txBox="1">
            <a:spLocks/>
          </p:cNvSpPr>
          <p:nvPr/>
        </p:nvSpPr>
        <p:spPr>
          <a:xfrm>
            <a:off x="1849835" y="659914"/>
            <a:ext cx="890060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ANKARA ÜNİVERSİTESİ</a:t>
            </a:r>
          </a:p>
          <a:p>
            <a:r>
              <a:rPr lang="tr-T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BİLGİSAYAR MÜHENDİSLİĞİ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2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İÇİNDEKİLER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1.GİRİŞ</a:t>
            </a:r>
          </a:p>
          <a:p>
            <a:pPr marL="457200" lvl="1" indent="0" algn="just">
              <a:spcAft>
                <a:spcPts val="1200"/>
              </a:spcAft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Problemin Tanımı</a:t>
            </a:r>
          </a:p>
          <a:p>
            <a:pPr marL="457200" lvl="1" indent="0" algn="just">
              <a:spcAft>
                <a:spcPts val="1200"/>
              </a:spcAft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Projenin Konusu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LİTERATÜR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MATERYAL ve YÖNTEM</a:t>
            </a:r>
          </a:p>
          <a:p>
            <a:pPr marL="457200" lvl="1" indent="0" algn="just">
              <a:spcAft>
                <a:spcPts val="1200"/>
              </a:spcAft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Materyal</a:t>
            </a:r>
          </a:p>
          <a:p>
            <a:pPr marL="457200" lvl="1" indent="0" algn="just">
              <a:spcAft>
                <a:spcPts val="1200"/>
              </a:spcAft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Yöntem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UYGULAMA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SONUÇ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KAYNAKLAR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1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GİRİŞ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Problemin Tanımı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Birden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gerektiren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ram, storage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bilgilerin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kontrolunun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zorluğundan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sorunlar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Projenin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Konusu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r-T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MetricsMon</a:t>
            </a:r>
            <a:r>
              <a:rPr lang="tr-T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tr-T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tr-T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Monitoring</a:t>
            </a:r>
            <a:r>
              <a:rPr lang="tr-T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Toolkit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bir izleme yazılımı aracıdır.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Proje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amacı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ağ kullanımı, CPU yükü ve disk alanı tüketimi gibi izleme ölçümleri sağla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maktır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Proje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 tabanlı GUI, kullanıcıların </a:t>
            </a:r>
            <a:r>
              <a:rPr lang="tr-T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widget'lar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grafikler, gösterge panoları aracılığıyla BT ortamlarını görüntülemelerini sağlar.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5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LİTERATÜR 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 projenin seçimi ve tasarımı esnasında yanda belirtilen açık kaynak projeler incelenmiştir; </a:t>
            </a:r>
            <a:r>
              <a:rPr lang="tr-T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Zabbix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PandoraFMS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Zabbix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ağ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izleme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milyonlarca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metriğin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uygulama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izlemesi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için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gelişmiş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zahmetsiz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bir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kurumsal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sınıf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açık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kaynak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izleme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çözümüdür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Pandora FMS,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kurulum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bakım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işletimde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kaynakları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boşa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harcamadan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tüm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ihtiyaçlarınızı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karşılamak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için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hazırlanmış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bir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izleme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yazılımıdır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MATERYAL ve YÖNTEM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Materyal</a:t>
            </a:r>
          </a:p>
          <a:p>
            <a:pPr algn="just">
              <a:spcAft>
                <a:spcPts val="1800"/>
              </a:spcAft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yönetimi için: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yönetimi için: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framework,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flask_mysqldb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response, request,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hashlib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kütüphaneleri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kullanılmıştır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React, Redux, Redux Toolkit, Bootstrap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kullanılmıştır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MATERYAL ve YÖNTEM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800"/>
              </a:spcAft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Yöntem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</a:t>
            </a:r>
            <a:r>
              <a:rPr lang="tr-TR" sz="18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ullanıcı</a:t>
            </a:r>
            <a:r>
              <a:rPr lang="tr-TR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Taraflı </a:t>
            </a:r>
            <a:r>
              <a:rPr lang="tr-TR" sz="1800" b="1" u="sng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Arkaplan</a:t>
            </a:r>
            <a:r>
              <a:rPr lang="tr-TR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Yazılım Tasarımı </a:t>
            </a:r>
            <a:endParaRPr lang="en-US" sz="1800" b="1" u="sng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İstemci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taraflı uygulama genel şema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sı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US" sz="1800" b="1" u="sng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C1D71F1-7984-DB0B-0223-BA972AD17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71" y="2048765"/>
            <a:ext cx="4550063" cy="44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3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4C6E-D02D-E46D-92F2-5842CFD4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MATERYAL ve YÖNTEM</a:t>
            </a:r>
            <a:endParaRPr lang="en-US" dirty="0"/>
          </a:p>
        </p:txBody>
      </p:sp>
      <p:pic>
        <p:nvPicPr>
          <p:cNvPr id="4" name="Content Placeholder 3" descr="A picture containing text, diagram, line&#10;&#10;Description automatically generated">
            <a:extLst>
              <a:ext uri="{FF2B5EF4-FFF2-40B4-BE49-F238E27FC236}">
                <a16:creationId xmlns:a16="http://schemas.microsoft.com/office/drawing/2014/main" id="{38B6B425-02E4-2BA1-EA1E-CF689EF97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701" y="2098202"/>
            <a:ext cx="2812643" cy="422995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FB4D8-A77C-F116-9AAF-E5C2164D1F74}"/>
              </a:ext>
            </a:extLst>
          </p:cNvPr>
          <p:cNvSpPr txBox="1"/>
          <p:nvPr/>
        </p:nvSpPr>
        <p:spPr>
          <a:xfrm>
            <a:off x="838200" y="2568800"/>
            <a:ext cx="6096000" cy="390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İstemci taraflı uygulama genel şema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0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MATERYAL ve YÖNTEM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tr-T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tr-TR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Yönetim Paneli Taraflı Web </a:t>
            </a:r>
            <a:endParaRPr lang="en-US" sz="1800" b="1" u="sng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tr-TR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Uygulaması Tasarımı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Yönetim Paneli Genel Şema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US" sz="1800" b="1" u="sng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4D8CDCC-F6E0-A387-A454-6B5BF1D79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674" y="1873134"/>
            <a:ext cx="7857926" cy="4984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95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UYGULAMA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tr-TR" sz="1800" b="1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Kullanıcı Tarafı Uygulamanın İmplementasyonu</a:t>
            </a:r>
            <a:endParaRPr lang="en-US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tr-T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Uygulamanın kullanıcı tarafı Python dilinde kodlanmış olup şu teknik özelliklere sahiptir: sunucu taraflı uygulamaya bağlanma, sistem hakkındaki bilgileri toplama, toplanan bilgileri yönetim sunucusuna gönderme, sunucudan aldığı sistem komutlarını çalıştırma ve cevaplarını sunucuya dönme.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r>
              <a:rPr lang="en-US" sz="1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1800"/>
              </a:spcAft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5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531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İÇİNDEKİLER</vt:lpstr>
      <vt:lpstr>1. GİRİŞ</vt:lpstr>
      <vt:lpstr>2. LİTERATÜR </vt:lpstr>
      <vt:lpstr>3. MATERYAL ve YÖNTEM</vt:lpstr>
      <vt:lpstr>3. MATERYAL ve YÖNTEM</vt:lpstr>
      <vt:lpstr>3. MATERYAL ve YÖNTEM</vt:lpstr>
      <vt:lpstr>3. MATERYAL ve YÖNTEM</vt:lpstr>
      <vt:lpstr>4. UYGULAMA</vt:lpstr>
      <vt:lpstr>4. UYGULAMA</vt:lpstr>
      <vt:lpstr>4. UYGULAMA</vt:lpstr>
      <vt:lpstr>5. SONUÇ</vt:lpstr>
      <vt:lpstr>KAYNAKLAR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Damla.Kara</cp:lastModifiedBy>
  <cp:revision>60</cp:revision>
  <dcterms:created xsi:type="dcterms:W3CDTF">2020-01-04T11:06:46Z</dcterms:created>
  <dcterms:modified xsi:type="dcterms:W3CDTF">2023-06-08T21:10:09Z</dcterms:modified>
</cp:coreProperties>
</file>