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pil gül" initials="sg" lastIdx="1" clrIdx="0">
    <p:extLst>
      <p:ext uri="{19B8F6BF-5375-455C-9EA6-DF929625EA0E}">
        <p15:presenceInfo xmlns:p15="http://schemas.microsoft.com/office/powerpoint/2012/main" userId="8a05ae51a7fa3d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0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9481-C5ED-466A-A476-71D19E01FDBF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EC4E2-6BBA-4CA0-8AC4-A58475A83BB6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74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9481-C5ED-466A-A476-71D19E01FDBF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EC4E2-6BBA-4CA0-8AC4-A58475A83B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077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9481-C5ED-466A-A476-71D19E01FDBF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EC4E2-6BBA-4CA0-8AC4-A58475A83B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717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9481-C5ED-466A-A476-71D19E01FDBF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EC4E2-6BBA-4CA0-8AC4-A58475A83B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71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9481-C5ED-466A-A476-71D19E01FDBF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EC4E2-6BBA-4CA0-8AC4-A58475A83BB6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25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9481-C5ED-466A-A476-71D19E01FDBF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EC4E2-6BBA-4CA0-8AC4-A58475A83B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092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9481-C5ED-466A-A476-71D19E01FDBF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EC4E2-6BBA-4CA0-8AC4-A58475A83B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092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9481-C5ED-466A-A476-71D19E01FDBF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EC4E2-6BBA-4CA0-8AC4-A58475A83B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054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9481-C5ED-466A-A476-71D19E01FDBF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EC4E2-6BBA-4CA0-8AC4-A58475A83B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908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EE9481-C5ED-466A-A476-71D19E01FDBF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FEC4E2-6BBA-4CA0-8AC4-A58475A83B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69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9481-C5ED-466A-A476-71D19E01FDBF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EC4E2-6BBA-4CA0-8AC4-A58475A83B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575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EE9481-C5ED-466A-A476-71D19E01FDBF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FEC4E2-6BBA-4CA0-8AC4-A58475A83BB6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15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tr-TR" b="1" dirty="0"/>
              <a:t>Java </a:t>
            </a:r>
            <a:r>
              <a:rPr lang="tr-TR" b="1" dirty="0" err="1"/>
              <a:t>Interface</a:t>
            </a:r>
            <a:r>
              <a:rPr lang="tr-TR" b="1" dirty="0"/>
              <a:t> Nedir?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Dr. </a:t>
            </a:r>
            <a:r>
              <a:rPr lang="tr-TR" dirty="0" err="1" smtClean="0"/>
              <a:t>Öğr</a:t>
            </a:r>
            <a:r>
              <a:rPr lang="tr-TR" dirty="0" smtClean="0"/>
              <a:t>. Üyesi SERPİL ASLAN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233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798285" y="203200"/>
            <a:ext cx="8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Çıktısı: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096736"/>
            <a:ext cx="3548743" cy="377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95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tr-TR" dirty="0"/>
              <a:t>Neler yaptık adım adım görelim.</a:t>
            </a:r>
            <a:endParaRPr lang="tr-TR" b="1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71" y="1766887"/>
            <a:ext cx="10943772" cy="448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9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tr-TR" b="1" dirty="0" err="1"/>
              <a:t>Abstract</a:t>
            </a:r>
            <a:r>
              <a:rPr lang="tr-TR" b="1" dirty="0"/>
              <a:t> Class – Soyut Sınıf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tr-TR" sz="2800" dirty="0" err="1"/>
              <a:t>Abstract</a:t>
            </a:r>
            <a:r>
              <a:rPr lang="tr-TR" sz="2800" dirty="0"/>
              <a:t> sınıf, </a:t>
            </a:r>
            <a:r>
              <a:rPr lang="tr-TR" sz="2800" dirty="0" err="1"/>
              <a:t>Interface</a:t>
            </a:r>
            <a:r>
              <a:rPr lang="tr-TR" sz="2800" dirty="0"/>
              <a:t> ve </a:t>
            </a:r>
            <a:r>
              <a:rPr lang="tr-TR" sz="2800" dirty="0" err="1"/>
              <a:t>Inheritance’in</a:t>
            </a:r>
            <a:r>
              <a:rPr lang="tr-TR" sz="2800" dirty="0"/>
              <a:t> karışımı denebilir. </a:t>
            </a:r>
            <a:endParaRPr lang="tr-TR" sz="2800" dirty="0" smtClean="0"/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tr-TR" sz="2800" dirty="0" smtClean="0"/>
              <a:t>Hem </a:t>
            </a:r>
            <a:r>
              <a:rPr lang="tr-TR" sz="2800" dirty="0"/>
              <a:t>gövdeli hem de gövdesiz metotları içinde barındırabilir. </a:t>
            </a:r>
            <a:endParaRPr lang="tr-TR" sz="2800" dirty="0" smtClean="0"/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tr-TR" sz="2800" dirty="0" smtClean="0"/>
              <a:t>Bir </a:t>
            </a:r>
            <a:r>
              <a:rPr lang="tr-TR" sz="2800" dirty="0"/>
              <a:t>sınıf içerisinde </a:t>
            </a:r>
            <a:r>
              <a:rPr lang="tr-TR" sz="2800" dirty="0" err="1"/>
              <a:t>abstract</a:t>
            </a:r>
            <a:r>
              <a:rPr lang="tr-TR" sz="2800" dirty="0"/>
              <a:t> bir metot varsa o sınıfta </a:t>
            </a:r>
            <a:r>
              <a:rPr lang="tr-TR" sz="2800" dirty="0" err="1"/>
              <a:t>abstract</a:t>
            </a:r>
            <a:r>
              <a:rPr lang="tr-TR" sz="2800" dirty="0"/>
              <a:t> sınıf olmak </a:t>
            </a:r>
            <a:r>
              <a:rPr lang="tr-TR" sz="2800" dirty="0" smtClean="0"/>
              <a:t>zorundadır.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tr-TR" sz="2800" dirty="0" smtClean="0"/>
              <a:t> </a:t>
            </a:r>
            <a:r>
              <a:rPr lang="tr-TR" sz="2800" dirty="0"/>
              <a:t>Nesneleri </a:t>
            </a:r>
            <a:r>
              <a:rPr lang="tr-TR" sz="2800" dirty="0" smtClean="0"/>
              <a:t>oluşturulamaz.</a:t>
            </a:r>
            <a:endParaRPr lang="tr-TR" sz="3600" dirty="0" smtClean="0"/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tr-TR" sz="2800" dirty="0" smtClean="0"/>
              <a:t>Kullanım </a:t>
            </a:r>
            <a:r>
              <a:rPr lang="tr-TR" sz="2800" dirty="0"/>
              <a:t>amacı da yine diğerleri gibi fazlalık kod yazmadan kurtulmaktır. 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01983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tr-TR" b="1" dirty="0" err="1"/>
              <a:t>Abstract</a:t>
            </a:r>
            <a:r>
              <a:rPr lang="tr-TR" b="1" dirty="0"/>
              <a:t> Class – Soyut Sınıf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tr-TR" sz="2800" dirty="0" err="1"/>
              <a:t>Abstract</a:t>
            </a:r>
            <a:r>
              <a:rPr lang="tr-TR" sz="2800" dirty="0"/>
              <a:t> sınıf, </a:t>
            </a:r>
            <a:r>
              <a:rPr lang="tr-TR" sz="2800" dirty="0" err="1"/>
              <a:t>Interface</a:t>
            </a:r>
            <a:r>
              <a:rPr lang="tr-TR" sz="2800" dirty="0"/>
              <a:t> ve </a:t>
            </a:r>
            <a:r>
              <a:rPr lang="tr-TR" sz="2800" dirty="0" err="1"/>
              <a:t>Inheritance’in</a:t>
            </a:r>
            <a:r>
              <a:rPr lang="tr-TR" sz="2800" dirty="0"/>
              <a:t> karışımı denebilir. </a:t>
            </a:r>
            <a:endParaRPr lang="tr-TR" sz="2800" dirty="0" smtClean="0"/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tr-TR" sz="2800" dirty="0" smtClean="0"/>
              <a:t>Hem </a:t>
            </a:r>
            <a:r>
              <a:rPr lang="tr-TR" sz="2800" dirty="0"/>
              <a:t>gövdeli hem de gövdesiz metotları içinde barındırabilir. </a:t>
            </a:r>
            <a:endParaRPr lang="tr-TR" sz="2800" dirty="0" smtClean="0"/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tr-TR" sz="2800" dirty="0" smtClean="0"/>
              <a:t>Bir </a:t>
            </a:r>
            <a:r>
              <a:rPr lang="tr-TR" sz="2800" dirty="0"/>
              <a:t>sınıf içerisinde </a:t>
            </a:r>
            <a:r>
              <a:rPr lang="tr-TR" sz="2800" dirty="0" err="1"/>
              <a:t>abstract</a:t>
            </a:r>
            <a:r>
              <a:rPr lang="tr-TR" sz="2800" dirty="0"/>
              <a:t> bir metot varsa o sınıfta </a:t>
            </a:r>
            <a:r>
              <a:rPr lang="tr-TR" sz="2800" dirty="0" err="1"/>
              <a:t>abstract</a:t>
            </a:r>
            <a:r>
              <a:rPr lang="tr-TR" sz="2800" dirty="0"/>
              <a:t> sınıf olmak </a:t>
            </a:r>
            <a:r>
              <a:rPr lang="tr-TR" sz="2800" dirty="0" smtClean="0"/>
              <a:t>zorundadır.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tr-TR" sz="2800" dirty="0" smtClean="0"/>
              <a:t> </a:t>
            </a:r>
            <a:r>
              <a:rPr lang="tr-TR" sz="2800" dirty="0"/>
              <a:t>Nesneleri </a:t>
            </a:r>
            <a:r>
              <a:rPr lang="tr-TR" sz="2800" dirty="0" smtClean="0"/>
              <a:t>oluşturulamaz.</a:t>
            </a:r>
            <a:endParaRPr lang="tr-TR" sz="3600" dirty="0" smtClean="0"/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tr-TR" sz="2800" dirty="0" smtClean="0"/>
              <a:t>Kullanım </a:t>
            </a:r>
            <a:r>
              <a:rPr lang="tr-TR" sz="2800" dirty="0"/>
              <a:t>amacı </a:t>
            </a:r>
            <a:r>
              <a:rPr lang="tr-TR" sz="2800" dirty="0" smtClean="0"/>
              <a:t>fazlalık </a:t>
            </a:r>
            <a:r>
              <a:rPr lang="tr-TR" sz="2800" dirty="0"/>
              <a:t>kod </a:t>
            </a:r>
            <a:r>
              <a:rPr lang="tr-TR" sz="2800" dirty="0" smtClean="0"/>
              <a:t>yazmaktan </a:t>
            </a:r>
            <a:r>
              <a:rPr lang="tr-TR" sz="2800" dirty="0"/>
              <a:t>kurtulmaktır. 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86561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tr-TR" b="1" dirty="0" smtClean="0"/>
              <a:t>Örnek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8358" lvl="1" indent="-285750" algn="just">
              <a:buFont typeface="Wingdings" panose="05000000000000000000" pitchFamily="2" charset="2"/>
              <a:buChar char="§"/>
            </a:pPr>
            <a:r>
              <a:rPr lang="tr-TR" sz="3200" dirty="0"/>
              <a:t>Üniversitede Vize ve </a:t>
            </a:r>
            <a:r>
              <a:rPr lang="tr-TR" sz="3200" dirty="0" err="1"/>
              <a:t>Final’e</a:t>
            </a:r>
            <a:r>
              <a:rPr lang="tr-TR" sz="3200" dirty="0"/>
              <a:t> her öğrencinin girdiğini düşünelim. </a:t>
            </a:r>
            <a:endParaRPr lang="tr-TR" sz="3200" dirty="0" smtClean="0"/>
          </a:p>
          <a:p>
            <a:pPr marL="578358" lvl="1" indent="-285750" algn="just">
              <a:buFont typeface="Wingdings" panose="05000000000000000000" pitchFamily="2" charset="2"/>
              <a:buChar char="§"/>
            </a:pPr>
            <a:r>
              <a:rPr lang="tr-TR" sz="3200" dirty="0" err="1" smtClean="0"/>
              <a:t>Büt’e</a:t>
            </a:r>
            <a:r>
              <a:rPr lang="tr-TR" sz="3200" dirty="0" smtClean="0"/>
              <a:t> </a:t>
            </a:r>
            <a:r>
              <a:rPr lang="tr-TR" sz="3200" dirty="0"/>
              <a:t>ise yalnızca başarısız olanlar girer. </a:t>
            </a:r>
            <a:endParaRPr lang="tr-TR" sz="3200" dirty="0" smtClean="0"/>
          </a:p>
          <a:p>
            <a:pPr marL="578358" lvl="1" indent="-285750" algn="just">
              <a:buFont typeface="Wingdings" panose="05000000000000000000" pitchFamily="2" charset="2"/>
              <a:buChar char="§"/>
            </a:pPr>
            <a:r>
              <a:rPr lang="tr-TR" sz="3200" dirty="0" smtClean="0"/>
              <a:t>Şunu anlıyoruz ki </a:t>
            </a:r>
            <a:r>
              <a:rPr lang="tr-TR" sz="3200" dirty="0"/>
              <a:t>Vize ve Final kesin ve herkeste ortak. </a:t>
            </a:r>
            <a:r>
              <a:rPr lang="tr-TR" sz="3200" dirty="0" err="1"/>
              <a:t>Büt’e</a:t>
            </a:r>
            <a:r>
              <a:rPr lang="tr-TR" sz="3200" dirty="0"/>
              <a:t> ise bazıları girecek. Buna göre örneğimizi görelim.</a:t>
            </a:r>
            <a:endParaRPr lang="tr-TR" sz="4400" dirty="0"/>
          </a:p>
        </p:txBody>
      </p:sp>
    </p:spTree>
    <p:extLst>
      <p:ext uri="{BB962C8B-B14F-4D97-AF65-F5344CB8AC3E}">
        <p14:creationId xmlns:p14="http://schemas.microsoft.com/office/powerpoint/2010/main" val="101670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tr-TR" b="1" dirty="0" smtClean="0"/>
              <a:t>Örnek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8358" lvl="1" indent="-285750" algn="just">
              <a:buFont typeface="Wingdings" panose="05000000000000000000" pitchFamily="2" charset="2"/>
              <a:buChar char="§"/>
            </a:pPr>
            <a:r>
              <a:rPr lang="tr-TR" dirty="0"/>
              <a:t>Öncelikle </a:t>
            </a:r>
            <a:r>
              <a:rPr lang="tr-TR" b="1" dirty="0" err="1"/>
              <a:t>Sinavlar</a:t>
            </a:r>
            <a:r>
              <a:rPr lang="tr-TR" dirty="0"/>
              <a:t>, </a:t>
            </a:r>
            <a:r>
              <a:rPr lang="tr-TR" b="1" dirty="0" err="1"/>
              <a:t>BirinciOgrenci</a:t>
            </a:r>
            <a:r>
              <a:rPr lang="tr-TR" dirty="0"/>
              <a:t> ve </a:t>
            </a:r>
            <a:r>
              <a:rPr lang="tr-TR" b="1" dirty="0" err="1"/>
              <a:t>IkinciOgrenci</a:t>
            </a:r>
            <a:r>
              <a:rPr lang="tr-TR" dirty="0"/>
              <a:t> isimlerinde sınıflar oluşturalım.</a:t>
            </a:r>
            <a:endParaRPr lang="tr-TR" sz="4400" dirty="0"/>
          </a:p>
        </p:txBody>
      </p:sp>
    </p:spTree>
    <p:extLst>
      <p:ext uri="{BB962C8B-B14F-4D97-AF65-F5344CB8AC3E}">
        <p14:creationId xmlns:p14="http://schemas.microsoft.com/office/powerpoint/2010/main" val="162188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27" y="682171"/>
            <a:ext cx="9430473" cy="5370286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798285" y="203200"/>
            <a:ext cx="21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Sinavlar.java</a:t>
            </a:r>
            <a:r>
              <a:rPr lang="tr-TR" dirty="0"/>
              <a:t> dosyası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6218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798285" y="203200"/>
            <a:ext cx="270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BirinciOgrenci.java</a:t>
            </a:r>
            <a:r>
              <a:rPr lang="tr-TR" dirty="0"/>
              <a:t> dosyası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85" y="1129289"/>
            <a:ext cx="10145486" cy="440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3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798285" y="203200"/>
            <a:ext cx="2609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IkinciOgrenci.java</a:t>
            </a:r>
            <a:r>
              <a:rPr lang="tr-TR" dirty="0"/>
              <a:t> dosyası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58" y="952606"/>
            <a:ext cx="9516208" cy="451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4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798285" y="203200"/>
            <a:ext cx="1866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Main.java</a:t>
            </a:r>
            <a:r>
              <a:rPr lang="tr-TR" dirty="0"/>
              <a:t> dosyası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85" y="728662"/>
            <a:ext cx="8897258" cy="551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4857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</TotalTime>
  <Words>163</Words>
  <Application>Microsoft Office PowerPoint</Application>
  <PresentationFormat>Geniş ekran</PresentationFormat>
  <Paragraphs>26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Geçmişe bakış</vt:lpstr>
      <vt:lpstr>Java Interface Nedir?</vt:lpstr>
      <vt:lpstr>Abstract Class – Soyut Sınıf</vt:lpstr>
      <vt:lpstr>Abstract Class – Soyut Sınıf</vt:lpstr>
      <vt:lpstr>Örnek</vt:lpstr>
      <vt:lpstr>Örnek</vt:lpstr>
      <vt:lpstr>PowerPoint Sunusu</vt:lpstr>
      <vt:lpstr>PowerPoint Sunusu</vt:lpstr>
      <vt:lpstr>PowerPoint Sunusu</vt:lpstr>
      <vt:lpstr>PowerPoint Sunusu</vt:lpstr>
      <vt:lpstr>PowerPoint Sunusu</vt:lpstr>
      <vt:lpstr>Neler yaptık adım adım görelim.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Java’da static anahtar kelimesi ve kullanımı</dc:title>
  <dc:creator>serpil gül</dc:creator>
  <cp:lastModifiedBy>serpil gül</cp:lastModifiedBy>
  <cp:revision>14</cp:revision>
  <dcterms:created xsi:type="dcterms:W3CDTF">2021-11-14T21:10:38Z</dcterms:created>
  <dcterms:modified xsi:type="dcterms:W3CDTF">2021-12-11T21:47:18Z</dcterms:modified>
</cp:coreProperties>
</file>