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8"/>
  </p:notesMasterIdLst>
  <p:sldIdLst>
    <p:sldId id="289" r:id="rId2"/>
    <p:sldId id="257" r:id="rId3"/>
    <p:sldId id="290" r:id="rId4"/>
    <p:sldId id="297" r:id="rId5"/>
    <p:sldId id="299" r:id="rId6"/>
    <p:sldId id="301" r:id="rId7"/>
    <p:sldId id="303" r:id="rId8"/>
    <p:sldId id="310" r:id="rId9"/>
    <p:sldId id="298" r:id="rId10"/>
    <p:sldId id="311" r:id="rId11"/>
    <p:sldId id="307" r:id="rId12"/>
    <p:sldId id="302" r:id="rId13"/>
    <p:sldId id="306" r:id="rId14"/>
    <p:sldId id="309" r:id="rId15"/>
    <p:sldId id="305" r:id="rId16"/>
    <p:sldId id="304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C7277-61A5-465B-B939-5C7BC85B4B49}" v="1" dt="2021-01-09T13:40:0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an Gözüaçık" userId="307223696d09b495" providerId="LiveId" clId="{043C7277-61A5-465B-B939-5C7BC85B4B49}"/>
    <pc:docChg chg="undo custSel mod modSld">
      <pc:chgData name="Kenan Gözüaçık" userId="307223696d09b495" providerId="LiveId" clId="{043C7277-61A5-465B-B939-5C7BC85B4B49}" dt="2021-01-09T13:40:39.468" v="10" actId="1076"/>
      <pc:docMkLst>
        <pc:docMk/>
      </pc:docMkLst>
      <pc:sldChg chg="addSp delSp modSp mod setBg">
        <pc:chgData name="Kenan Gözüaçık" userId="307223696d09b495" providerId="LiveId" clId="{043C7277-61A5-465B-B939-5C7BC85B4B49}" dt="2021-01-09T13:40:39.468" v="10" actId="1076"/>
        <pc:sldMkLst>
          <pc:docMk/>
          <pc:sldMk cId="1555672235" sldId="300"/>
        </pc:sldMkLst>
        <pc:spChg chg="mod">
          <ac:chgData name="Kenan Gözüaçık" userId="307223696d09b495" providerId="LiveId" clId="{043C7277-61A5-465B-B939-5C7BC85B4B49}" dt="2021-01-09T13:40:21.004" v="6" actId="26606"/>
          <ac:spMkLst>
            <pc:docMk/>
            <pc:sldMk cId="1555672235" sldId="300"/>
            <ac:spMk id="2" creationId="{716BB1F7-8A91-4095-AEAE-3BDA4E98EF88}"/>
          </ac:spMkLst>
        </pc:spChg>
        <pc:spChg chg="add del mod">
          <ac:chgData name="Kenan Gözüaçık" userId="307223696d09b495" providerId="LiveId" clId="{043C7277-61A5-465B-B939-5C7BC85B4B49}" dt="2021-01-09T13:40:08.346" v="3"/>
          <ac:spMkLst>
            <pc:docMk/>
            <pc:sldMk cId="1555672235" sldId="300"/>
            <ac:spMk id="11" creationId="{0FC145F0-238A-4E7A-8BE4-02794D9CDB4B}"/>
          </ac:spMkLst>
        </pc:spChg>
        <pc:spChg chg="add del">
          <ac:chgData name="Kenan Gözüaçık" userId="307223696d09b495" providerId="LiveId" clId="{043C7277-61A5-465B-B939-5C7BC85B4B49}" dt="2021-01-09T13:40:20.990" v="5" actId="26606"/>
          <ac:spMkLst>
            <pc:docMk/>
            <pc:sldMk cId="1555672235" sldId="300"/>
            <ac:spMk id="16" creationId="{35316990-1F73-4FBD-8AD4-F9B37A615A27}"/>
          </ac:spMkLst>
        </pc:spChg>
        <pc:spChg chg="add">
          <ac:chgData name="Kenan Gözüaçık" userId="307223696d09b495" providerId="LiveId" clId="{043C7277-61A5-465B-B939-5C7BC85B4B49}" dt="2021-01-09T13:40:21.004" v="6" actId="26606"/>
          <ac:spMkLst>
            <pc:docMk/>
            <pc:sldMk cId="1555672235" sldId="300"/>
            <ac:spMk id="17" creationId="{DA381740-063A-41A4-836D-85D14980EEF0}"/>
          </ac:spMkLst>
        </pc:spChg>
        <pc:spChg chg="add del">
          <ac:chgData name="Kenan Gözüaçık" userId="307223696d09b495" providerId="LiveId" clId="{043C7277-61A5-465B-B939-5C7BC85B4B49}" dt="2021-01-09T13:40:20.990" v="5" actId="26606"/>
          <ac:spMkLst>
            <pc:docMk/>
            <pc:sldMk cId="1555672235" sldId="300"/>
            <ac:spMk id="19" creationId="{2B97F24A-32CE-4C1C-A50D-3016B394DCFB}"/>
          </ac:spMkLst>
        </pc:spChg>
        <pc:spChg chg="add del">
          <ac:chgData name="Kenan Gözüaçık" userId="307223696d09b495" providerId="LiveId" clId="{043C7277-61A5-465B-B939-5C7BC85B4B49}" dt="2021-01-09T13:40:20.990" v="5" actId="26606"/>
          <ac:spMkLst>
            <pc:docMk/>
            <pc:sldMk cId="1555672235" sldId="300"/>
            <ac:spMk id="21" creationId="{3CE8AF5E-D374-4CF1-90CC-35CF73B81C3E}"/>
          </ac:spMkLst>
        </pc:spChg>
        <pc:spChg chg="add">
          <ac:chgData name="Kenan Gözüaçık" userId="307223696d09b495" providerId="LiveId" clId="{043C7277-61A5-465B-B939-5C7BC85B4B49}" dt="2021-01-09T13:40:21.004" v="6" actId="26606"/>
          <ac:spMkLst>
            <pc:docMk/>
            <pc:sldMk cId="1555672235" sldId="300"/>
            <ac:spMk id="25" creationId="{665DBBEF-238B-476B-96AB-8AAC3224ECEA}"/>
          </ac:spMkLst>
        </pc:spChg>
        <pc:spChg chg="add">
          <ac:chgData name="Kenan Gözüaçık" userId="307223696d09b495" providerId="LiveId" clId="{043C7277-61A5-465B-B939-5C7BC85B4B49}" dt="2021-01-09T13:40:21.004" v="6" actId="26606"/>
          <ac:spMkLst>
            <pc:docMk/>
            <pc:sldMk cId="1555672235" sldId="300"/>
            <ac:spMk id="26" creationId="{3FCFB1DE-0B7E-48CC-BA90-B2AB0889F9D6}"/>
          </ac:spMkLst>
        </pc:spChg>
        <pc:picChg chg="del mod">
          <ac:chgData name="Kenan Gözüaçık" userId="307223696d09b495" providerId="LiveId" clId="{043C7277-61A5-465B-B939-5C7BC85B4B49}" dt="2021-01-09T13:40:03.209" v="2" actId="21"/>
          <ac:picMkLst>
            <pc:docMk/>
            <pc:sldMk cId="1555672235" sldId="300"/>
            <ac:picMk id="9" creationId="{D3294DF5-DB16-4C4B-9B7B-F4B8A2A22391}"/>
          </ac:picMkLst>
        </pc:picChg>
        <pc:picChg chg="add mod">
          <ac:chgData name="Kenan Gözüaçık" userId="307223696d09b495" providerId="LiveId" clId="{043C7277-61A5-465B-B939-5C7BC85B4B49}" dt="2021-01-09T13:40:39.468" v="10" actId="1076"/>
          <ac:picMkLst>
            <pc:docMk/>
            <pc:sldMk cId="1555672235" sldId="300"/>
            <ac:picMk id="12" creationId="{8670E3F2-CF72-4F63-A2B0-B80388EECA9A}"/>
          </ac:picMkLst>
        </pc:picChg>
        <pc:inkChg chg="add del">
          <ac:chgData name="Kenan Gözüaçık" userId="307223696d09b495" providerId="LiveId" clId="{043C7277-61A5-465B-B939-5C7BC85B4B49}" dt="2021-01-09T13:40:20.990" v="5" actId="26606"/>
          <ac:inkMkLst>
            <pc:docMk/>
            <pc:sldMk cId="1555672235" sldId="300"/>
            <ac:inkMk id="23" creationId="{070477C5-0410-4E4F-97A1-F84C2465C187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04EC6-844D-4718-AFC6-8B6CB1003B8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C1E86E-6BAA-440C-A239-BC4501064AB7}">
      <dgm:prSet/>
      <dgm:spPr/>
      <dgm:t>
        <a:bodyPr/>
        <a:lstStyle/>
        <a:p>
          <a:r>
            <a:rPr lang="tr-TR" dirty="0">
              <a:latin typeface="Agency FB" panose="020B0503020202020204" pitchFamily="34" charset="0"/>
            </a:rPr>
            <a:t>PROJENİN AMACI</a:t>
          </a:r>
          <a:endParaRPr lang="en-US" dirty="0">
            <a:latin typeface="Agency FB" panose="020B0503020202020204" pitchFamily="34" charset="0"/>
          </a:endParaRPr>
        </a:p>
      </dgm:t>
    </dgm:pt>
    <dgm:pt modelId="{DA102E9F-0BCC-4515-BE92-092ACF4D043F}" type="parTrans" cxnId="{D3A32744-672C-4C0E-B854-71BAACE1AF22}">
      <dgm:prSet/>
      <dgm:spPr/>
      <dgm:t>
        <a:bodyPr/>
        <a:lstStyle/>
        <a:p>
          <a:endParaRPr lang="en-US"/>
        </a:p>
      </dgm:t>
    </dgm:pt>
    <dgm:pt modelId="{F4DC95A0-F31E-424F-9CB8-7BD444FD70B2}" type="sibTrans" cxnId="{D3A32744-672C-4C0E-B854-71BAACE1AF22}">
      <dgm:prSet/>
      <dgm:spPr/>
      <dgm:t>
        <a:bodyPr/>
        <a:lstStyle/>
        <a:p>
          <a:endParaRPr lang="en-US"/>
        </a:p>
      </dgm:t>
    </dgm:pt>
    <dgm:pt modelId="{1DBC3844-FA28-47F2-A85B-F61B73812FD9}">
      <dgm:prSet/>
      <dgm:spPr/>
      <dgm:t>
        <a:bodyPr/>
        <a:lstStyle/>
        <a:p>
          <a:r>
            <a:rPr lang="tr-TR" dirty="0">
              <a:latin typeface="Agency FB" panose="020B0503020202020204" pitchFamily="34" charset="0"/>
            </a:rPr>
            <a:t>TASARIM</a:t>
          </a:r>
          <a:endParaRPr lang="en-US" dirty="0">
            <a:latin typeface="Agency FB" panose="020B0503020202020204" pitchFamily="34" charset="0"/>
          </a:endParaRPr>
        </a:p>
      </dgm:t>
    </dgm:pt>
    <dgm:pt modelId="{4393C382-464A-4BB8-B648-8116308D3014}" type="parTrans" cxnId="{B6B5AEE4-7206-440A-B535-3ACA064A599C}">
      <dgm:prSet/>
      <dgm:spPr/>
      <dgm:t>
        <a:bodyPr/>
        <a:lstStyle/>
        <a:p>
          <a:endParaRPr lang="en-US"/>
        </a:p>
      </dgm:t>
    </dgm:pt>
    <dgm:pt modelId="{D3F7F6F5-D3D8-4509-BF5F-2FC7908B56C9}" type="sibTrans" cxnId="{B6B5AEE4-7206-440A-B535-3ACA064A599C}">
      <dgm:prSet/>
      <dgm:spPr/>
      <dgm:t>
        <a:bodyPr/>
        <a:lstStyle/>
        <a:p>
          <a:endParaRPr lang="en-US"/>
        </a:p>
      </dgm:t>
    </dgm:pt>
    <dgm:pt modelId="{E9D4ECDC-A1FD-48F6-A9D7-4DD874BD8C48}">
      <dgm:prSet/>
      <dgm:spPr/>
      <dgm:t>
        <a:bodyPr/>
        <a:lstStyle/>
        <a:p>
          <a:r>
            <a:rPr lang="tr-TR" dirty="0">
              <a:latin typeface="Agency FB" panose="020B0503020202020204" pitchFamily="34" charset="0"/>
            </a:rPr>
            <a:t>KULLANILAN ARAÇLAR</a:t>
          </a:r>
          <a:endParaRPr lang="en-US" dirty="0">
            <a:latin typeface="Agency FB" panose="020B0503020202020204" pitchFamily="34" charset="0"/>
          </a:endParaRPr>
        </a:p>
      </dgm:t>
    </dgm:pt>
    <dgm:pt modelId="{283717D3-2BA6-420B-9567-6D7FC5A9461A}" type="parTrans" cxnId="{1EEACBAB-DFCF-42EB-9E2B-F883442CA311}">
      <dgm:prSet/>
      <dgm:spPr/>
      <dgm:t>
        <a:bodyPr/>
        <a:lstStyle/>
        <a:p>
          <a:endParaRPr lang="en-US"/>
        </a:p>
      </dgm:t>
    </dgm:pt>
    <dgm:pt modelId="{78014968-08FE-4676-900A-97547485381E}" type="sibTrans" cxnId="{1EEACBAB-DFCF-42EB-9E2B-F883442CA311}">
      <dgm:prSet/>
      <dgm:spPr/>
      <dgm:t>
        <a:bodyPr/>
        <a:lstStyle/>
        <a:p>
          <a:endParaRPr lang="en-US"/>
        </a:p>
      </dgm:t>
    </dgm:pt>
    <dgm:pt modelId="{B6D90999-BDCF-4C6B-A45B-C1BAF8FDD29E}">
      <dgm:prSet/>
      <dgm:spPr/>
      <dgm:t>
        <a:bodyPr/>
        <a:lstStyle/>
        <a:p>
          <a:r>
            <a:rPr lang="tr-TR" dirty="0">
              <a:latin typeface="Agency FB" panose="020B0503020202020204" pitchFamily="34" charset="0"/>
            </a:rPr>
            <a:t>PROJE EKİBİ</a:t>
          </a:r>
          <a:endParaRPr lang="en-US" dirty="0">
            <a:latin typeface="Agency FB" panose="020B0503020202020204" pitchFamily="34" charset="0"/>
          </a:endParaRPr>
        </a:p>
      </dgm:t>
    </dgm:pt>
    <dgm:pt modelId="{AD34E8E1-0026-4924-B8F6-A3955F73C533}" type="parTrans" cxnId="{552D17AD-D1BD-4F03-A47B-C57E4828C796}">
      <dgm:prSet/>
      <dgm:spPr/>
      <dgm:t>
        <a:bodyPr/>
        <a:lstStyle/>
        <a:p>
          <a:endParaRPr lang="en-US"/>
        </a:p>
      </dgm:t>
    </dgm:pt>
    <dgm:pt modelId="{2366E456-94F2-427D-AFB8-C7E3BE7BB2F0}" type="sibTrans" cxnId="{552D17AD-D1BD-4F03-A47B-C57E4828C796}">
      <dgm:prSet/>
      <dgm:spPr/>
      <dgm:t>
        <a:bodyPr/>
        <a:lstStyle/>
        <a:p>
          <a:endParaRPr lang="en-US"/>
        </a:p>
      </dgm:t>
    </dgm:pt>
    <dgm:pt modelId="{2F8A51F3-B61F-4E8C-A555-0E551B430D45}" type="pres">
      <dgm:prSet presAssocID="{6F304EC6-844D-4718-AFC6-8B6CB1003B8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tr-TR"/>
        </a:p>
      </dgm:t>
    </dgm:pt>
    <dgm:pt modelId="{D3DC8457-CBC8-430E-A7C6-71A27493BDAA}" type="pres">
      <dgm:prSet presAssocID="{AEC1E86E-6BAA-440C-A239-BC4501064AB7}" presName="thickLine" presStyleLbl="alignNode1" presStyleIdx="0" presStyleCnt="4"/>
      <dgm:spPr/>
    </dgm:pt>
    <dgm:pt modelId="{B9FDED22-7B1E-489A-86EE-2E147511A557}" type="pres">
      <dgm:prSet presAssocID="{AEC1E86E-6BAA-440C-A239-BC4501064AB7}" presName="horz1" presStyleCnt="0"/>
      <dgm:spPr/>
    </dgm:pt>
    <dgm:pt modelId="{897E5FB9-D125-4095-9C02-E3D876A16460}" type="pres">
      <dgm:prSet presAssocID="{AEC1E86E-6BAA-440C-A239-BC4501064AB7}" presName="tx1" presStyleLbl="revTx" presStyleIdx="0" presStyleCnt="4"/>
      <dgm:spPr/>
      <dgm:t>
        <a:bodyPr/>
        <a:lstStyle/>
        <a:p>
          <a:endParaRPr lang="tr-TR"/>
        </a:p>
      </dgm:t>
    </dgm:pt>
    <dgm:pt modelId="{31D89E4E-34FC-4681-B898-31ECC103A968}" type="pres">
      <dgm:prSet presAssocID="{AEC1E86E-6BAA-440C-A239-BC4501064AB7}" presName="vert1" presStyleCnt="0"/>
      <dgm:spPr/>
    </dgm:pt>
    <dgm:pt modelId="{FDCF3B6A-E072-41BD-9B76-7A4A70C77238}" type="pres">
      <dgm:prSet presAssocID="{1DBC3844-FA28-47F2-A85B-F61B73812FD9}" presName="thickLine" presStyleLbl="alignNode1" presStyleIdx="1" presStyleCnt="4"/>
      <dgm:spPr/>
    </dgm:pt>
    <dgm:pt modelId="{189818EA-8BEE-4C50-8057-10400C5F3A54}" type="pres">
      <dgm:prSet presAssocID="{1DBC3844-FA28-47F2-A85B-F61B73812FD9}" presName="horz1" presStyleCnt="0"/>
      <dgm:spPr/>
    </dgm:pt>
    <dgm:pt modelId="{0FED902C-D564-4F7C-B50F-DEC8511B01CF}" type="pres">
      <dgm:prSet presAssocID="{1DBC3844-FA28-47F2-A85B-F61B73812FD9}" presName="tx1" presStyleLbl="revTx" presStyleIdx="1" presStyleCnt="4"/>
      <dgm:spPr/>
      <dgm:t>
        <a:bodyPr/>
        <a:lstStyle/>
        <a:p>
          <a:endParaRPr lang="tr-TR"/>
        </a:p>
      </dgm:t>
    </dgm:pt>
    <dgm:pt modelId="{936174F2-2F58-4A8A-A87B-830586166139}" type="pres">
      <dgm:prSet presAssocID="{1DBC3844-FA28-47F2-A85B-F61B73812FD9}" presName="vert1" presStyleCnt="0"/>
      <dgm:spPr/>
    </dgm:pt>
    <dgm:pt modelId="{4B040E75-C82B-428D-B07E-872B181C4052}" type="pres">
      <dgm:prSet presAssocID="{E9D4ECDC-A1FD-48F6-A9D7-4DD874BD8C48}" presName="thickLine" presStyleLbl="alignNode1" presStyleIdx="2" presStyleCnt="4"/>
      <dgm:spPr/>
    </dgm:pt>
    <dgm:pt modelId="{8E01D829-BD46-46EC-95B8-5637A0A0BE1F}" type="pres">
      <dgm:prSet presAssocID="{E9D4ECDC-A1FD-48F6-A9D7-4DD874BD8C48}" presName="horz1" presStyleCnt="0"/>
      <dgm:spPr/>
    </dgm:pt>
    <dgm:pt modelId="{B4351306-258B-4007-B0DA-9639BA9DA4CE}" type="pres">
      <dgm:prSet presAssocID="{E9D4ECDC-A1FD-48F6-A9D7-4DD874BD8C48}" presName="tx1" presStyleLbl="revTx" presStyleIdx="2" presStyleCnt="4"/>
      <dgm:spPr/>
      <dgm:t>
        <a:bodyPr/>
        <a:lstStyle/>
        <a:p>
          <a:endParaRPr lang="tr-TR"/>
        </a:p>
      </dgm:t>
    </dgm:pt>
    <dgm:pt modelId="{7ABB1027-0F7E-45AB-8CE8-1AC84FC6E2D0}" type="pres">
      <dgm:prSet presAssocID="{E9D4ECDC-A1FD-48F6-A9D7-4DD874BD8C48}" presName="vert1" presStyleCnt="0"/>
      <dgm:spPr/>
    </dgm:pt>
    <dgm:pt modelId="{8B67E88D-804A-49B4-B2CF-5567A2C5C575}" type="pres">
      <dgm:prSet presAssocID="{B6D90999-BDCF-4C6B-A45B-C1BAF8FDD29E}" presName="thickLine" presStyleLbl="alignNode1" presStyleIdx="3" presStyleCnt="4"/>
      <dgm:spPr/>
    </dgm:pt>
    <dgm:pt modelId="{9C260562-3C16-4021-9980-0B0E76BA22F5}" type="pres">
      <dgm:prSet presAssocID="{B6D90999-BDCF-4C6B-A45B-C1BAF8FDD29E}" presName="horz1" presStyleCnt="0"/>
      <dgm:spPr/>
    </dgm:pt>
    <dgm:pt modelId="{000DB720-88ED-4C6A-BE41-FAC8CF5B213D}" type="pres">
      <dgm:prSet presAssocID="{B6D90999-BDCF-4C6B-A45B-C1BAF8FDD29E}" presName="tx1" presStyleLbl="revTx" presStyleIdx="3" presStyleCnt="4"/>
      <dgm:spPr/>
      <dgm:t>
        <a:bodyPr/>
        <a:lstStyle/>
        <a:p>
          <a:endParaRPr lang="tr-TR"/>
        </a:p>
      </dgm:t>
    </dgm:pt>
    <dgm:pt modelId="{C1ECD5F9-0535-4D45-B888-281788063D09}" type="pres">
      <dgm:prSet presAssocID="{B6D90999-BDCF-4C6B-A45B-C1BAF8FDD29E}" presName="vert1" presStyleCnt="0"/>
      <dgm:spPr/>
    </dgm:pt>
  </dgm:ptLst>
  <dgm:cxnLst>
    <dgm:cxn modelId="{B6B5AEE4-7206-440A-B535-3ACA064A599C}" srcId="{6F304EC6-844D-4718-AFC6-8B6CB1003B85}" destId="{1DBC3844-FA28-47F2-A85B-F61B73812FD9}" srcOrd="1" destOrd="0" parTransId="{4393C382-464A-4BB8-B648-8116308D3014}" sibTransId="{D3F7F6F5-D3D8-4509-BF5F-2FC7908B56C9}"/>
    <dgm:cxn modelId="{465F5031-529D-4E19-ADD8-E3CAEC8D2A3B}" type="presOf" srcId="{AEC1E86E-6BAA-440C-A239-BC4501064AB7}" destId="{897E5FB9-D125-4095-9C02-E3D876A16460}" srcOrd="0" destOrd="0" presId="urn:microsoft.com/office/officeart/2008/layout/LinedList"/>
    <dgm:cxn modelId="{552D17AD-D1BD-4F03-A47B-C57E4828C796}" srcId="{6F304EC6-844D-4718-AFC6-8B6CB1003B85}" destId="{B6D90999-BDCF-4C6B-A45B-C1BAF8FDD29E}" srcOrd="3" destOrd="0" parTransId="{AD34E8E1-0026-4924-B8F6-A3955F73C533}" sibTransId="{2366E456-94F2-427D-AFB8-C7E3BE7BB2F0}"/>
    <dgm:cxn modelId="{8FD5E830-830F-41B5-9884-8BF99234DCDD}" type="presOf" srcId="{1DBC3844-FA28-47F2-A85B-F61B73812FD9}" destId="{0FED902C-D564-4F7C-B50F-DEC8511B01CF}" srcOrd="0" destOrd="0" presId="urn:microsoft.com/office/officeart/2008/layout/LinedList"/>
    <dgm:cxn modelId="{D3A32744-672C-4C0E-B854-71BAACE1AF22}" srcId="{6F304EC6-844D-4718-AFC6-8B6CB1003B85}" destId="{AEC1E86E-6BAA-440C-A239-BC4501064AB7}" srcOrd="0" destOrd="0" parTransId="{DA102E9F-0BCC-4515-BE92-092ACF4D043F}" sibTransId="{F4DC95A0-F31E-424F-9CB8-7BD444FD70B2}"/>
    <dgm:cxn modelId="{6A3A766C-D3CC-4F2A-935E-A52C4B9E69A9}" type="presOf" srcId="{6F304EC6-844D-4718-AFC6-8B6CB1003B85}" destId="{2F8A51F3-B61F-4E8C-A555-0E551B430D45}" srcOrd="0" destOrd="0" presId="urn:microsoft.com/office/officeart/2008/layout/LinedList"/>
    <dgm:cxn modelId="{1EEACBAB-DFCF-42EB-9E2B-F883442CA311}" srcId="{6F304EC6-844D-4718-AFC6-8B6CB1003B85}" destId="{E9D4ECDC-A1FD-48F6-A9D7-4DD874BD8C48}" srcOrd="2" destOrd="0" parTransId="{283717D3-2BA6-420B-9567-6D7FC5A9461A}" sibTransId="{78014968-08FE-4676-900A-97547485381E}"/>
    <dgm:cxn modelId="{788A430E-1CE1-4270-AA53-C76DCFA63061}" type="presOf" srcId="{B6D90999-BDCF-4C6B-A45B-C1BAF8FDD29E}" destId="{000DB720-88ED-4C6A-BE41-FAC8CF5B213D}" srcOrd="0" destOrd="0" presId="urn:microsoft.com/office/officeart/2008/layout/LinedList"/>
    <dgm:cxn modelId="{2A788624-F8D2-4F03-87A4-AFA371B8DA4D}" type="presOf" srcId="{E9D4ECDC-A1FD-48F6-A9D7-4DD874BD8C48}" destId="{B4351306-258B-4007-B0DA-9639BA9DA4CE}" srcOrd="0" destOrd="0" presId="urn:microsoft.com/office/officeart/2008/layout/LinedList"/>
    <dgm:cxn modelId="{366925A2-347D-404B-BF57-01202A49A315}" type="presParOf" srcId="{2F8A51F3-B61F-4E8C-A555-0E551B430D45}" destId="{D3DC8457-CBC8-430E-A7C6-71A27493BDAA}" srcOrd="0" destOrd="0" presId="urn:microsoft.com/office/officeart/2008/layout/LinedList"/>
    <dgm:cxn modelId="{A484A193-9C32-4E1D-B0C1-44BE1151B865}" type="presParOf" srcId="{2F8A51F3-B61F-4E8C-A555-0E551B430D45}" destId="{B9FDED22-7B1E-489A-86EE-2E147511A557}" srcOrd="1" destOrd="0" presId="urn:microsoft.com/office/officeart/2008/layout/LinedList"/>
    <dgm:cxn modelId="{230AF0E8-DDED-4711-BE27-CFA585A0055C}" type="presParOf" srcId="{B9FDED22-7B1E-489A-86EE-2E147511A557}" destId="{897E5FB9-D125-4095-9C02-E3D876A16460}" srcOrd="0" destOrd="0" presId="urn:microsoft.com/office/officeart/2008/layout/LinedList"/>
    <dgm:cxn modelId="{A2008E44-832D-4519-8F6C-E3EF778175D0}" type="presParOf" srcId="{B9FDED22-7B1E-489A-86EE-2E147511A557}" destId="{31D89E4E-34FC-4681-B898-31ECC103A968}" srcOrd="1" destOrd="0" presId="urn:microsoft.com/office/officeart/2008/layout/LinedList"/>
    <dgm:cxn modelId="{FA069839-C401-4FC0-B9C5-22FA9152C6E0}" type="presParOf" srcId="{2F8A51F3-B61F-4E8C-A555-0E551B430D45}" destId="{FDCF3B6A-E072-41BD-9B76-7A4A70C77238}" srcOrd="2" destOrd="0" presId="urn:microsoft.com/office/officeart/2008/layout/LinedList"/>
    <dgm:cxn modelId="{7FBAA282-ED5A-405F-AFD3-BFFFDA81346E}" type="presParOf" srcId="{2F8A51F3-B61F-4E8C-A555-0E551B430D45}" destId="{189818EA-8BEE-4C50-8057-10400C5F3A54}" srcOrd="3" destOrd="0" presId="urn:microsoft.com/office/officeart/2008/layout/LinedList"/>
    <dgm:cxn modelId="{BD90E4F1-9A77-4FE9-9FC8-DE88BC5DC234}" type="presParOf" srcId="{189818EA-8BEE-4C50-8057-10400C5F3A54}" destId="{0FED902C-D564-4F7C-B50F-DEC8511B01CF}" srcOrd="0" destOrd="0" presId="urn:microsoft.com/office/officeart/2008/layout/LinedList"/>
    <dgm:cxn modelId="{9A5522B1-FCB9-4D5B-8D26-A839D2B91F0E}" type="presParOf" srcId="{189818EA-8BEE-4C50-8057-10400C5F3A54}" destId="{936174F2-2F58-4A8A-A87B-830586166139}" srcOrd="1" destOrd="0" presId="urn:microsoft.com/office/officeart/2008/layout/LinedList"/>
    <dgm:cxn modelId="{E826AAF9-0CCE-43C8-8F8B-F572399DA4BF}" type="presParOf" srcId="{2F8A51F3-B61F-4E8C-A555-0E551B430D45}" destId="{4B040E75-C82B-428D-B07E-872B181C4052}" srcOrd="4" destOrd="0" presId="urn:microsoft.com/office/officeart/2008/layout/LinedList"/>
    <dgm:cxn modelId="{A39FFBB0-BC05-4211-8735-6D66D91DC30D}" type="presParOf" srcId="{2F8A51F3-B61F-4E8C-A555-0E551B430D45}" destId="{8E01D829-BD46-46EC-95B8-5637A0A0BE1F}" srcOrd="5" destOrd="0" presId="urn:microsoft.com/office/officeart/2008/layout/LinedList"/>
    <dgm:cxn modelId="{26B4768E-7781-4D6C-B2C7-F95DBB8EC4D5}" type="presParOf" srcId="{8E01D829-BD46-46EC-95B8-5637A0A0BE1F}" destId="{B4351306-258B-4007-B0DA-9639BA9DA4CE}" srcOrd="0" destOrd="0" presId="urn:microsoft.com/office/officeart/2008/layout/LinedList"/>
    <dgm:cxn modelId="{528F7C61-1495-4CD7-8EF8-69575C72EB7F}" type="presParOf" srcId="{8E01D829-BD46-46EC-95B8-5637A0A0BE1F}" destId="{7ABB1027-0F7E-45AB-8CE8-1AC84FC6E2D0}" srcOrd="1" destOrd="0" presId="urn:microsoft.com/office/officeart/2008/layout/LinedList"/>
    <dgm:cxn modelId="{5F21E215-5FD7-43E7-ABAA-D6F4FD051EC6}" type="presParOf" srcId="{2F8A51F3-B61F-4E8C-A555-0E551B430D45}" destId="{8B67E88D-804A-49B4-B2CF-5567A2C5C575}" srcOrd="6" destOrd="0" presId="urn:microsoft.com/office/officeart/2008/layout/LinedList"/>
    <dgm:cxn modelId="{8F67416A-5C9A-4EB1-99A0-60C6CD77B43E}" type="presParOf" srcId="{2F8A51F3-B61F-4E8C-A555-0E551B430D45}" destId="{9C260562-3C16-4021-9980-0B0E76BA22F5}" srcOrd="7" destOrd="0" presId="urn:microsoft.com/office/officeart/2008/layout/LinedList"/>
    <dgm:cxn modelId="{EE8AC647-55EB-4BEC-9EB5-5AC5501D26D0}" type="presParOf" srcId="{9C260562-3C16-4021-9980-0B0E76BA22F5}" destId="{000DB720-88ED-4C6A-BE41-FAC8CF5B213D}" srcOrd="0" destOrd="0" presId="urn:microsoft.com/office/officeart/2008/layout/LinedList"/>
    <dgm:cxn modelId="{8719F1E0-D199-473B-83DD-B6D35D57457E}" type="presParOf" srcId="{9C260562-3C16-4021-9980-0B0E76BA22F5}" destId="{C1ECD5F9-0535-4D45-B888-281788063D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C8457-CBC8-430E-A7C6-71A27493BDA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E5FB9-D125-4095-9C02-E3D876A1646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300" kern="1200" dirty="0">
              <a:latin typeface="Agency FB" panose="020B0503020202020204" pitchFamily="34" charset="0"/>
            </a:rPr>
            <a:t>PROJENİN AMACI</a:t>
          </a:r>
          <a:endParaRPr lang="en-US" sz="6300" kern="1200" dirty="0">
            <a:latin typeface="Agency FB" panose="020B0503020202020204" pitchFamily="34" charset="0"/>
          </a:endParaRPr>
        </a:p>
      </dsp:txBody>
      <dsp:txXfrm>
        <a:off x="0" y="0"/>
        <a:ext cx="6900512" cy="1384035"/>
      </dsp:txXfrm>
    </dsp:sp>
    <dsp:sp modelId="{FDCF3B6A-E072-41BD-9B76-7A4A70C7723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D902C-D564-4F7C-B50F-DEC8511B01C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300" kern="1200" dirty="0">
              <a:latin typeface="Agency FB" panose="020B0503020202020204" pitchFamily="34" charset="0"/>
            </a:rPr>
            <a:t>TASARIM</a:t>
          </a:r>
          <a:endParaRPr lang="en-US" sz="6300" kern="1200" dirty="0">
            <a:latin typeface="Agency FB" panose="020B0503020202020204" pitchFamily="34" charset="0"/>
          </a:endParaRPr>
        </a:p>
      </dsp:txBody>
      <dsp:txXfrm>
        <a:off x="0" y="1384035"/>
        <a:ext cx="6900512" cy="1384035"/>
      </dsp:txXfrm>
    </dsp:sp>
    <dsp:sp modelId="{4B040E75-C82B-428D-B07E-872B181C405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51306-258B-4007-B0DA-9639BA9DA4CE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300" kern="1200" dirty="0">
              <a:latin typeface="Agency FB" panose="020B0503020202020204" pitchFamily="34" charset="0"/>
            </a:rPr>
            <a:t>KULLANILAN ARAÇLAR</a:t>
          </a:r>
          <a:endParaRPr lang="en-US" sz="6300" kern="1200" dirty="0">
            <a:latin typeface="Agency FB" panose="020B0503020202020204" pitchFamily="34" charset="0"/>
          </a:endParaRPr>
        </a:p>
      </dsp:txBody>
      <dsp:txXfrm>
        <a:off x="0" y="2768070"/>
        <a:ext cx="6900512" cy="1384035"/>
      </dsp:txXfrm>
    </dsp:sp>
    <dsp:sp modelId="{8B67E88D-804A-49B4-B2CF-5567A2C5C575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DB720-88ED-4C6A-BE41-FAC8CF5B213D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6300" kern="1200" dirty="0">
              <a:latin typeface="Agency FB" panose="020B0503020202020204" pitchFamily="34" charset="0"/>
            </a:rPr>
            <a:t>PROJE EKİBİ</a:t>
          </a:r>
          <a:endParaRPr lang="en-US" sz="6300" kern="1200" dirty="0">
            <a:latin typeface="Agency FB" panose="020B0503020202020204" pitchFamily="34" charset="0"/>
          </a:endParaRP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0413-6310-4943-BAD6-8C2A72FCEEB1}" type="datetimeFigureOut">
              <a:rPr lang="tr-TR" smtClean="0"/>
              <a:t>9.01.2021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644A2-5ED3-4FA3-B199-1AC0BADDC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28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E1DDB-58D8-4191-830E-77BF76E6D84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12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=""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0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9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=""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=""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4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=""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="" xmlns:a16="http://schemas.microsoft.com/office/drawing/2014/main" id="{2D2B266D-3625-4584-A5C3-7D3F672C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D497DE0F-FED6-43C5-B6CC-7BD275FF4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83" r="1" b="1"/>
          <a:stretch/>
        </p:blipFill>
        <p:spPr>
          <a:xfrm>
            <a:off x="180935" y="323908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  <p:sp>
        <p:nvSpPr>
          <p:cNvPr id="15" name="Metin kutusu 14">
            <a:extLst>
              <a:ext uri="{FF2B5EF4-FFF2-40B4-BE49-F238E27FC236}">
                <a16:creationId xmlns="" xmlns:a16="http://schemas.microsoft.com/office/drawing/2014/main" id="{FEF2F300-19DB-49C1-AD82-EC89FBE2AC0B}"/>
              </a:ext>
            </a:extLst>
          </p:cNvPr>
          <p:cNvSpPr txBox="1"/>
          <p:nvPr/>
        </p:nvSpPr>
        <p:spPr>
          <a:xfrm>
            <a:off x="763618" y="1785062"/>
            <a:ext cx="106617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4800" dirty="0">
                <a:latin typeface="BankGothic Md BT" panose="020B0807020203060204" pitchFamily="34" charset="0"/>
              </a:rPr>
              <a:t>Nüfus Yönetim sistemi</a:t>
            </a:r>
            <a:r>
              <a:rPr lang="tr-TR" sz="3200" dirty="0">
                <a:latin typeface="BankGothic Md BT" panose="020B0807020203060204" pitchFamily="34" charset="0"/>
              </a:rPr>
              <a:t/>
            </a:r>
            <a:br>
              <a:rPr lang="tr-TR" sz="3200" dirty="0">
                <a:latin typeface="BankGothic Md BT" panose="020B0807020203060204" pitchFamily="34" charset="0"/>
              </a:rPr>
            </a:br>
            <a:r>
              <a:rPr lang="tr-TR" sz="2800" dirty="0">
                <a:latin typeface="BankGothic Lt BT" panose="020B0607020203060204" pitchFamily="34" charset="0"/>
              </a:rPr>
              <a:t>BLM 205 – Nesneye Yönelimli Programlama</a:t>
            </a:r>
            <a:br>
              <a:rPr lang="tr-TR" sz="2800" dirty="0">
                <a:latin typeface="BankGothic Lt BT" panose="020B0607020203060204" pitchFamily="34" charset="0"/>
              </a:rPr>
            </a:br>
            <a:r>
              <a:rPr lang="tr-TR" sz="2800" dirty="0">
                <a:latin typeface="BankGothic Lt BT" panose="020B0607020203060204" pitchFamily="34" charset="0"/>
              </a:rPr>
              <a:t>2020-2021 GÜZ Dönemi Proje</a:t>
            </a:r>
            <a:br>
              <a:rPr lang="tr-TR" sz="2800" dirty="0">
                <a:latin typeface="BankGothic Lt BT" panose="020B0607020203060204" pitchFamily="34" charset="0"/>
              </a:rPr>
            </a:br>
            <a:endParaRPr lang="tr-TR" sz="3200" dirty="0">
              <a:latin typeface="BankGothic Lt BT" panose="020B0607020203060204" pitchFamily="34" charset="0"/>
            </a:endParaRPr>
          </a:p>
        </p:txBody>
      </p:sp>
      <p:pic>
        <p:nvPicPr>
          <p:cNvPr id="5" name="Resim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31616" r="53836" b="31480"/>
          <a:stretch/>
        </p:blipFill>
        <p:spPr bwMode="auto">
          <a:xfrm>
            <a:off x="180935" y="323908"/>
            <a:ext cx="1783080" cy="1835150"/>
          </a:xfrm>
          <a:prstGeom prst="flowChartConnector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69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043" y="2475332"/>
            <a:ext cx="8259210" cy="33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F8575C9-7D96-46E1-BBC2-9DD2C87A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="" xmlns:a16="http://schemas.microsoft.com/office/drawing/2014/main" id="{2ACEC9BE-F527-4350-8E50-3C03A0E8E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633" y="2272936"/>
            <a:ext cx="10155583" cy="35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="" xmlns:a16="http://schemas.microsoft.com/office/drawing/2014/main" id="{8F6F7DEB-20D2-453A-A78E-AF07CAF41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68"/>
          <a:stretch/>
        </p:blipFill>
        <p:spPr>
          <a:xfrm>
            <a:off x="677253" y="2658358"/>
            <a:ext cx="10837494" cy="21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4EF1ACA-6AC2-4496-916E-ED76045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91B29977-0B52-4776-A490-7BC3DC274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4983"/>
          <a:stretch/>
        </p:blipFill>
        <p:spPr>
          <a:xfrm>
            <a:off x="1991738" y="1900849"/>
            <a:ext cx="8208523" cy="479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7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1B2E253-359F-4296-ACAF-B438EAD9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11" name="İçerik Yer Tutucusu 10">
            <a:extLst>
              <a:ext uri="{FF2B5EF4-FFF2-40B4-BE49-F238E27FC236}">
                <a16:creationId xmlns="" xmlns:a16="http://schemas.microsoft.com/office/drawing/2014/main" id="{DF43F7DA-1EFA-493F-8E40-0602B753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12" y="2659856"/>
            <a:ext cx="75723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5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A67A7B2-CA0E-4837-B4A0-C4C2F6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Araçlar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F98B181-12DC-4EB2-9F5C-6824956F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Proje kapsamında 3 araç kullanılmıştır. </a:t>
            </a:r>
            <a:endParaRPr lang="tr-TR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tr-TR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tr-TR" sz="1800" b="0" i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-Visual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Studio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Community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endParaRPr lang="tr-TR" sz="1800" b="0" i="0" dirty="0" smtClean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pPr marL="0" indent="0" algn="l" rtl="0" fontAlgn="base">
              <a:buNone/>
            </a:pPr>
            <a:r>
              <a:rPr lang="tr-TR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-</a:t>
            </a:r>
            <a:r>
              <a:rPr lang="tr-TR" sz="1800" b="0" i="0" dirty="0" err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Python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r>
              <a:rPr lang="tr-TR" sz="1800" b="0" i="0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Pycharm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r>
              <a:rPr lang="tr-TR" sz="18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    </a:t>
            </a:r>
            <a:r>
              <a:rPr lang="tr-TR" sz="1800" b="0" i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-Sqlite3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modülü 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29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7D5F7AE-8F35-4EAE-AE33-CFFFD0F4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Ekibi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B1275E42-4A3C-4048-82AD-50714DAB6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Damla Su </a:t>
            </a:r>
            <a:r>
              <a:rPr lang="tr-TR" sz="2000" b="0" i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KARADOĞAN</a:t>
            </a:r>
            <a:r>
              <a:rPr lang="tr-TR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→ 190302016</a:t>
            </a:r>
            <a:endParaRPr lang="tr-TR" sz="2000" b="0" i="0" dirty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r>
              <a:rPr lang="tr-TR" sz="2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Tuğberk Onur KURU </a:t>
            </a:r>
            <a:r>
              <a:rPr lang="tr-TR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→ </a:t>
            </a:r>
            <a:r>
              <a:rPr lang="tr-TR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190302002</a:t>
            </a:r>
          </a:p>
          <a:p>
            <a:r>
              <a:rPr lang="tr-TR" sz="2000" b="0" i="0" dirty="0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Kenan 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GÖZÜAÇIK </a:t>
            </a:r>
            <a:r>
              <a:rPr lang="tr-TR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→ </a:t>
            </a:r>
            <a:r>
              <a:rPr lang="tr-TR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190302009</a:t>
            </a:r>
          </a:p>
          <a:p>
            <a:r>
              <a:rPr lang="tr-TR" sz="2000" b="0" i="0" dirty="0" err="1" smtClean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Tuana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Aydoğan </a:t>
            </a:r>
            <a:r>
              <a:rPr lang="tr-TR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→ </a:t>
            </a:r>
            <a:r>
              <a:rPr lang="tr-TR" sz="200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190302030</a:t>
            </a:r>
            <a:r>
              <a:rPr lang="tr-TR" sz="18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 </a:t>
            </a:r>
            <a:endParaRPr lang="tr-TR" sz="1800" b="0" i="0" dirty="0" smtClean="0">
              <a:solidFill>
                <a:srgbClr val="000000"/>
              </a:solidFill>
              <a:effectLst/>
              <a:latin typeface="Calibri Light" panose="020F03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439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="" xmlns:a16="http://schemas.microsoft.com/office/drawing/2014/main" id="{2D2B266D-3625-4584-A5C3-7D3F672CFF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="" xmlns:a16="http://schemas.microsoft.com/office/drawing/2014/main" id="{FF6B9ABB-B608-45B3-8BB6-FDB6D32AE7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65680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1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0AE1FA5-5852-4E6D-BEE9-90E89740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E33A19F3-7C17-4236-82ED-64FB5F183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dirty="0">
                <a:effectLst/>
                <a:latin typeface="Calibri Light" panose="020F0302020204030204" pitchFamily="34" charset="0"/>
              </a:rPr>
              <a:t>Geliştirilen bu program kullanıcıya komut satırı </a:t>
            </a:r>
            <a:r>
              <a:rPr lang="tr-TR" b="0" i="0" dirty="0" err="1">
                <a:effectLst/>
                <a:latin typeface="Calibri Light" panose="020F0302020204030204" pitchFamily="34" charset="0"/>
              </a:rPr>
              <a:t>arayüzü</a:t>
            </a:r>
            <a:r>
              <a:rPr lang="tr-TR" b="0" i="0" dirty="0">
                <a:effectLst/>
                <a:latin typeface="Calibri Light" panose="020F0302020204030204" pitchFamily="34" charset="0"/>
              </a:rPr>
              <a:t> sunarak kullanıcıdan isim, </a:t>
            </a:r>
            <a:r>
              <a:rPr lang="tr-TR" b="0" i="0" dirty="0" err="1">
                <a:effectLst/>
                <a:latin typeface="Calibri Light" panose="020F0302020204030204" pitchFamily="34" charset="0"/>
              </a:rPr>
              <a:t>soyisim</a:t>
            </a:r>
            <a:r>
              <a:rPr lang="tr-TR" b="0" i="0" dirty="0">
                <a:effectLst/>
                <a:latin typeface="Calibri Light" panose="020F0302020204030204" pitchFamily="34" charset="0"/>
              </a:rPr>
              <a:t>, kütük ve kan grubu gibi kimlik bilgilerini alıp bunların bir veri tabanında saklanması, kullanıcıdan yeni alınan bilgilerle güncellenebilmesi ve silinmesi </a:t>
            </a:r>
            <a:r>
              <a:rPr lang="tr-TR" b="0" i="0" dirty="0" smtClean="0">
                <a:effectLst/>
                <a:latin typeface="Calibri Light" panose="020F0302020204030204" pitchFamily="34" charset="0"/>
              </a:rPr>
              <a:t>gibi işlevleri sunan </a:t>
            </a:r>
            <a:r>
              <a:rPr lang="tr-TR" b="0" i="0" dirty="0">
                <a:effectLst/>
                <a:latin typeface="Calibri Light" panose="020F0302020204030204" pitchFamily="34" charset="0"/>
              </a:rPr>
              <a:t>geniş çaplı bir nüfus yönetim sistemi programıdır.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52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9D0E9E2B-9C51-40AF-AC3E-BCD1FF2BA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188" b="92865"/>
          <a:stretch/>
        </p:blipFill>
        <p:spPr>
          <a:xfrm>
            <a:off x="838200" y="3379854"/>
            <a:ext cx="4268821" cy="85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F8B9A75D-69A9-4F31-8228-92E502727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600"/>
          <a:stretch/>
        </p:blipFill>
        <p:spPr>
          <a:xfrm>
            <a:off x="1183292" y="2095409"/>
            <a:ext cx="9825416" cy="408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B3921D44-6F19-40E0-846F-F157973C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34" r="25917" b="41508"/>
          <a:stretch/>
        </p:blipFill>
        <p:spPr>
          <a:xfrm>
            <a:off x="1028857" y="2633218"/>
            <a:ext cx="10134286" cy="2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98C4B253-9401-431E-A7E5-04F846BD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r="34021" b="52329"/>
          <a:stretch/>
        </p:blipFill>
        <p:spPr>
          <a:xfrm>
            <a:off x="973457" y="2193715"/>
            <a:ext cx="10245085" cy="24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675910" y="1149094"/>
            <a:ext cx="1433667" cy="1805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pic>
        <p:nvPicPr>
          <p:cNvPr id="6" name="İçerik Yer Tutucusu 11">
            <a:extLst>
              <a:ext uri="{FF2B5EF4-FFF2-40B4-BE49-F238E27FC236}">
                <a16:creationId xmlns="" xmlns:a16="http://schemas.microsoft.com/office/drawing/2014/main" id="{8670E3F2-CF72-4F63-A2B0-B80388EE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5497" y="525525"/>
            <a:ext cx="5544291" cy="602139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10378639" y="824926"/>
            <a:ext cx="1674891" cy="2428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9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716BB1F7-8A91-4095-AEAE-3BDA4E9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TASARIM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60" y="1929384"/>
            <a:ext cx="9102506" cy="457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</Words>
  <Application>Microsoft Office PowerPoint</Application>
  <PresentationFormat>Geniş ekran</PresentationFormat>
  <Paragraphs>29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Agency FB</vt:lpstr>
      <vt:lpstr>Arial</vt:lpstr>
      <vt:lpstr>BankGothic Lt BT</vt:lpstr>
      <vt:lpstr>BankGothic Md BT</vt:lpstr>
      <vt:lpstr>Calibri</vt:lpstr>
      <vt:lpstr>Calibri Light</vt:lpstr>
      <vt:lpstr>Modern Love</vt:lpstr>
      <vt:lpstr>Segoe UI</vt:lpstr>
      <vt:lpstr>The Hand</vt:lpstr>
      <vt:lpstr>SketchyVTI</vt:lpstr>
      <vt:lpstr>PowerPoint Sunusu</vt:lpstr>
      <vt:lpstr>PowerPoint Sunusu</vt:lpstr>
      <vt:lpstr>Projenin Amacı</vt:lpstr>
      <vt:lpstr>TASARIM</vt:lpstr>
      <vt:lpstr>TASARIM</vt:lpstr>
      <vt:lpstr>TASARIM</vt:lpstr>
      <vt:lpstr>TASARIM</vt:lpstr>
      <vt:lpstr>TASARIM</vt:lpstr>
      <vt:lpstr>TASARIM</vt:lpstr>
      <vt:lpstr>TASARIM</vt:lpstr>
      <vt:lpstr>TASARIM</vt:lpstr>
      <vt:lpstr>TASARIM</vt:lpstr>
      <vt:lpstr>TASARIM</vt:lpstr>
      <vt:lpstr>TASARIM</vt:lpstr>
      <vt:lpstr>Kullanılan Araçlar</vt:lpstr>
      <vt:lpstr>Proje Ekibi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Kenan Gözüaçık</dc:creator>
  <cp:lastModifiedBy>DAMLA</cp:lastModifiedBy>
  <cp:revision>7</cp:revision>
  <dcterms:created xsi:type="dcterms:W3CDTF">2021-01-09T13:40:20Z</dcterms:created>
  <dcterms:modified xsi:type="dcterms:W3CDTF">2021-01-09T19:17:26Z</dcterms:modified>
</cp:coreProperties>
</file>