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6" r:id="rId3"/>
    <p:sldId id="269" r:id="rId4"/>
    <p:sldId id="256" r:id="rId5"/>
    <p:sldId id="260" r:id="rId6"/>
    <p:sldId id="297" r:id="rId7"/>
    <p:sldId id="298" r:id="rId8"/>
    <p:sldId id="299" r:id="rId9"/>
    <p:sldId id="300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>
        <p:scale>
          <a:sx n="75" d="100"/>
          <a:sy n="75" d="100"/>
        </p:scale>
        <p:origin x="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D528-5023-44F1-A1C9-6B7BDAE3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0E422-FFEB-46DD-B9CC-4B018FD0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C001-66C3-40FF-8687-A9F383B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1402-720A-4A1B-89EF-4754E9E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B129-D386-498B-B00D-CB586AD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CCE2-CD07-4072-9B87-D7A7072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F2190-FC25-4212-9757-37C3FA27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4C76-D65B-4FD6-88B8-CD70AC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966E-EEED-42D9-96C2-D31D9C3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D2C48-3D01-433E-BECA-1A15718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97CC7B-0202-4A48-971D-037AC09D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310C-5FCF-46D7-897D-86F27C8C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BE5B-16A9-4C05-8707-B7EF492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09A75-A0A2-41AA-92AF-92624AD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8FA0-BD81-4AC2-8B06-CC946726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AEC1-FFAA-4AEE-8F0E-E57F220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CA3A1-19DB-4342-B306-CBC29E49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3A21F-6D68-4425-ACAA-913F4311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3F5F5-1023-489C-8537-5820E0D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1284-8836-49B4-A915-718C5C1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A244-6790-44EE-ABD5-C27C25D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CFE5-7390-4E5D-BB4E-2DF9024B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A11C9-805D-406F-A4EF-CA830EC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658A-925E-4980-9512-A8F71C21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23D5E-21AB-46F3-89A2-A8FF3F58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CB2D-F131-47A2-B5B5-FC8AB18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492E3-2B43-4938-B577-D50E48A3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872F0-C7A4-4C49-99AD-9C032BFF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41E1F-6544-4D46-9043-1870620D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EA1A6-2B20-44CF-8A17-5E28DBB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7DBA-334A-4DB1-AA2E-D4EA653B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6549-EF96-4418-9DB0-3A0DF8E6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F344-E777-459E-8E4C-0365EF01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0BA02-BEBF-445D-8C5E-35E2A87A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5DF76-E9AF-4963-81B8-EE37247F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D47B8-A82F-4A3A-A10C-F572583F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1540A-254C-49EC-82C6-437B32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32CF2-7CD9-41CC-B8BC-EEF73E9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A4C66-2860-4ECC-AA73-F9F3BDF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33A7-EEAD-4C13-AC12-DDD4A6F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0C4D3-FF51-4169-8F0D-C33A422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DE9D7-8C0A-4976-8197-62630AE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71C94-AE13-4DAE-A2B2-4392602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33C3B-BEF8-4FAC-8956-8888BA5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0DAEA-551D-4EE4-9ADF-FBEC274E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A1C5A-F4C3-4820-BC22-5EEF580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9AD1-2548-4CF8-AD70-80899FC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5DE18-8B60-4A09-94AD-88D275B4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5B996-A263-4E89-9A05-9B0181C4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15281-8FE7-4832-82E3-80E23FD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DD5A6-6E43-4152-B592-EBD31A9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4D93D-F462-43AF-B44B-E955E70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67DA-382C-423A-A0BC-FB7F275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DE2B6-90F6-48A4-AC11-F231A2A6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EB7AE-B7F6-4A90-95E2-68F2DE3F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F6245-ADE7-4007-9E7F-98FA8CE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8084A-0B02-48EB-BD58-74F86BF1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7F944-0CCA-4D11-A973-C1DD40C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6183B-C3FF-4764-A668-FA3F7B80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CF4DF-784C-411E-83D1-46F12A3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F69B6-F8A9-469B-9B05-A4BD4C71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595F-CE56-409D-8655-7E5EB9963D4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891B2-1B09-448C-B008-5893912B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53A5-BF27-4EB5-A6EC-E5650E47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F544BA-3BD2-41CA-8389-1DE805E3E236}"/>
              </a:ext>
            </a:extLst>
          </p:cNvPr>
          <p:cNvSpPr/>
          <p:nvPr/>
        </p:nvSpPr>
        <p:spPr>
          <a:xfrm>
            <a:off x="2191085" y="1073266"/>
            <a:ext cx="760374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highlight>
                  <a:srgbClr val="FFFF00"/>
                </a:highlight>
              </a:rPr>
              <a:t>Compare GPS </a:t>
            </a:r>
            <a:r>
              <a:rPr lang="en-US" altLang="ko-KR" sz="3600" b="1" dirty="0" err="1">
                <a:highlight>
                  <a:srgbClr val="FFFF00"/>
                </a:highlight>
              </a:rPr>
              <a:t>Lio-sam</a:t>
            </a:r>
            <a:r>
              <a:rPr lang="en-US" altLang="ko-KR" sz="3600" b="1" dirty="0">
                <a:highlight>
                  <a:srgbClr val="FFFF00"/>
                </a:highlight>
              </a:rPr>
              <a:t> vs </a:t>
            </a:r>
            <a:r>
              <a:rPr lang="en-US" altLang="ko-KR" sz="3600" b="1" dirty="0" err="1">
                <a:highlight>
                  <a:srgbClr val="FFFF00"/>
                </a:highlight>
              </a:rPr>
              <a:t>Lio-sam</a:t>
            </a:r>
            <a:endParaRPr lang="en-US" altLang="ko-KR" sz="3600" b="1" dirty="0">
              <a:highlight>
                <a:srgbClr val="FFFF00"/>
              </a:highlight>
            </a:endParaRPr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Robot localization 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 err="1"/>
              <a:t>Lio-sam</a:t>
            </a:r>
            <a:r>
              <a:rPr lang="en-US" altLang="ko-KR" sz="2400" b="1" dirty="0"/>
              <a:t> localization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GPS </a:t>
            </a:r>
            <a:r>
              <a:rPr lang="en-US" altLang="ko-KR" sz="2400" b="1" dirty="0" err="1"/>
              <a:t>Lio-sam</a:t>
            </a:r>
            <a:r>
              <a:rPr lang="en-US" altLang="ko-KR" sz="2400" b="1" dirty="0"/>
              <a:t> localization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C5307-CA03-4CDB-B337-7BA4F8FF1BEA}"/>
              </a:ext>
            </a:extLst>
          </p:cNvPr>
          <p:cNvSpPr/>
          <p:nvPr/>
        </p:nvSpPr>
        <p:spPr>
          <a:xfrm>
            <a:off x="8636000" y="5359400"/>
            <a:ext cx="2857500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발표자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이담</a:t>
            </a:r>
          </a:p>
        </p:txBody>
      </p:sp>
    </p:spTree>
    <p:extLst>
      <p:ext uri="{BB962C8B-B14F-4D97-AF65-F5344CB8AC3E}">
        <p14:creationId xmlns:p14="http://schemas.microsoft.com/office/powerpoint/2010/main" val="85845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6"/>
            <a:ext cx="8816432" cy="9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Edit </a:t>
            </a:r>
            <a:r>
              <a:rPr lang="en-US" altLang="ko-KR" sz="1400" b="1" dirty="0" err="1">
                <a:solidFill>
                  <a:schemeClr val="tx1"/>
                </a:solidFill>
              </a:rPr>
              <a:t>Lio-sam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param.yaml</a:t>
            </a:r>
            <a:r>
              <a:rPr lang="en-US" altLang="ko-KR" sz="1400" b="1" dirty="0">
                <a:solidFill>
                  <a:schemeClr val="tx1"/>
                </a:solidFill>
              </a:rPr>
              <a:t> :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Queue size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Queue size </a:t>
            </a:r>
            <a:r>
              <a:rPr lang="en-US" altLang="ko-KR" sz="1400" dirty="0" err="1">
                <a:solidFill>
                  <a:schemeClr val="tx1"/>
                </a:solidFill>
              </a:rPr>
              <a:t>imu</a:t>
            </a:r>
            <a:r>
              <a:rPr lang="en-US" altLang="ko-KR" sz="1400" dirty="0">
                <a:solidFill>
                  <a:schemeClr val="tx1"/>
                </a:solidFill>
              </a:rPr>
              <a:t> 5 / </a:t>
            </a:r>
            <a:r>
              <a:rPr lang="en-US" altLang="ko-KR" sz="1400" dirty="0" err="1">
                <a:solidFill>
                  <a:schemeClr val="tx1"/>
                </a:solidFill>
              </a:rPr>
              <a:t>odom</a:t>
            </a:r>
            <a:r>
              <a:rPr lang="en-US" altLang="ko-KR" sz="1400" dirty="0">
                <a:solidFill>
                  <a:schemeClr val="tx1"/>
                </a:solidFill>
              </a:rPr>
              <a:t> 2 (like robot localization)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5446D-DFB5-4A72-85B9-77ACEB96F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68" y="1016713"/>
            <a:ext cx="6733632" cy="5791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30D8C4-FF10-4E7B-BE71-BBA3F8B9D22D}"/>
              </a:ext>
            </a:extLst>
          </p:cNvPr>
          <p:cNvSpPr/>
          <p:nvPr/>
        </p:nvSpPr>
        <p:spPr>
          <a:xfrm>
            <a:off x="7061200" y="597613"/>
            <a:ext cx="5168900" cy="5332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Queue size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Queue Size</a:t>
            </a:r>
            <a:r>
              <a:rPr lang="ko-KR" altLang="en-US" sz="1400" dirty="0">
                <a:solidFill>
                  <a:schemeClr val="tx1"/>
                </a:solidFill>
              </a:rPr>
              <a:t>는 발행되는 메세지를 얼마나 가지고 있을지에 관련된 변수이며 신규 데이터가 들어오는 경우 오래된 데이터부터 삭제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따라서 적당한 </a:t>
            </a:r>
            <a:r>
              <a:rPr lang="en-US" altLang="ko-KR" sz="1400" dirty="0">
                <a:solidFill>
                  <a:schemeClr val="tx1"/>
                </a:solidFill>
              </a:rPr>
              <a:t>Queue size </a:t>
            </a:r>
            <a:r>
              <a:rPr lang="ko-KR" altLang="en-US" sz="1400" dirty="0">
                <a:solidFill>
                  <a:schemeClr val="tx1"/>
                </a:solidFill>
              </a:rPr>
              <a:t>크기 도출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ko-KR" altLang="en-US" sz="1400" dirty="0">
                <a:solidFill>
                  <a:schemeClr val="tx1"/>
                </a:solidFill>
              </a:rPr>
              <a:t>일정한 속도로 하나의 메세지를 보내는 경우 작은 </a:t>
            </a:r>
            <a:r>
              <a:rPr lang="ko-KR" altLang="en-US" sz="1400" dirty="0" err="1">
                <a:solidFill>
                  <a:schemeClr val="tx1"/>
                </a:solidFill>
              </a:rPr>
              <a:t>대기열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사이즈 추천 </a:t>
            </a:r>
            <a:r>
              <a:rPr lang="en-US" altLang="ko-KR" sz="1400" dirty="0">
                <a:solidFill>
                  <a:schemeClr val="tx1"/>
                </a:solidFill>
              </a:rPr>
              <a:t>(1~3 : 10Hz </a:t>
            </a:r>
            <a:r>
              <a:rPr lang="ko-KR" altLang="en-US" sz="1400" dirty="0" err="1">
                <a:solidFill>
                  <a:schemeClr val="tx1"/>
                </a:solidFill>
              </a:rPr>
              <a:t>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ko-KR" altLang="en-US" sz="1400" dirty="0">
                <a:solidFill>
                  <a:schemeClr val="tx1"/>
                </a:solidFill>
              </a:rPr>
              <a:t>여러 메세지를 보내는 경우 </a:t>
            </a:r>
            <a:r>
              <a:rPr lang="ko-KR" altLang="en-US" sz="1400" dirty="0" err="1">
                <a:solidFill>
                  <a:schemeClr val="tx1"/>
                </a:solidFill>
              </a:rPr>
              <a:t>대기열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가 작으면 데이터 손실 발생 하므로 사이즈를 크게 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이상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ko-KR" altLang="en-US" sz="1400" dirty="0">
                <a:solidFill>
                  <a:schemeClr val="tx1"/>
                </a:solidFill>
              </a:rPr>
              <a:t>너무 작은 사이즈를 선택하는 경우 메모리가 더 사용되므로 적당한 사이즈를 찾는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31949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6"/>
            <a:ext cx="8816432" cy="9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Edit </a:t>
            </a:r>
            <a:r>
              <a:rPr lang="en-US" altLang="ko-KR" sz="1400" b="1" dirty="0" err="1">
                <a:solidFill>
                  <a:schemeClr val="tx1"/>
                </a:solidFill>
              </a:rPr>
              <a:t>Lio-sam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param.yaml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Queue size </a:t>
            </a:r>
            <a:r>
              <a:rPr lang="en-US" altLang="ko-KR" sz="1400" dirty="0" err="1">
                <a:solidFill>
                  <a:schemeClr val="tx1"/>
                </a:solidFill>
              </a:rPr>
              <a:t>imu</a:t>
            </a:r>
            <a:r>
              <a:rPr lang="en-US" altLang="ko-KR" sz="1400" dirty="0">
                <a:solidFill>
                  <a:schemeClr val="tx1"/>
                </a:solidFill>
              </a:rPr>
              <a:t> 50 / </a:t>
            </a:r>
            <a:r>
              <a:rPr lang="en-US" altLang="ko-KR" sz="1400" dirty="0" err="1">
                <a:solidFill>
                  <a:schemeClr val="tx1"/>
                </a:solidFill>
              </a:rPr>
              <a:t>odom</a:t>
            </a:r>
            <a:r>
              <a:rPr lang="en-US" altLang="ko-KR" sz="1400" dirty="0">
                <a:solidFill>
                  <a:schemeClr val="tx1"/>
                </a:solidFill>
              </a:rPr>
              <a:t> 2 (because </a:t>
            </a:r>
            <a:r>
              <a:rPr lang="en-US" altLang="ko-KR" sz="1400" dirty="0" err="1">
                <a:solidFill>
                  <a:schemeClr val="tx1"/>
                </a:solidFill>
              </a:rPr>
              <a:t>imu</a:t>
            </a:r>
            <a:r>
              <a:rPr lang="en-US" altLang="ko-KR" sz="1400" dirty="0">
                <a:solidFill>
                  <a:schemeClr val="tx1"/>
                </a:solidFill>
              </a:rPr>
              <a:t> update rate is so high, and </a:t>
            </a:r>
            <a:r>
              <a:rPr lang="en-US" altLang="ko-KR" sz="1400" dirty="0" err="1">
                <a:solidFill>
                  <a:schemeClr val="tx1"/>
                </a:solidFill>
              </a:rPr>
              <a:t>gps</a:t>
            </a:r>
            <a:r>
              <a:rPr lang="en-US" altLang="ko-KR" sz="1400" dirty="0">
                <a:solidFill>
                  <a:schemeClr val="tx1"/>
                </a:solidFill>
              </a:rPr>
              <a:t> update rate is so low)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B1FFAB-BDFB-4796-9311-5E0E7A9EB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62" y="1066800"/>
            <a:ext cx="7127875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6"/>
            <a:ext cx="8816432" cy="9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Edit </a:t>
            </a:r>
            <a:r>
              <a:rPr lang="en-US" altLang="ko-KR" sz="1400" b="1" dirty="0" err="1">
                <a:solidFill>
                  <a:schemeClr val="tx1"/>
                </a:solidFill>
              </a:rPr>
              <a:t>Lio-sam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param.yaml</a:t>
            </a:r>
            <a:r>
              <a:rPr lang="en-US" altLang="ko-KR" sz="1400" b="1" dirty="0">
                <a:solidFill>
                  <a:schemeClr val="tx1"/>
                </a:solidFill>
              </a:rPr>
              <a:t> :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Process noise covariance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Change process noise covariance (like robot localization)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A90962-EC4E-43B2-81A1-5D0AADB6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938374"/>
            <a:ext cx="7239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01DBE0-9856-434D-96E4-6B2F1DF55777}"/>
              </a:ext>
            </a:extLst>
          </p:cNvPr>
          <p:cNvSpPr/>
          <p:nvPr/>
        </p:nvSpPr>
        <p:spPr>
          <a:xfrm>
            <a:off x="500154" y="334077"/>
            <a:ext cx="10569923" cy="1368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6C8D133-82F5-4757-8B76-C1C369749DC6}"/>
              </a:ext>
            </a:extLst>
          </p:cNvPr>
          <p:cNvGrpSpPr/>
          <p:nvPr/>
        </p:nvGrpSpPr>
        <p:grpSpPr>
          <a:xfrm>
            <a:off x="500154" y="-200228"/>
            <a:ext cx="11024961" cy="6880456"/>
            <a:chOff x="354238" y="-9728"/>
            <a:chExt cx="11024961" cy="68804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B6ECC4-3924-48A9-BA5D-5CBA238FA4C6}"/>
                </a:ext>
              </a:extLst>
            </p:cNvPr>
            <p:cNvSpPr/>
            <p:nvPr/>
          </p:nvSpPr>
          <p:spPr>
            <a:xfrm>
              <a:off x="354238" y="-9728"/>
              <a:ext cx="11024961" cy="632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Edit file</a:t>
              </a:r>
            </a:p>
            <a:p>
              <a:pPr marL="800100" lvl="1" indent="-342900">
                <a:lnSpc>
                  <a:spcPct val="130000"/>
                </a:lnSpc>
                <a:buAutoNum type="arabicPeriod"/>
              </a:pPr>
              <a:r>
                <a:rPr lang="en-US" altLang="ko-KR" sz="1400" dirty="0" err="1">
                  <a:solidFill>
                    <a:schemeClr val="tx1"/>
                  </a:solidFill>
                </a:rPr>
                <a:t>params.yaml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2">
                <a:lnSpc>
                  <a:spcPct val="130000"/>
                </a:lnSpc>
              </a:pPr>
              <a:r>
                <a:rPr lang="en-US" altLang="ko-KR" sz="1400" dirty="0" err="1">
                  <a:solidFill>
                    <a:schemeClr val="tx1"/>
                  </a:solidFill>
                </a:rPr>
                <a:t>gpsTopic</a:t>
              </a:r>
              <a:r>
                <a:rPr lang="en-US" altLang="ko-KR" sz="1400" dirty="0">
                  <a:solidFill>
                    <a:schemeClr val="tx1"/>
                  </a:solidFill>
                </a:rPr>
                <a:t> : odometry/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gps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변경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2"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imu0 :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velodyne_lidar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imu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변경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2"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odom0 : odometry/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gps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변경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2.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module_navsat.launch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2"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Robot localization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이름과 구분해주기 위해 최종 얻는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odometry/filtered topic</a:t>
              </a:r>
              <a:r>
                <a:rPr lang="ko-KR" altLang="en-US" sz="1400" dirty="0">
                  <a:solidFill>
                    <a:schemeClr val="tx1"/>
                  </a:solidFill>
                </a:rPr>
                <a:t>명을 </a:t>
              </a:r>
              <a:r>
                <a:rPr lang="en-US" altLang="ko-KR" sz="14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odometry/</a:t>
              </a:r>
              <a:r>
                <a:rPr lang="en-US" altLang="ko-KR" sz="14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navsat</a:t>
              </a:r>
              <a:r>
                <a:rPr lang="en-US" altLang="ko-KR" sz="14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/</a:t>
              </a:r>
              <a:r>
                <a:rPr lang="en-US" altLang="ko-KR" sz="14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lio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변경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130000"/>
                </a:lnSpc>
              </a:pPr>
              <a:endParaRPr lang="ko-KR" altLang="en-US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10CD8AB-3C93-4FFE-A2DB-A1B05E943E41}"/>
                </a:ext>
              </a:extLst>
            </p:cNvPr>
            <p:cNvGrpSpPr/>
            <p:nvPr/>
          </p:nvGrpSpPr>
          <p:grpSpPr>
            <a:xfrm>
              <a:off x="1236223" y="1391430"/>
              <a:ext cx="7229475" cy="1495425"/>
              <a:chOff x="1299723" y="1290637"/>
              <a:chExt cx="7229475" cy="149542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5C57E68-B92B-4D0B-AB8B-1C0B4C58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9723" y="1290637"/>
                <a:ext cx="7229475" cy="1495425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58098E8-BBCC-4B05-A3B2-D4653DF3DB6A}"/>
                  </a:ext>
                </a:extLst>
              </p:cNvPr>
              <p:cNvSpPr/>
              <p:nvPr/>
            </p:nvSpPr>
            <p:spPr>
              <a:xfrm>
                <a:off x="6108700" y="1559465"/>
                <a:ext cx="990600" cy="209550"/>
              </a:xfrm>
              <a:prstGeom prst="rect">
                <a:avLst/>
              </a:prstGeom>
              <a:solidFill>
                <a:srgbClr val="FFFF00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09EDF7E-EFCE-47F6-A270-6DDBE0F01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75" t="31799" r="49161" b="40756"/>
            <a:stretch/>
          </p:blipFill>
          <p:spPr>
            <a:xfrm>
              <a:off x="1363223" y="4058155"/>
              <a:ext cx="8250677" cy="2812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999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2F36BA-2C2A-4571-885E-7741E704D5B1}"/>
              </a:ext>
            </a:extLst>
          </p:cNvPr>
          <p:cNvSpPr/>
          <p:nvPr/>
        </p:nvSpPr>
        <p:spPr>
          <a:xfrm>
            <a:off x="490425" y="334077"/>
            <a:ext cx="6780169" cy="356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</a:rPr>
              <a:t>rqt_graph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E7830-9545-4A19-8450-211905A28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56" y="0"/>
            <a:ext cx="7927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126F34-602B-4412-B671-2FAB9B02E55F}"/>
              </a:ext>
            </a:extLst>
          </p:cNvPr>
          <p:cNvSpPr/>
          <p:nvPr/>
        </p:nvSpPr>
        <p:spPr>
          <a:xfrm>
            <a:off x="327568" y="128426"/>
            <a:ext cx="8816432" cy="925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Edit </a:t>
            </a:r>
            <a:r>
              <a:rPr lang="en-US" altLang="ko-KR" sz="1400" b="1" dirty="0" err="1">
                <a:solidFill>
                  <a:schemeClr val="tx1"/>
                </a:solidFill>
              </a:rPr>
              <a:t>navsat</a:t>
            </a:r>
            <a:r>
              <a:rPr lang="en-US" altLang="ko-KR" sz="1400" b="1" dirty="0">
                <a:solidFill>
                  <a:schemeClr val="tx1"/>
                </a:solidFill>
              </a:rPr>
              <a:t> param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Robot localization</a:t>
            </a:r>
            <a:r>
              <a:rPr lang="ko-KR" altLang="en-US" sz="1400" dirty="0">
                <a:solidFill>
                  <a:schemeClr val="tx1"/>
                </a:solidFill>
              </a:rPr>
              <a:t>과</a:t>
            </a:r>
            <a:r>
              <a:rPr lang="en-US" altLang="ko-KR" sz="1400" dirty="0">
                <a:solidFill>
                  <a:schemeClr val="tx1"/>
                </a:solidFill>
              </a:rPr>
              <a:t> GPS </a:t>
            </a:r>
            <a:r>
              <a:rPr lang="en-US" altLang="ko-KR" sz="1400" dirty="0" err="1">
                <a:solidFill>
                  <a:schemeClr val="tx1"/>
                </a:solidFill>
              </a:rPr>
              <a:t>Lio-sam</a:t>
            </a:r>
            <a:r>
              <a:rPr lang="ko-KR" altLang="en-US" sz="1400" dirty="0">
                <a:solidFill>
                  <a:schemeClr val="tx1"/>
                </a:solidFill>
              </a:rPr>
              <a:t>을 비교하려 하면 아래와 같은 현상 발생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5E0958-8384-48C3-8E93-5580533B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62" y="1054100"/>
            <a:ext cx="7127875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8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6"/>
            <a:ext cx="8816432" cy="9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Edit </a:t>
            </a:r>
            <a:r>
              <a:rPr lang="en-US" altLang="ko-KR" sz="1400" b="1" dirty="0" err="1">
                <a:solidFill>
                  <a:schemeClr val="tx1"/>
                </a:solidFill>
              </a:rPr>
              <a:t>navsat</a:t>
            </a:r>
            <a:r>
              <a:rPr lang="en-US" altLang="ko-KR" sz="1400" b="1" dirty="0">
                <a:solidFill>
                  <a:schemeClr val="tx1"/>
                </a:solidFill>
              </a:rPr>
              <a:t> param :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yaw offset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따라서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전에 바꿔줬던 </a:t>
            </a:r>
            <a:r>
              <a:rPr lang="en-US" altLang="ko-KR" sz="1400" dirty="0" err="1">
                <a:solidFill>
                  <a:schemeClr val="tx1"/>
                </a:solidFill>
              </a:rPr>
              <a:t>navsat</a:t>
            </a:r>
            <a:r>
              <a:rPr lang="en-US" altLang="ko-KR" sz="1400" dirty="0">
                <a:solidFill>
                  <a:schemeClr val="tx1"/>
                </a:solidFill>
              </a:rPr>
              <a:t> param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yaw offset</a:t>
            </a:r>
            <a:r>
              <a:rPr lang="ko-KR" altLang="en-US" sz="1400" dirty="0">
                <a:solidFill>
                  <a:schemeClr val="tx1"/>
                </a:solidFill>
              </a:rPr>
              <a:t>을 다시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으로 주었음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85DA52-BE3C-482F-8F3B-87674166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5" y="1034894"/>
            <a:ext cx="7118350" cy="56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3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6"/>
            <a:ext cx="8816432" cy="9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Edit </a:t>
            </a:r>
            <a:r>
              <a:rPr lang="en-US" altLang="ko-KR" sz="1400" b="1" dirty="0" err="1">
                <a:solidFill>
                  <a:schemeClr val="tx1"/>
                </a:solidFill>
              </a:rPr>
              <a:t>Lio-sam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param.yaml</a:t>
            </a:r>
            <a:r>
              <a:rPr lang="en-US" altLang="ko-KR" sz="1400" b="1" dirty="0">
                <a:solidFill>
                  <a:schemeClr val="tx1"/>
                </a:solidFill>
              </a:rPr>
              <a:t> :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Frequency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Original : </a:t>
            </a:r>
            <a:r>
              <a:rPr lang="en-US" altLang="ko-KR" sz="1400" dirty="0" err="1">
                <a:solidFill>
                  <a:schemeClr val="tx1"/>
                </a:solidFill>
              </a:rPr>
              <a:t>Navsat</a:t>
            </a:r>
            <a:r>
              <a:rPr lang="en-US" altLang="ko-KR" sz="1400" dirty="0">
                <a:solidFill>
                  <a:schemeClr val="tx1"/>
                </a:solidFill>
              </a:rPr>
              <a:t> Frequency 50 &amp; EKF_GPS Frequency 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3F37BB-4E2C-4717-B1A1-52CBBDAE8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938374"/>
            <a:ext cx="7239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3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6"/>
            <a:ext cx="8816432" cy="9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Edit </a:t>
            </a:r>
            <a:r>
              <a:rPr lang="en-US" altLang="ko-KR" sz="1400" b="1" dirty="0" err="1">
                <a:solidFill>
                  <a:schemeClr val="tx1"/>
                </a:solidFill>
              </a:rPr>
              <a:t>Lio-sam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param.yaml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Navsat</a:t>
            </a:r>
            <a:r>
              <a:rPr lang="en-US" altLang="ko-KR" sz="1400" dirty="0">
                <a:solidFill>
                  <a:schemeClr val="tx1"/>
                </a:solidFill>
              </a:rPr>
              <a:t> Frequency 100 &amp; EKF_GPS Frequency 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C6014-6E21-4DB7-8F41-68D8EDB1F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938374"/>
            <a:ext cx="7239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6"/>
            <a:ext cx="8816432" cy="9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Edit </a:t>
            </a:r>
            <a:r>
              <a:rPr lang="en-US" altLang="ko-KR" sz="1400" b="1" dirty="0" err="1">
                <a:solidFill>
                  <a:schemeClr val="tx1"/>
                </a:solidFill>
              </a:rPr>
              <a:t>Lio-sam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param.yaml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Navsat</a:t>
            </a:r>
            <a:r>
              <a:rPr lang="en-US" altLang="ko-KR" sz="1400" dirty="0">
                <a:solidFill>
                  <a:schemeClr val="tx1"/>
                </a:solidFill>
              </a:rPr>
              <a:t> Frequency 10 &amp; EKF_GPS Frequency 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79D63D-6337-483D-81A8-0C9815660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62" y="1027274"/>
            <a:ext cx="7127875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6"/>
            <a:ext cx="8816432" cy="9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Edit </a:t>
            </a:r>
            <a:r>
              <a:rPr lang="en-US" altLang="ko-KR" sz="1400" b="1" dirty="0" err="1">
                <a:solidFill>
                  <a:schemeClr val="tx1"/>
                </a:solidFill>
              </a:rPr>
              <a:t>Lio-sam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param.yaml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Navsat</a:t>
            </a:r>
            <a:r>
              <a:rPr lang="en-US" altLang="ko-KR" sz="1400" dirty="0">
                <a:solidFill>
                  <a:schemeClr val="tx1"/>
                </a:solidFill>
              </a:rPr>
              <a:t> Frequency 50 &amp; EKF_GPS Frequency 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80D1A0-F352-40B9-8D4E-08388DD50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1034894"/>
            <a:ext cx="7118350" cy="56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313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67</cp:revision>
  <dcterms:created xsi:type="dcterms:W3CDTF">2022-09-20T07:37:58Z</dcterms:created>
  <dcterms:modified xsi:type="dcterms:W3CDTF">2022-09-29T06:28:07Z</dcterms:modified>
</cp:coreProperties>
</file>