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1" r:id="rId2"/>
    <p:sldId id="304" r:id="rId3"/>
    <p:sldId id="309" r:id="rId4"/>
    <p:sldId id="321" r:id="rId5"/>
    <p:sldId id="311" r:id="rId6"/>
    <p:sldId id="312" r:id="rId7"/>
    <p:sldId id="313" r:id="rId8"/>
    <p:sldId id="268" r:id="rId9"/>
    <p:sldId id="320" r:id="rId10"/>
    <p:sldId id="314" r:id="rId11"/>
    <p:sldId id="273" r:id="rId12"/>
    <p:sldId id="277" r:id="rId13"/>
    <p:sldId id="317" r:id="rId14"/>
    <p:sldId id="318" r:id="rId15"/>
    <p:sldId id="315" r:id="rId16"/>
    <p:sldId id="316" r:id="rId17"/>
    <p:sldId id="319" r:id="rId18"/>
  </p:sldIdLst>
  <p:sldSz cx="12192000" cy="6858000"/>
  <p:notesSz cx="6858000" cy="9144000"/>
  <p:defaultTextStyle>
    <a:defPPr>
      <a:defRPr lang="ko-KR"/>
    </a:defPPr>
    <a:lvl1pPr marL="0" algn="l" defTabSz="91435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2" algn="l" defTabSz="91435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8" algn="l" defTabSz="91435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4" algn="l" defTabSz="91435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0" algn="l" defTabSz="91435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56" algn="l" defTabSz="91435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2" algn="l" defTabSz="91435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08" algn="l" defTabSz="91435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2FB"/>
    <a:srgbClr val="000000"/>
    <a:srgbClr val="82B16B"/>
    <a:srgbClr val="FE802A"/>
    <a:srgbClr val="EFEA21"/>
    <a:srgbClr val="DEFD23"/>
    <a:srgbClr val="1E1E1E"/>
    <a:srgbClr val="F2EE4C"/>
    <a:srgbClr val="FFFFFF"/>
    <a:srgbClr val="4A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0" autoAdjust="0"/>
    <p:restoredTop sz="88089" autoAdjust="0"/>
  </p:normalViewPr>
  <p:slideViewPr>
    <p:cSldViewPr snapToGrid="0">
      <p:cViewPr>
        <p:scale>
          <a:sx n="75" d="100"/>
          <a:sy n="75" d="100"/>
        </p:scale>
        <p:origin x="22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F3BCE-85D2-49A6-B403-2DA32D68337C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E0967-6272-4D61-B49C-4A9836A84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21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2" algn="l" defTabSz="9143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8" algn="l" defTabSz="9143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4" algn="l" defTabSz="9143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0" algn="l" defTabSz="9143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56" algn="l" defTabSz="9143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2" algn="l" defTabSz="9143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08" algn="l" defTabSz="91435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30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dirty="0" err="1"/>
              <a:t>imageProjection</a:t>
            </a:r>
            <a:r>
              <a:rPr lang="ko-KR" altLang="en-US" dirty="0"/>
              <a:t>에서 </a:t>
            </a:r>
            <a:r>
              <a:rPr lang="en-US" altLang="ko-KR" dirty="0" err="1"/>
              <a:t>imudeskew</a:t>
            </a:r>
            <a:r>
              <a:rPr lang="en-US" altLang="ko-KR" dirty="0"/>
              <a:t>, </a:t>
            </a:r>
            <a:r>
              <a:rPr lang="en-US" altLang="ko-KR" dirty="0" err="1"/>
              <a:t>odomdeskew</a:t>
            </a:r>
            <a:r>
              <a:rPr lang="en-US" altLang="ko-KR" dirty="0"/>
              <a:t> </a:t>
            </a:r>
            <a:r>
              <a:rPr lang="ko-KR" altLang="en-US" dirty="0"/>
              <a:t>있는데 애초에 </a:t>
            </a:r>
            <a:r>
              <a:rPr lang="en-US" altLang="ko-KR" dirty="0" err="1"/>
              <a:t>odom</a:t>
            </a:r>
            <a:r>
              <a:rPr lang="ko-KR" altLang="en-US" dirty="0"/>
              <a:t>값을 </a:t>
            </a:r>
            <a:r>
              <a:rPr lang="en-US" altLang="ko-KR" dirty="0" err="1"/>
              <a:t>imuPre</a:t>
            </a:r>
            <a:r>
              <a:rPr lang="ko-KR" altLang="en-US" dirty="0"/>
              <a:t>에서 </a:t>
            </a:r>
            <a:r>
              <a:rPr lang="ko-KR" altLang="en-US" dirty="0" err="1"/>
              <a:t>안받아와서</a:t>
            </a:r>
            <a:r>
              <a:rPr lang="ko-KR" altLang="en-US" dirty="0"/>
              <a:t> 계산 </a:t>
            </a:r>
            <a:r>
              <a:rPr lang="en-US" altLang="ko-KR" dirty="0"/>
              <a:t>X </a:t>
            </a:r>
            <a:r>
              <a:rPr lang="ko-KR" altLang="en-US" dirty="0"/>
              <a:t>그렇게 </a:t>
            </a:r>
            <a:r>
              <a:rPr lang="en-US" altLang="ko-KR" dirty="0" err="1"/>
              <a:t>imu</a:t>
            </a:r>
            <a:r>
              <a:rPr lang="ko-KR" altLang="en-US" dirty="0"/>
              <a:t>값만 계산해서 </a:t>
            </a:r>
            <a:r>
              <a:rPr lang="en-US" altLang="ko-KR" dirty="0" err="1"/>
              <a:t>findR</a:t>
            </a:r>
            <a:r>
              <a:rPr lang="ko-KR" altLang="en-US" dirty="0"/>
              <a:t>으로 </a:t>
            </a:r>
            <a:r>
              <a:rPr lang="en-US" altLang="ko-KR" dirty="0" err="1"/>
              <a:t>deskew</a:t>
            </a:r>
            <a:r>
              <a:rPr lang="ko-KR" altLang="en-US" dirty="0"/>
              <a:t>하고 </a:t>
            </a:r>
            <a:r>
              <a:rPr lang="en-US" altLang="ko-KR" dirty="0"/>
              <a:t>extracted cloud</a:t>
            </a:r>
            <a:r>
              <a:rPr lang="ko-KR" altLang="en-US" dirty="0"/>
              <a:t>를 </a:t>
            </a:r>
            <a:r>
              <a:rPr lang="en-US" altLang="ko-KR" dirty="0"/>
              <a:t>feature </a:t>
            </a:r>
            <a:r>
              <a:rPr lang="ko-KR" altLang="en-US" dirty="0"/>
              <a:t>추출해서 </a:t>
            </a:r>
            <a:r>
              <a:rPr lang="en-US" altLang="ko-KR" dirty="0"/>
              <a:t>full cloud</a:t>
            </a:r>
            <a:r>
              <a:rPr lang="ko-KR" altLang="en-US" dirty="0"/>
              <a:t>으로 보내고 </a:t>
            </a:r>
            <a:r>
              <a:rPr lang="en-US" altLang="ko-KR" dirty="0"/>
              <a:t>map</a:t>
            </a:r>
            <a:r>
              <a:rPr lang="ko-KR" altLang="en-US" dirty="0"/>
              <a:t>에서 초기값 </a:t>
            </a:r>
            <a:r>
              <a:rPr lang="ko-KR" altLang="en-US" dirty="0" err="1"/>
              <a:t>설정및</a:t>
            </a:r>
            <a:r>
              <a:rPr lang="en-US" altLang="ko-KR" dirty="0"/>
              <a:t>, map </a:t>
            </a:r>
            <a:r>
              <a:rPr lang="ko-KR" altLang="en-US" dirty="0"/>
              <a:t>건설</a:t>
            </a:r>
            <a:r>
              <a:rPr lang="en-US" altLang="ko-KR" dirty="0"/>
              <a:t>, </a:t>
            </a:r>
            <a:r>
              <a:rPr lang="ko-KR" altLang="en-US" dirty="0"/>
              <a:t>이후는 </a:t>
            </a:r>
            <a:r>
              <a:rPr lang="en-US" altLang="ko-KR" dirty="0" err="1"/>
              <a:t>odom</a:t>
            </a:r>
            <a:r>
              <a:rPr lang="en-US" altLang="ko-KR" dirty="0"/>
              <a:t> </a:t>
            </a:r>
            <a:r>
              <a:rPr lang="ko-KR" altLang="en-US" dirty="0"/>
              <a:t>써서</a:t>
            </a:r>
            <a:r>
              <a:rPr lang="en-US" altLang="ko-KR" dirty="0"/>
              <a:t>~ </a:t>
            </a:r>
          </a:p>
          <a:p>
            <a:pPr algn="ctr"/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전에 </a:t>
            </a:r>
            <a:r>
              <a:rPr lang="en-US" altLang="ko-KR" sz="1200" dirty="0">
                <a:latin typeface="+mn-ea"/>
              </a:rPr>
              <a:t>scan </a:t>
            </a:r>
            <a:r>
              <a:rPr lang="ko-KR" altLang="en-US" sz="1200" dirty="0">
                <a:latin typeface="+mn-ea"/>
              </a:rPr>
              <a:t>앞부분만 </a:t>
            </a:r>
            <a:r>
              <a:rPr lang="en-US" altLang="ko-KR" sz="1200" dirty="0" err="1">
                <a:latin typeface="+mn-ea"/>
              </a:rPr>
              <a:t>imu</a:t>
            </a:r>
            <a:r>
              <a:rPr lang="ko-KR" altLang="en-US" sz="1200" dirty="0">
                <a:latin typeface="+mn-ea"/>
              </a:rPr>
              <a:t>초기값 쓰고 나머지는 </a:t>
            </a:r>
            <a:r>
              <a:rPr lang="en-US" altLang="ko-KR" sz="1200" dirty="0" err="1">
                <a:latin typeface="+mn-ea"/>
              </a:rPr>
              <a:t>odom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초기값으로 한다고 했는데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아</a:t>
            </a:r>
            <a:r>
              <a:rPr lang="en-US" altLang="ko-KR" sz="1200" dirty="0">
                <a:latin typeface="+mn-ea"/>
              </a:rPr>
              <a:t>, map</a:t>
            </a:r>
            <a:r>
              <a:rPr lang="ko-KR" altLang="en-US" sz="1200" dirty="0">
                <a:latin typeface="+mn-ea"/>
              </a:rPr>
              <a:t>돌고 </a:t>
            </a:r>
            <a:r>
              <a:rPr lang="en-US" altLang="ko-KR" sz="1200" dirty="0">
                <a:latin typeface="+mn-ea"/>
              </a:rPr>
              <a:t>pre</a:t>
            </a:r>
            <a:r>
              <a:rPr lang="ko-KR" altLang="en-US" sz="1200" dirty="0">
                <a:latin typeface="+mn-ea"/>
              </a:rPr>
              <a:t>가면 </a:t>
            </a:r>
            <a:r>
              <a:rPr lang="en-US" altLang="ko-KR" sz="1200" dirty="0">
                <a:latin typeface="+mn-ea"/>
              </a:rPr>
              <a:t>odometry</a:t>
            </a:r>
            <a:r>
              <a:rPr lang="ko-KR" altLang="en-US" sz="1200" dirty="0">
                <a:latin typeface="+mn-ea"/>
              </a:rPr>
              <a:t>가 </a:t>
            </a:r>
            <a:r>
              <a:rPr lang="en-US" altLang="ko-KR" sz="1200" dirty="0">
                <a:latin typeface="+mn-ea"/>
              </a:rPr>
              <a:t>pub</a:t>
            </a:r>
            <a:r>
              <a:rPr lang="ko-KR" altLang="en-US" sz="1200" dirty="0">
                <a:latin typeface="+mn-ea"/>
              </a:rPr>
              <a:t>돼서 애초에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이 </a:t>
            </a:r>
            <a:r>
              <a:rPr lang="en-US" altLang="ko-KR" sz="1200" dirty="0">
                <a:latin typeface="+mn-ea"/>
              </a:rPr>
              <a:t>false</a:t>
            </a:r>
            <a:r>
              <a:rPr lang="ko-KR" altLang="en-US" sz="1200" dirty="0">
                <a:latin typeface="+mn-ea"/>
              </a:rPr>
              <a:t>고 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번 </a:t>
            </a:r>
            <a:r>
              <a:rPr lang="en-US" altLang="ko-KR" sz="1200" dirty="0" err="1">
                <a:latin typeface="+mn-ea"/>
              </a:rPr>
              <a:t>odom</a:t>
            </a:r>
            <a:r>
              <a:rPr lang="en-US" altLang="ko-KR" sz="1200" dirty="0">
                <a:latin typeface="+mn-ea"/>
              </a:rPr>
              <a:t> true</a:t>
            </a:r>
            <a:r>
              <a:rPr lang="ko-KR" altLang="en-US" sz="1200" dirty="0">
                <a:latin typeface="+mn-ea"/>
              </a:rPr>
              <a:t>에 </a:t>
            </a:r>
            <a:r>
              <a:rPr lang="en-US" altLang="ko-KR" sz="1200" dirty="0" err="1">
                <a:latin typeface="+mn-ea"/>
              </a:rPr>
              <a:t>imu</a:t>
            </a:r>
            <a:r>
              <a:rPr lang="ko-KR" altLang="en-US" sz="1200" dirty="0">
                <a:latin typeface="+mn-ea"/>
              </a:rPr>
              <a:t>못쓰니까 </a:t>
            </a:r>
            <a:r>
              <a:rPr lang="en-US" altLang="ko-KR" sz="1200" dirty="0" err="1">
                <a:latin typeface="+mn-ea"/>
              </a:rPr>
              <a:t>odom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init</a:t>
            </a:r>
            <a:r>
              <a:rPr lang="ko-KR" altLang="en-US" sz="1200" dirty="0">
                <a:latin typeface="+mn-ea"/>
              </a:rPr>
              <a:t>을 쓰는구나</a:t>
            </a:r>
            <a:r>
              <a:rPr lang="en-US" altLang="ko-KR" sz="1200" dirty="0">
                <a:latin typeface="+mn-ea"/>
              </a:rPr>
              <a:t>!!!</a:t>
            </a:r>
          </a:p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73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867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22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19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94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489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Pca</a:t>
            </a:r>
            <a:r>
              <a:rPr lang="ko-KR" altLang="en-US" dirty="0"/>
              <a:t> </a:t>
            </a:r>
            <a:r>
              <a:rPr lang="ko-KR" altLang="en-US" dirty="0" err="1"/>
              <a:t>분해보면됨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Pca</a:t>
            </a:r>
            <a:r>
              <a:rPr lang="ko-KR" altLang="en-US" dirty="0"/>
              <a:t> </a:t>
            </a:r>
            <a:r>
              <a:rPr lang="ko-KR" altLang="en-US" dirty="0" err="1"/>
              <a:t>분해보면됨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588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en-US" altLang="ko-KR" dirty="0" err="1"/>
              <a:t>timescanEnd</a:t>
            </a:r>
            <a:r>
              <a:rPr lang="ko-KR" altLang="en-US" dirty="0"/>
              <a:t>는 다른 함수에서는 현재 </a:t>
            </a:r>
            <a:r>
              <a:rPr lang="en-US" altLang="ko-KR" dirty="0"/>
              <a:t>scan cur + </a:t>
            </a:r>
            <a:r>
              <a:rPr lang="en-US" altLang="ko-KR" dirty="0" err="1"/>
              <a:t>laserinfo</a:t>
            </a:r>
            <a:r>
              <a:rPr lang="ko-KR" altLang="en-US" dirty="0"/>
              <a:t>의 현재 시간 이라고 정의 되어있던데</a:t>
            </a:r>
            <a:endParaRPr lang="en-US" altLang="ko-KR" dirty="0"/>
          </a:p>
          <a:p>
            <a:r>
              <a:rPr lang="ko-KR" altLang="en-US" dirty="0"/>
              <a:t>여긴 또 다른 </a:t>
            </a:r>
            <a:r>
              <a:rPr lang="ko-KR" altLang="en-US" dirty="0" err="1"/>
              <a:t>함수니까</a:t>
            </a:r>
            <a:r>
              <a:rPr lang="ko-KR" altLang="en-US" dirty="0"/>
              <a:t> </a:t>
            </a:r>
            <a:r>
              <a:rPr lang="en-US" altLang="ko-KR" dirty="0" err="1"/>
              <a:t>deskewinfo</a:t>
            </a:r>
            <a:r>
              <a:rPr lang="ko-KR" altLang="en-US" dirty="0"/>
              <a:t>니까 위에 정의 된 것 같은 친구는 아니지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29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Pca</a:t>
            </a:r>
            <a:r>
              <a:rPr lang="ko-KR" altLang="en-US" dirty="0"/>
              <a:t> </a:t>
            </a:r>
            <a:r>
              <a:rPr lang="ko-KR" altLang="en-US" dirty="0" err="1"/>
              <a:t>분해보면됨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772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087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256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715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4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ED528-5023-44F1-A1C9-6B7BDAE3D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20E422-FFEB-46DD-B9CC-4B018FD0A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4C001-66C3-40FF-8687-A9F383B3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81402-720A-4A1B-89EF-4754E9E9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2B129-D386-498B-B00D-CB586AD5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83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5CCE2-CD07-4072-9B87-D7A7072E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6F2190-FC25-4212-9757-37C3FA274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44C76-D65B-4FD6-88B8-CD70AC53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7966E-EEED-42D9-96C2-D31D9C30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D2C48-3D01-433E-BECA-1A157186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66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97CC7B-0202-4A48-971D-037AC09DC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53310C-5FCF-46D7-897D-86F27C8C7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3BE5B-16A9-4C05-8707-B7EF4929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09A75-A0A2-41AA-92AF-92624AD8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88FA0-BD81-4AC2-8B06-CC946726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3AEC1-FFAA-4AEE-8F0E-E57F2206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CA3A1-19DB-4342-B306-CBC29E496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3A21F-6D68-4425-ACAA-913F4311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3F5F5-1023-489C-8537-5820E0D8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11284-8836-49B4-A915-718C5C11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6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AA244-6790-44EE-ABD5-C27C25D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D1CFE5-7390-4E5D-BB4E-2DF9024BB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A11C9-805D-406F-A4EF-CA830EC5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C658A-925E-4980-9512-A8F71C21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223D5E-21AB-46F3-89A2-A8FF3F58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82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DCB2D-F131-47A2-B5B5-FC8AB186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492E3-2B43-4938-B577-D50E48A3B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3872F0-C7A4-4C49-99AD-9C032BFF3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741E1F-6544-4D46-9043-1870620D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CEA1A6-2B20-44CF-8A17-5E28DBB4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727DBA-334A-4DB1-AA2E-D4EA653B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3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6549-EF96-4418-9DB0-3A0DF8E6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0F344-E777-459E-8E4C-0365EF01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90BA02-BEBF-445D-8C5E-35E2A87A2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F5DF76-E9AF-4963-81B8-EE37247F7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4D47B8-A82F-4A3A-A10C-F572583FC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51540A-254C-49EC-82C6-437B327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D32CF2-7CD9-41CC-B8BC-EEF73E91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8A4C66-2860-4ECC-AA73-F9F3BDF1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09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733A7-EEAD-4C13-AC12-DDD4A6FA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C0C4D3-FF51-4169-8F0D-C33A4224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6DE9D7-8C0A-4976-8197-62630AE2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271C94-AE13-4DAE-A2B2-43926026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07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C33C3B-BEF8-4FAC-8956-8888BA51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60DAEA-551D-4EE4-9ADF-FBEC274E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A1C5A-F4C3-4820-BC22-5EEF5801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44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09AD1-2548-4CF8-AD70-80899FC2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85DE18-8B60-4A09-94AD-88D275B4A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5B996-A263-4E89-9A05-9B0181C4E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515281-8FE7-4832-82E3-80E23FD0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EDD5A6-6E43-4152-B592-EBD31A98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4D93D-F462-43AF-B44B-E955E70A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7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67DA-382C-423A-A0BC-FB7F2754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8DE2B6-90F6-48A4-AC11-F231A2A64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BEB7AE-B7F6-4A90-95E2-68F2DE3FC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7F6245-ADE7-4007-9E7F-98FA8CEC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8084A-0B02-48EB-BD58-74F86BF1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17F944-0CCA-4D11-A973-C1DD40C6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14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96183B-C3FF-4764-A668-FA3F7B80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CCF4DF-784C-411E-83D1-46F12A3C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F69B6-F8A9-469B-9B05-A4BD4C716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0595F-CE56-409D-8655-7E5EB9963D40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891B2-1B09-448C-B008-5893912B7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753A5-BF27-4EB5-A6EC-E5650E47C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91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7F544BA-3BD2-41CA-8389-1DE805E3E236}"/>
              </a:ext>
            </a:extLst>
          </p:cNvPr>
          <p:cNvSpPr/>
          <p:nvPr/>
        </p:nvSpPr>
        <p:spPr>
          <a:xfrm>
            <a:off x="2447591" y="1585996"/>
            <a:ext cx="729681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highlight>
                  <a:srgbClr val="FFFF00"/>
                </a:highlight>
              </a:rPr>
              <a:t>Overall LIO-SAM</a:t>
            </a:r>
          </a:p>
          <a:p>
            <a:endParaRPr lang="en-US" altLang="ko-KR" sz="3600" b="1" dirty="0"/>
          </a:p>
          <a:p>
            <a:endParaRPr lang="en-US" altLang="ko-KR" sz="3600" b="1" dirty="0"/>
          </a:p>
          <a:p>
            <a:pPr marL="571500" indent="-571500">
              <a:buFontTx/>
              <a:buChar char="-"/>
            </a:pPr>
            <a:r>
              <a:rPr lang="en-US" altLang="ko-KR" sz="2400" b="1" dirty="0"/>
              <a:t>imuPreintegration.cpp</a:t>
            </a:r>
          </a:p>
          <a:p>
            <a:pPr marL="571500" indent="-571500">
              <a:buFontTx/>
              <a:buChar char="-"/>
            </a:pPr>
            <a:r>
              <a:rPr lang="en-US" altLang="ko-KR" sz="2400" b="1" dirty="0"/>
              <a:t>imageProjection.cpp</a:t>
            </a:r>
          </a:p>
          <a:p>
            <a:pPr marL="571500" indent="-571500">
              <a:buFontTx/>
              <a:buChar char="-"/>
            </a:pPr>
            <a:r>
              <a:rPr lang="en-US" altLang="ko-KR" sz="2400" b="1" dirty="0"/>
              <a:t>featureExtraction.cpp</a:t>
            </a:r>
          </a:p>
          <a:p>
            <a:pPr marL="571500" indent="-571500">
              <a:buFontTx/>
              <a:buChar char="-"/>
            </a:pPr>
            <a:r>
              <a:rPr lang="en-US" altLang="ko-KR" sz="2400" b="1" dirty="0"/>
              <a:t>mapOptimization.cpp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7C5307-CA03-4CDB-B337-7BA4F8FF1BEA}"/>
              </a:ext>
            </a:extLst>
          </p:cNvPr>
          <p:cNvSpPr/>
          <p:nvPr/>
        </p:nvSpPr>
        <p:spPr>
          <a:xfrm>
            <a:off x="8636000" y="5359400"/>
            <a:ext cx="2857500" cy="105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발표자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이담</a:t>
            </a:r>
          </a:p>
        </p:txBody>
      </p:sp>
    </p:spTree>
    <p:extLst>
      <p:ext uri="{BB962C8B-B14F-4D97-AF65-F5344CB8AC3E}">
        <p14:creationId xmlns:p14="http://schemas.microsoft.com/office/powerpoint/2010/main" val="85845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 descr="https://limhyungtae.github.io/img/lego_loam_mark_occlusion.png">
            <a:extLst>
              <a:ext uri="{FF2B5EF4-FFF2-40B4-BE49-F238E27FC236}">
                <a16:creationId xmlns:a16="http://schemas.microsoft.com/office/drawing/2014/main" id="{5F8E27C5-23CD-4395-AA84-421AC41E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11" y="3429000"/>
            <a:ext cx="5326726" cy="243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3E3DC48-3340-40F6-A2F1-F9993A0DE3B1}"/>
              </a:ext>
            </a:extLst>
          </p:cNvPr>
          <p:cNvGrpSpPr/>
          <p:nvPr/>
        </p:nvGrpSpPr>
        <p:grpSpPr>
          <a:xfrm>
            <a:off x="136701" y="1625150"/>
            <a:ext cx="9504402" cy="668367"/>
            <a:chOff x="1024489" y="1622257"/>
            <a:chExt cx="9905780" cy="668367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54CD5FFB-3B71-463D-847C-5BB4BEA90531}"/>
                </a:ext>
              </a:extLst>
            </p:cNvPr>
            <p:cNvGrpSpPr/>
            <p:nvPr/>
          </p:nvGrpSpPr>
          <p:grpSpPr>
            <a:xfrm>
              <a:off x="1024489" y="1647286"/>
              <a:ext cx="9905780" cy="643338"/>
              <a:chOff x="1056387" y="1834572"/>
              <a:chExt cx="9905780" cy="643338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5C25270D-8476-420F-9FEA-0237AE88684C}"/>
                  </a:ext>
                </a:extLst>
              </p:cNvPr>
              <p:cNvSpPr/>
              <p:nvPr/>
            </p:nvSpPr>
            <p:spPr>
              <a:xfrm>
                <a:off x="6585315" y="1834572"/>
                <a:ext cx="690900" cy="6376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i+1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11F2378B-4388-4EF5-BDCF-8B01D3AECFD9}"/>
                  </a:ext>
                </a:extLst>
              </p:cNvPr>
              <p:cNvSpPr/>
              <p:nvPr/>
            </p:nvSpPr>
            <p:spPr>
              <a:xfrm>
                <a:off x="4742339" y="1834572"/>
                <a:ext cx="690900" cy="6376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i-1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7B8FBEC2-1E41-4CCD-87C5-5F8B18BC3E02}"/>
                  </a:ext>
                </a:extLst>
              </p:cNvPr>
              <p:cNvSpPr/>
              <p:nvPr/>
            </p:nvSpPr>
            <p:spPr>
              <a:xfrm>
                <a:off x="3820851" y="1834572"/>
                <a:ext cx="690900" cy="6376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i-2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AEE75EF8-D262-4D09-BD2A-9075571B9ECF}"/>
                  </a:ext>
                </a:extLst>
              </p:cNvPr>
              <p:cNvSpPr/>
              <p:nvPr/>
            </p:nvSpPr>
            <p:spPr>
              <a:xfrm>
                <a:off x="2899363" y="1840212"/>
                <a:ext cx="690900" cy="6376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i-3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663BB890-B3E2-4204-8808-6796AD5E5F72}"/>
                  </a:ext>
                </a:extLst>
              </p:cNvPr>
              <p:cNvSpPr/>
              <p:nvPr/>
            </p:nvSpPr>
            <p:spPr>
              <a:xfrm>
                <a:off x="1977875" y="1834572"/>
                <a:ext cx="690900" cy="6376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i-4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85D00BB2-4B4E-4D92-8868-21974AD29E18}"/>
                  </a:ext>
                </a:extLst>
              </p:cNvPr>
              <p:cNvSpPr/>
              <p:nvPr/>
            </p:nvSpPr>
            <p:spPr>
              <a:xfrm>
                <a:off x="1056387" y="1834572"/>
                <a:ext cx="690900" cy="6376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i-5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41DB832F-914E-4E6F-BCEF-0E31AFD2F911}"/>
                  </a:ext>
                </a:extLst>
              </p:cNvPr>
              <p:cNvSpPr/>
              <p:nvPr/>
            </p:nvSpPr>
            <p:spPr>
              <a:xfrm>
                <a:off x="5663827" y="1834572"/>
                <a:ext cx="690900" cy="63769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err="1">
                    <a:solidFill>
                      <a:schemeClr val="tx1"/>
                    </a:solidFill>
                  </a:rPr>
                  <a:t>i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3E156141-2FE0-4B84-BE38-59DDD483ED4B}"/>
                  </a:ext>
                </a:extLst>
              </p:cNvPr>
              <p:cNvSpPr/>
              <p:nvPr/>
            </p:nvSpPr>
            <p:spPr>
              <a:xfrm>
                <a:off x="10271267" y="1834572"/>
                <a:ext cx="690900" cy="6376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i+5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5BCB80D6-DA7C-47AD-B340-5E7AFE5A9FC2}"/>
                  </a:ext>
                </a:extLst>
              </p:cNvPr>
              <p:cNvSpPr/>
              <p:nvPr/>
            </p:nvSpPr>
            <p:spPr>
              <a:xfrm>
                <a:off x="9349779" y="1840212"/>
                <a:ext cx="690900" cy="6376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i+4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D357B014-7EC2-4E94-9C56-7051DCD05446}"/>
                  </a:ext>
                </a:extLst>
              </p:cNvPr>
              <p:cNvSpPr/>
              <p:nvPr/>
            </p:nvSpPr>
            <p:spPr>
              <a:xfrm>
                <a:off x="8428291" y="1834572"/>
                <a:ext cx="690900" cy="6376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i+3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87DBF746-6721-4BF6-87E1-922F5B38741B}"/>
                  </a:ext>
                </a:extLst>
              </p:cNvPr>
              <p:cNvSpPr/>
              <p:nvPr/>
            </p:nvSpPr>
            <p:spPr>
              <a:xfrm>
                <a:off x="7506803" y="1834572"/>
                <a:ext cx="690900" cy="6376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i+2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9582E3FD-A726-4F0C-A01A-6C39D9BBA3F7}"/>
                  </a:ext>
                </a:extLst>
              </p:cNvPr>
              <p:cNvCxnSpPr>
                <a:stCxn id="68" idx="6"/>
                <a:endCxn id="67" idx="2"/>
              </p:cNvCxnSpPr>
              <p:nvPr/>
            </p:nvCxnSpPr>
            <p:spPr>
              <a:xfrm>
                <a:off x="1747287" y="2153421"/>
                <a:ext cx="230588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8140E41-90F1-4891-B046-40909CE6CFD1}"/>
                  </a:ext>
                </a:extLst>
              </p:cNvPr>
              <p:cNvCxnSpPr/>
              <p:nvPr/>
            </p:nvCxnSpPr>
            <p:spPr>
              <a:xfrm>
                <a:off x="2668775" y="2153421"/>
                <a:ext cx="230588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8BE29E60-52E0-4106-8570-B8F209F89E77}"/>
                  </a:ext>
                </a:extLst>
              </p:cNvPr>
              <p:cNvCxnSpPr/>
              <p:nvPr/>
            </p:nvCxnSpPr>
            <p:spPr>
              <a:xfrm>
                <a:off x="3590263" y="2153421"/>
                <a:ext cx="230588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1B468E16-EC3B-46E7-ADE4-8C3E8F9396B3}"/>
                  </a:ext>
                </a:extLst>
              </p:cNvPr>
              <p:cNvCxnSpPr/>
              <p:nvPr/>
            </p:nvCxnSpPr>
            <p:spPr>
              <a:xfrm>
                <a:off x="4511751" y="2153421"/>
                <a:ext cx="230588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8ED35AB3-3AE2-4533-8D48-7D1E6C422ED6}"/>
                  </a:ext>
                </a:extLst>
              </p:cNvPr>
              <p:cNvCxnSpPr/>
              <p:nvPr/>
            </p:nvCxnSpPr>
            <p:spPr>
              <a:xfrm>
                <a:off x="5433239" y="2153421"/>
                <a:ext cx="230588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5BB0BBA7-7D86-438F-80AE-5C09D661CBFA}"/>
                  </a:ext>
                </a:extLst>
              </p:cNvPr>
              <p:cNvCxnSpPr/>
              <p:nvPr/>
            </p:nvCxnSpPr>
            <p:spPr>
              <a:xfrm>
                <a:off x="6354727" y="2153421"/>
                <a:ext cx="230588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E59CC625-BFE6-46A9-8215-DB426C09AC66}"/>
                  </a:ext>
                </a:extLst>
              </p:cNvPr>
              <p:cNvCxnSpPr/>
              <p:nvPr/>
            </p:nvCxnSpPr>
            <p:spPr>
              <a:xfrm>
                <a:off x="7276215" y="2153421"/>
                <a:ext cx="230588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6710B21C-4412-4D5F-933F-DC18147B4841}"/>
                  </a:ext>
                </a:extLst>
              </p:cNvPr>
              <p:cNvCxnSpPr/>
              <p:nvPr/>
            </p:nvCxnSpPr>
            <p:spPr>
              <a:xfrm>
                <a:off x="8197703" y="2153421"/>
                <a:ext cx="230588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8578D53D-E7D1-41EA-BBA2-3DB8A0BBD794}"/>
                  </a:ext>
                </a:extLst>
              </p:cNvPr>
              <p:cNvCxnSpPr/>
              <p:nvPr/>
            </p:nvCxnSpPr>
            <p:spPr>
              <a:xfrm>
                <a:off x="9119191" y="2153421"/>
                <a:ext cx="230588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EAB1ABDB-A942-4527-8A6A-325AD503B58A}"/>
                  </a:ext>
                </a:extLst>
              </p:cNvPr>
              <p:cNvCxnSpPr/>
              <p:nvPr/>
            </p:nvCxnSpPr>
            <p:spPr>
              <a:xfrm>
                <a:off x="10040679" y="2153421"/>
                <a:ext cx="230588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연결선: 구부러짐 50">
              <a:extLst>
                <a:ext uri="{FF2B5EF4-FFF2-40B4-BE49-F238E27FC236}">
                  <a16:creationId xmlns:a16="http://schemas.microsoft.com/office/drawing/2014/main" id="{2BED47B1-C34B-4810-914A-9D2694F0CDEA}"/>
                </a:ext>
              </a:extLst>
            </p:cNvPr>
            <p:cNvCxnSpPr>
              <a:stCxn id="68" idx="0"/>
              <a:endCxn id="69" idx="0"/>
            </p:cNvCxnSpPr>
            <p:nvPr/>
          </p:nvCxnSpPr>
          <p:spPr>
            <a:xfrm rot="5400000" flipH="1" flipV="1">
              <a:off x="3673659" y="-656434"/>
              <a:ext cx="12700" cy="4607440"/>
            </a:xfrm>
            <a:prstGeom prst="curvedConnector3">
              <a:avLst>
                <a:gd name="adj1" fmla="val 5065110"/>
              </a:avLst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구부러짐 56">
              <a:extLst>
                <a:ext uri="{FF2B5EF4-FFF2-40B4-BE49-F238E27FC236}">
                  <a16:creationId xmlns:a16="http://schemas.microsoft.com/office/drawing/2014/main" id="{829B4632-E556-46F2-96A2-6A1A0408B1D2}"/>
                </a:ext>
              </a:extLst>
            </p:cNvPr>
            <p:cNvCxnSpPr>
              <a:stCxn id="67" idx="0"/>
              <a:endCxn id="69" idx="0"/>
            </p:cNvCxnSpPr>
            <p:nvPr/>
          </p:nvCxnSpPr>
          <p:spPr>
            <a:xfrm rot="5400000" flipH="1" flipV="1">
              <a:off x="4134403" y="-195690"/>
              <a:ext cx="12700" cy="3685952"/>
            </a:xfrm>
            <a:prstGeom prst="curvedConnector3">
              <a:avLst>
                <a:gd name="adj1" fmla="val 4311630"/>
              </a:avLst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연결선: 구부러짐 90">
              <a:extLst>
                <a:ext uri="{FF2B5EF4-FFF2-40B4-BE49-F238E27FC236}">
                  <a16:creationId xmlns:a16="http://schemas.microsoft.com/office/drawing/2014/main" id="{2F34BD92-8B14-4A21-AB93-A199F94777F4}"/>
                </a:ext>
              </a:extLst>
            </p:cNvPr>
            <p:cNvCxnSpPr>
              <a:stCxn id="66" idx="0"/>
              <a:endCxn id="69" idx="0"/>
            </p:cNvCxnSpPr>
            <p:nvPr/>
          </p:nvCxnSpPr>
          <p:spPr>
            <a:xfrm rot="5400000" flipH="1" flipV="1">
              <a:off x="4592327" y="267874"/>
              <a:ext cx="5640" cy="2764464"/>
            </a:xfrm>
            <a:prstGeom prst="curvedConnector3">
              <a:avLst>
                <a:gd name="adj1" fmla="val 7546560"/>
              </a:avLst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연결선: 구부러짐 94">
              <a:extLst>
                <a:ext uri="{FF2B5EF4-FFF2-40B4-BE49-F238E27FC236}">
                  <a16:creationId xmlns:a16="http://schemas.microsoft.com/office/drawing/2014/main" id="{9EE7801A-5820-4FDA-972D-6073BBC098AC}"/>
                </a:ext>
              </a:extLst>
            </p:cNvPr>
            <p:cNvCxnSpPr>
              <a:stCxn id="65" idx="0"/>
              <a:endCxn id="69" idx="0"/>
            </p:cNvCxnSpPr>
            <p:nvPr/>
          </p:nvCxnSpPr>
          <p:spPr>
            <a:xfrm rot="5400000" flipH="1" flipV="1">
              <a:off x="5055891" y="725798"/>
              <a:ext cx="12700" cy="1842976"/>
            </a:xfrm>
            <a:prstGeom prst="curvedConnector3">
              <a:avLst>
                <a:gd name="adj1" fmla="val 2469772"/>
              </a:avLst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연결선: 구부러짐 97">
              <a:extLst>
                <a:ext uri="{FF2B5EF4-FFF2-40B4-BE49-F238E27FC236}">
                  <a16:creationId xmlns:a16="http://schemas.microsoft.com/office/drawing/2014/main" id="{3E4F5C93-A189-4717-8221-183240576018}"/>
                </a:ext>
              </a:extLst>
            </p:cNvPr>
            <p:cNvCxnSpPr>
              <a:stCxn id="62" idx="0"/>
              <a:endCxn id="69" idx="0"/>
            </p:cNvCxnSpPr>
            <p:nvPr/>
          </p:nvCxnSpPr>
          <p:spPr>
            <a:xfrm rot="5400000" flipH="1" flipV="1">
              <a:off x="5516635" y="1186542"/>
              <a:ext cx="12700" cy="921488"/>
            </a:xfrm>
            <a:prstGeom prst="curvedConnector3">
              <a:avLst>
                <a:gd name="adj1" fmla="val 1716276"/>
              </a:avLst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연결선: 구부러짐 108">
              <a:extLst>
                <a:ext uri="{FF2B5EF4-FFF2-40B4-BE49-F238E27FC236}">
                  <a16:creationId xmlns:a16="http://schemas.microsoft.com/office/drawing/2014/main" id="{75C3D703-91A5-4780-B07D-33CA96D5035F}"/>
                </a:ext>
              </a:extLst>
            </p:cNvPr>
            <p:cNvCxnSpPr>
              <a:cxnSpLocks/>
              <a:stCxn id="69" idx="0"/>
              <a:endCxn id="61" idx="0"/>
            </p:cNvCxnSpPr>
            <p:nvPr/>
          </p:nvCxnSpPr>
          <p:spPr>
            <a:xfrm rot="5400000" flipH="1" flipV="1">
              <a:off x="6438123" y="1186542"/>
              <a:ext cx="12700" cy="921488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연결선: 구부러짐 115">
              <a:extLst>
                <a:ext uri="{FF2B5EF4-FFF2-40B4-BE49-F238E27FC236}">
                  <a16:creationId xmlns:a16="http://schemas.microsoft.com/office/drawing/2014/main" id="{43A8A32B-2A65-4396-AF2D-C251140F6F61}"/>
                </a:ext>
              </a:extLst>
            </p:cNvPr>
            <p:cNvCxnSpPr/>
            <p:nvPr/>
          </p:nvCxnSpPr>
          <p:spPr>
            <a:xfrm rot="5400000" flipH="1" flipV="1">
              <a:off x="6898867" y="709923"/>
              <a:ext cx="12700" cy="1842976"/>
            </a:xfrm>
            <a:prstGeom prst="curvedConnector3">
              <a:avLst>
                <a:gd name="adj1" fmla="val 2469772"/>
              </a:avLst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연결선: 구부러짐 116">
              <a:extLst>
                <a:ext uri="{FF2B5EF4-FFF2-40B4-BE49-F238E27FC236}">
                  <a16:creationId xmlns:a16="http://schemas.microsoft.com/office/drawing/2014/main" id="{B6720865-8D1D-4F39-B265-4350EC203CB5}"/>
                </a:ext>
              </a:extLst>
            </p:cNvPr>
            <p:cNvCxnSpPr/>
            <p:nvPr/>
          </p:nvCxnSpPr>
          <p:spPr>
            <a:xfrm rot="5400000" flipH="1" flipV="1">
              <a:off x="7363141" y="249179"/>
              <a:ext cx="5640" cy="2764464"/>
            </a:xfrm>
            <a:prstGeom prst="curvedConnector3">
              <a:avLst>
                <a:gd name="adj1" fmla="val 7546560"/>
              </a:avLst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연결선: 구부러짐 117">
              <a:extLst>
                <a:ext uri="{FF2B5EF4-FFF2-40B4-BE49-F238E27FC236}">
                  <a16:creationId xmlns:a16="http://schemas.microsoft.com/office/drawing/2014/main" id="{BAF09D2C-0401-4E37-AF2B-C2C85AFFFD44}"/>
                </a:ext>
              </a:extLst>
            </p:cNvPr>
            <p:cNvCxnSpPr/>
            <p:nvPr/>
          </p:nvCxnSpPr>
          <p:spPr>
            <a:xfrm rot="5400000" flipH="1" flipV="1">
              <a:off x="7820355" y="-214369"/>
              <a:ext cx="12700" cy="3685952"/>
            </a:xfrm>
            <a:prstGeom prst="curvedConnector3">
              <a:avLst>
                <a:gd name="adj1" fmla="val 4311630"/>
              </a:avLst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연결선: 구부러짐 118">
              <a:extLst>
                <a:ext uri="{FF2B5EF4-FFF2-40B4-BE49-F238E27FC236}">
                  <a16:creationId xmlns:a16="http://schemas.microsoft.com/office/drawing/2014/main" id="{6713A0D9-1C01-4F60-83C3-96B71876AE6E}"/>
                </a:ext>
              </a:extLst>
            </p:cNvPr>
            <p:cNvCxnSpPr/>
            <p:nvPr/>
          </p:nvCxnSpPr>
          <p:spPr>
            <a:xfrm rot="5400000" flipH="1" flipV="1">
              <a:off x="8281099" y="-663155"/>
              <a:ext cx="12700" cy="4607440"/>
            </a:xfrm>
            <a:prstGeom prst="curvedConnector3">
              <a:avLst>
                <a:gd name="adj1" fmla="val 5065110"/>
              </a:avLst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3" name="Picture 4" descr="image">
            <a:extLst>
              <a:ext uri="{FF2B5EF4-FFF2-40B4-BE49-F238E27FC236}">
                <a16:creationId xmlns:a16="http://schemas.microsoft.com/office/drawing/2014/main" id="{18744400-077D-4326-A8A5-618884FCF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1" t="-6603" r="31604" b="-9857"/>
          <a:stretch/>
        </p:blipFill>
        <p:spPr bwMode="auto">
          <a:xfrm>
            <a:off x="9692219" y="1699945"/>
            <a:ext cx="2425701" cy="58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082200-4674-4C8B-8884-7AAAB455E61E}"/>
              </a:ext>
            </a:extLst>
          </p:cNvPr>
          <p:cNvSpPr/>
          <p:nvPr/>
        </p:nvSpPr>
        <p:spPr>
          <a:xfrm>
            <a:off x="208139" y="119269"/>
            <a:ext cx="11775722" cy="860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FeatureExtraction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 Overall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 err="1">
                <a:solidFill>
                  <a:schemeClr val="tx1"/>
                </a:solidFill>
              </a:rPr>
              <a:t>calculateSmoothness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C78EEE-CE80-48DF-BB9D-DBA521002A7C}"/>
              </a:ext>
            </a:extLst>
          </p:cNvPr>
          <p:cNvSpPr txBox="1"/>
          <p:nvPr/>
        </p:nvSpPr>
        <p:spPr>
          <a:xfrm>
            <a:off x="5747991" y="2841736"/>
            <a:ext cx="6133798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for(0~Channel 16)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/>
              <a:t>sp</a:t>
            </a:r>
            <a:r>
              <a:rPr lang="en-US" altLang="ko-KR" sz="1400" dirty="0"/>
              <a:t> : start point</a:t>
            </a:r>
            <a:r>
              <a:rPr lang="ko-KR" altLang="en-US" sz="1400" dirty="0"/>
              <a:t>로 </a:t>
            </a:r>
            <a:r>
              <a:rPr lang="en-US" altLang="ko-KR" sz="1400" dirty="0"/>
              <a:t>valid point</a:t>
            </a:r>
            <a:r>
              <a:rPr lang="ko-KR" altLang="en-US" sz="1400" dirty="0"/>
              <a:t>의 앞에서 </a:t>
            </a:r>
            <a:r>
              <a:rPr lang="en-US" altLang="ko-KR" sz="1400" dirty="0"/>
              <a:t>5</a:t>
            </a:r>
            <a:r>
              <a:rPr lang="ko-KR" altLang="en-US" sz="1400" dirty="0"/>
              <a:t>번째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ep : end point</a:t>
            </a:r>
            <a:r>
              <a:rPr lang="ko-KR" altLang="en-US" sz="1400" dirty="0"/>
              <a:t>로 </a:t>
            </a:r>
            <a:r>
              <a:rPr lang="en-US" altLang="ko-KR" sz="1400" dirty="0"/>
              <a:t>valid point</a:t>
            </a:r>
            <a:r>
              <a:rPr lang="ko-KR" altLang="en-US" sz="1400" dirty="0"/>
              <a:t>의 뒤에서 </a:t>
            </a:r>
            <a:r>
              <a:rPr lang="en-US" altLang="ko-KR" sz="1400" dirty="0"/>
              <a:t>6</a:t>
            </a:r>
            <a:r>
              <a:rPr lang="ko-KR" altLang="en-US" sz="1400" dirty="0"/>
              <a:t>번째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그 사이를 </a:t>
            </a:r>
            <a:r>
              <a:rPr lang="en-US" altLang="ko-KR" sz="1400" dirty="0"/>
              <a:t>6</a:t>
            </a:r>
            <a:r>
              <a:rPr lang="ko-KR" altLang="en-US" sz="1400" dirty="0"/>
              <a:t>개의 </a:t>
            </a:r>
            <a:r>
              <a:rPr lang="en-US" altLang="ko-KR" sz="1400" dirty="0"/>
              <a:t>sub scan</a:t>
            </a:r>
            <a:r>
              <a:rPr lang="ko-KR" altLang="en-US" sz="1400" dirty="0"/>
              <a:t>으로 나눔 </a:t>
            </a:r>
            <a:r>
              <a:rPr lang="en-US" altLang="ko-KR" sz="1400" dirty="0"/>
              <a:t>&gt; </a:t>
            </a:r>
            <a:r>
              <a:rPr lang="ko-KR" altLang="en-US" sz="1400" dirty="0">
                <a:solidFill>
                  <a:srgbClr val="00B050"/>
                </a:solidFill>
              </a:rPr>
              <a:t>고른 특징점을 </a:t>
            </a:r>
            <a:r>
              <a:rPr lang="ko-KR" altLang="en-US" sz="1400" dirty="0" err="1">
                <a:solidFill>
                  <a:srgbClr val="00B050"/>
                </a:solidFill>
              </a:rPr>
              <a:t>얻기위해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/>
              <a:t>sp</a:t>
            </a:r>
            <a:r>
              <a:rPr lang="ko-KR" altLang="en-US" sz="1400" dirty="0"/>
              <a:t>와 </a:t>
            </a:r>
            <a:r>
              <a:rPr lang="en-US" altLang="ko-KR" sz="1400" dirty="0"/>
              <a:t>ep</a:t>
            </a:r>
            <a:r>
              <a:rPr lang="ko-KR" altLang="en-US" sz="1400" dirty="0"/>
              <a:t>를 </a:t>
            </a:r>
            <a:r>
              <a:rPr lang="en-US" altLang="ko-KR" sz="1400" dirty="0"/>
              <a:t>smoothness</a:t>
            </a:r>
            <a:r>
              <a:rPr lang="ko-KR" altLang="en-US" sz="1400" dirty="0"/>
              <a:t>별로 </a:t>
            </a:r>
            <a:r>
              <a:rPr lang="en-US" altLang="ko-KR" sz="1400" dirty="0"/>
              <a:t>sorting</a:t>
            </a:r>
            <a:r>
              <a:rPr lang="ko-KR" altLang="en-US" sz="1400" dirty="0"/>
              <a:t>하면 </a:t>
            </a:r>
            <a:r>
              <a:rPr lang="en-US" altLang="ko-KR" sz="1400" dirty="0" err="1"/>
              <a:t>sp</a:t>
            </a:r>
            <a:r>
              <a:rPr lang="ko-KR" altLang="en-US" sz="1400" dirty="0"/>
              <a:t>에는 곡률 </a:t>
            </a:r>
            <a:r>
              <a:rPr lang="ko-KR" altLang="en-US" sz="1400" dirty="0" err="1"/>
              <a:t>작은게</a:t>
            </a:r>
            <a:r>
              <a:rPr lang="en-US" altLang="ko-KR" sz="1400" dirty="0"/>
              <a:t>, ep</a:t>
            </a:r>
            <a:r>
              <a:rPr lang="ko-KR" altLang="en-US" sz="1400" dirty="0"/>
              <a:t>에는 곡률 </a:t>
            </a:r>
            <a:r>
              <a:rPr lang="ko-KR" altLang="en-US" sz="1400" dirty="0" err="1"/>
              <a:t>큰게</a:t>
            </a:r>
            <a:r>
              <a:rPr lang="ko-KR" altLang="en-US" sz="1400" dirty="0"/>
              <a:t> 위치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조건 </a:t>
            </a:r>
            <a:r>
              <a:rPr lang="ko-KR" altLang="en-US" sz="1400" dirty="0" err="1"/>
              <a:t>가려진점</a:t>
            </a:r>
            <a:r>
              <a:rPr lang="en-US" altLang="ko-KR" sz="1400" dirty="0"/>
              <a:t>/</a:t>
            </a:r>
            <a:r>
              <a:rPr lang="ko-KR" altLang="en-US" sz="1400" dirty="0" err="1"/>
              <a:t>평행점</a:t>
            </a:r>
            <a:r>
              <a:rPr lang="ko-KR" altLang="en-US" sz="1400" dirty="0"/>
              <a:t> 없고</a:t>
            </a:r>
            <a:r>
              <a:rPr lang="en-US" altLang="ko-KR" sz="1400" dirty="0"/>
              <a:t>, </a:t>
            </a:r>
            <a:r>
              <a:rPr lang="ko-KR" altLang="en-US" sz="1400" dirty="0"/>
              <a:t>곡률이 </a:t>
            </a:r>
            <a:r>
              <a:rPr lang="en-US" altLang="ko-KR" sz="1400" dirty="0"/>
              <a:t>edge threshold</a:t>
            </a:r>
            <a:r>
              <a:rPr lang="ko-KR" altLang="en-US" sz="1400" dirty="0"/>
              <a:t>보다 크면 </a:t>
            </a:r>
            <a:r>
              <a:rPr lang="en-US" altLang="ko-KR" sz="1400" dirty="0"/>
              <a:t>20</a:t>
            </a:r>
            <a:r>
              <a:rPr lang="ko-KR" altLang="en-US" sz="1400" dirty="0"/>
              <a:t>개 뽑아서 </a:t>
            </a:r>
            <a:r>
              <a:rPr lang="en-US" altLang="ko-KR" sz="1400" dirty="0"/>
              <a:t>corner</a:t>
            </a:r>
            <a:r>
              <a:rPr lang="ko-KR" altLang="en-US" sz="1400" dirty="0"/>
              <a:t>로 </a:t>
            </a:r>
            <a:r>
              <a:rPr lang="en-US" altLang="ko-KR" sz="1400" dirty="0"/>
              <a:t>push</a:t>
            </a:r>
          </a:p>
          <a:p>
            <a:pPr marL="742926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 </a:t>
            </a:r>
            <a:r>
              <a:rPr lang="en-US" altLang="ko-KR" sz="1400" dirty="0" err="1">
                <a:solidFill>
                  <a:srgbClr val="00B050"/>
                </a:solidFill>
              </a:rPr>
              <a:t>cloudneighborpicked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00B050"/>
                </a:solidFill>
              </a:rPr>
              <a:t>1</a:t>
            </a:r>
            <a:r>
              <a:rPr lang="ko-KR" altLang="en-US" sz="1400" dirty="0"/>
              <a:t>로 저장해서 사용 </a:t>
            </a:r>
            <a:r>
              <a:rPr lang="en-US" altLang="ko-KR" sz="1400" dirty="0"/>
              <a:t>X</a:t>
            </a:r>
            <a:endParaRPr lang="ko-KR" altLang="en-US" sz="1400" dirty="0"/>
          </a:p>
          <a:p>
            <a:pPr marL="742926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그리고 양 옆 </a:t>
            </a:r>
            <a:r>
              <a:rPr lang="en-US" altLang="ko-KR" sz="1400" dirty="0"/>
              <a:t>5</a:t>
            </a:r>
            <a:r>
              <a:rPr lang="ko-KR" altLang="en-US" sz="1400" dirty="0"/>
              <a:t>개 뽑아서 </a:t>
            </a:r>
            <a:r>
              <a:rPr lang="en-US" altLang="ko-KR" sz="1400" dirty="0"/>
              <a:t>feature</a:t>
            </a:r>
            <a:r>
              <a:rPr lang="ko-KR" altLang="en-US" sz="1400" dirty="0"/>
              <a:t> 사용 </a:t>
            </a:r>
            <a:r>
              <a:rPr lang="en-US" altLang="ko-KR" sz="1400" dirty="0"/>
              <a:t>X</a:t>
            </a:r>
          </a:p>
          <a:p>
            <a:pPr marL="742926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/>
              <a:t>Downsampling</a:t>
            </a:r>
            <a:endParaRPr lang="ko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3A65C2A-6D42-43C8-B1D3-E3A0F150A2D8}"/>
              </a:ext>
            </a:extLst>
          </p:cNvPr>
          <p:cNvSpPr/>
          <p:nvPr/>
        </p:nvSpPr>
        <p:spPr>
          <a:xfrm>
            <a:off x="208139" y="2442620"/>
            <a:ext cx="2114114" cy="399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b="1" dirty="0" err="1">
                <a:solidFill>
                  <a:schemeClr val="tx1"/>
                </a:solidFill>
              </a:rPr>
              <a:t>markOccludedPoints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ECBA3E0-9651-40DD-9C8F-443A8B8A6281}"/>
              </a:ext>
            </a:extLst>
          </p:cNvPr>
          <p:cNvSpPr/>
          <p:nvPr/>
        </p:nvSpPr>
        <p:spPr>
          <a:xfrm>
            <a:off x="5698458" y="2517248"/>
            <a:ext cx="1922135" cy="26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b="1" dirty="0" err="1">
                <a:solidFill>
                  <a:schemeClr val="tx1"/>
                </a:solidFill>
              </a:rPr>
              <a:t>extractFeatures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3BFFCB4B-AAA6-4164-84AA-6CB5B3642DFD}"/>
              </a:ext>
            </a:extLst>
          </p:cNvPr>
          <p:cNvCxnSpPr/>
          <p:nvPr/>
        </p:nvCxnSpPr>
        <p:spPr>
          <a:xfrm flipV="1">
            <a:off x="8094048" y="5664200"/>
            <a:ext cx="331452" cy="127000"/>
          </a:xfrm>
          <a:prstGeom prst="bentConnector3">
            <a:avLst>
              <a:gd name="adj1" fmla="val -57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D6B5FC7-82E1-4C20-803C-585A99FF368C}"/>
              </a:ext>
            </a:extLst>
          </p:cNvPr>
          <p:cNvSpPr/>
          <p:nvPr/>
        </p:nvSpPr>
        <p:spPr>
          <a:xfrm>
            <a:off x="8437405" y="5466423"/>
            <a:ext cx="1024435" cy="26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300" b="1" dirty="0">
                <a:solidFill>
                  <a:srgbClr val="00B050"/>
                </a:solidFill>
              </a:rPr>
              <a:t>Default, 0</a:t>
            </a:r>
          </a:p>
        </p:txBody>
      </p:sp>
    </p:spTree>
    <p:extLst>
      <p:ext uri="{BB962C8B-B14F-4D97-AF65-F5344CB8AC3E}">
        <p14:creationId xmlns:p14="http://schemas.microsoft.com/office/powerpoint/2010/main" val="286495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DFA800EF-8E40-4687-9C08-5FCF7D740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284" y="644385"/>
            <a:ext cx="2795155" cy="3386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3D2F57-EF4D-4E1B-A2AF-093BD6834A18}"/>
              </a:ext>
            </a:extLst>
          </p:cNvPr>
          <p:cNvSpPr txBox="1"/>
          <p:nvPr/>
        </p:nvSpPr>
        <p:spPr>
          <a:xfrm>
            <a:off x="208139" y="670309"/>
            <a:ext cx="9329561" cy="594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highlight>
                  <a:srgbClr val="DEFD23"/>
                </a:highlight>
                <a:latin typeface="+mn-ea"/>
              </a:rPr>
              <a:t>UpdateInitialguess</a:t>
            </a:r>
            <a:r>
              <a:rPr lang="en-US" altLang="ko-KR" sz="1400" b="1" dirty="0">
                <a:highlight>
                  <a:srgbClr val="DEFD23"/>
                </a:highlight>
                <a:latin typeface="+mn-ea"/>
              </a:rPr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초기화</a:t>
            </a:r>
            <a:endParaRPr lang="en-US" altLang="ko-KR" sz="14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points</a:t>
            </a:r>
            <a:r>
              <a:rPr lang="ko-KR" altLang="en-US" sz="1400" dirty="0">
                <a:latin typeface="+mn-ea"/>
              </a:rPr>
              <a:t>가 </a:t>
            </a:r>
            <a:r>
              <a:rPr lang="en-US" altLang="ko-KR" sz="1400" dirty="0">
                <a:latin typeface="+mn-ea"/>
              </a:rPr>
              <a:t>empty</a:t>
            </a:r>
            <a:r>
              <a:rPr lang="ko-KR" altLang="en-US" sz="1400" dirty="0">
                <a:latin typeface="+mn-ea"/>
              </a:rPr>
              <a:t>라면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cloudinfo</a:t>
            </a:r>
            <a:r>
              <a:rPr lang="ko-KR" altLang="en-US" sz="1400" dirty="0">
                <a:latin typeface="+mn-ea"/>
              </a:rPr>
              <a:t>에 </a:t>
            </a:r>
            <a:r>
              <a:rPr lang="ko-KR" altLang="en-US" sz="1400" dirty="0" err="1">
                <a:latin typeface="+mn-ea"/>
              </a:rPr>
              <a:t>저장되어있는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imu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rpy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init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&gt;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 err="1">
                <a:highlight>
                  <a:srgbClr val="C0C0C0"/>
                </a:highlight>
                <a:latin typeface="+mn-ea"/>
              </a:rPr>
              <a:t>transformtoBeMapped</a:t>
            </a:r>
            <a:endParaRPr lang="en-US" altLang="ko-KR" sz="1400" dirty="0">
              <a:highlight>
                <a:srgbClr val="C0C0C0"/>
              </a:highlight>
              <a:latin typeface="+mn-ea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 err="1">
                <a:latin typeface="+mn-ea"/>
              </a:rPr>
              <a:t>imageProjection</a:t>
            </a:r>
            <a:r>
              <a:rPr lang="ko-KR" altLang="en-US" sz="1400" dirty="0">
                <a:latin typeface="+mn-ea"/>
              </a:rPr>
              <a:t>의 </a:t>
            </a:r>
            <a:r>
              <a:rPr lang="en-US" altLang="ko-KR" sz="1400" dirty="0" err="1">
                <a:latin typeface="+mn-ea"/>
              </a:rPr>
              <a:t>imudeskewinfo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imuRPY2rosRPY</a:t>
            </a:r>
            <a:r>
              <a:rPr lang="ko-KR" altLang="en-US" sz="1400" dirty="0">
                <a:latin typeface="+mn-ea"/>
              </a:rPr>
              <a:t>의 값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ko-KR" sz="14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latin typeface="+mn-ea"/>
              </a:rPr>
              <a:t>2. </a:t>
            </a:r>
            <a:r>
              <a:rPr lang="en-US" altLang="ko-KR" sz="1400" b="1" dirty="0" err="1">
                <a:latin typeface="+mn-ea"/>
              </a:rPr>
              <a:t>cloudinfo.imuavailale</a:t>
            </a:r>
            <a:r>
              <a:rPr lang="en-US" altLang="ko-KR" sz="1400" b="1" dirty="0">
                <a:latin typeface="+mn-ea"/>
              </a:rPr>
              <a:t> == true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+mn-ea"/>
              </a:rPr>
              <a:t>즉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imageprojection</a:t>
            </a:r>
            <a:r>
              <a:rPr lang="ko-KR" altLang="en-US" sz="1400" dirty="0">
                <a:latin typeface="+mn-ea"/>
              </a:rPr>
              <a:t>의 </a:t>
            </a:r>
            <a:r>
              <a:rPr lang="en-US" altLang="ko-KR" sz="1400" dirty="0" err="1">
                <a:latin typeface="+mn-ea"/>
              </a:rPr>
              <a:t>imudeskewinfo</a:t>
            </a:r>
            <a:r>
              <a:rPr lang="ko-KR" altLang="en-US" sz="1400" dirty="0">
                <a:latin typeface="+mn-ea"/>
              </a:rPr>
              <a:t>가 한바퀴 다 돌고나서 얘도 진행됨</a:t>
            </a:r>
            <a:endParaRPr lang="en-US" altLang="ko-KR" sz="1400" dirty="0">
              <a:latin typeface="+mn-ea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 err="1">
                <a:latin typeface="+mn-ea"/>
              </a:rPr>
              <a:t>Imudeskewinfo</a:t>
            </a:r>
            <a:r>
              <a:rPr lang="ko-KR" altLang="en-US" sz="1400" dirty="0">
                <a:latin typeface="+mn-ea"/>
              </a:rPr>
              <a:t>의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cloudinfo.imuRPYinit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사용해서 </a:t>
            </a:r>
            <a:r>
              <a:rPr lang="en-US" altLang="ko-KR" sz="1400" dirty="0" err="1">
                <a:highlight>
                  <a:srgbClr val="C0C0C0"/>
                </a:highlight>
                <a:latin typeface="+mn-ea"/>
              </a:rPr>
              <a:t>transformtoBeMapped</a:t>
            </a:r>
            <a:endParaRPr lang="en-US" altLang="ko-KR" sz="1400" dirty="0">
              <a:highlight>
                <a:srgbClr val="C0C0C0"/>
              </a:highlight>
              <a:latin typeface="+mn-ea"/>
            </a:endParaRPr>
          </a:p>
          <a:p>
            <a:pPr lvl="1">
              <a:lnSpc>
                <a:spcPct val="20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latin typeface="+mn-ea"/>
              </a:rPr>
              <a:t>3. </a:t>
            </a:r>
            <a:r>
              <a:rPr lang="en-US" altLang="ko-KR" sz="1400" b="1" dirty="0" err="1">
                <a:latin typeface="+mn-ea"/>
              </a:rPr>
              <a:t>cloudInfo.odomAvailable</a:t>
            </a:r>
            <a:r>
              <a:rPr lang="en-US" altLang="ko-KR" sz="1400" b="1" dirty="0">
                <a:latin typeface="+mn-ea"/>
              </a:rPr>
              <a:t> == </a:t>
            </a:r>
            <a:r>
              <a:rPr lang="en-US" altLang="ko-KR" sz="1400" b="1" dirty="0" err="1">
                <a:latin typeface="+mn-ea"/>
              </a:rPr>
              <a:t>ture</a:t>
            </a:r>
            <a:r>
              <a:rPr lang="en-US" altLang="ko-KR" sz="1400" b="1" dirty="0">
                <a:latin typeface="+mn-ea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+mn-ea"/>
              </a:rPr>
              <a:t>즉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imageprojection</a:t>
            </a:r>
            <a:r>
              <a:rPr lang="ko-KR" altLang="en-US" sz="1400" dirty="0">
                <a:latin typeface="+mn-ea"/>
              </a:rPr>
              <a:t>에 </a:t>
            </a:r>
            <a:r>
              <a:rPr lang="en-US" altLang="ko-KR" sz="1400" dirty="0" err="1">
                <a:latin typeface="+mn-ea"/>
              </a:rPr>
              <a:t>odomdeskewInfo</a:t>
            </a:r>
            <a:r>
              <a:rPr lang="ko-KR" altLang="en-US" sz="1400" dirty="0">
                <a:latin typeface="+mn-ea"/>
              </a:rPr>
              <a:t>가 한바퀴 </a:t>
            </a:r>
            <a:r>
              <a:rPr lang="ko-KR" altLang="en-US" sz="1400" dirty="0" err="1">
                <a:latin typeface="+mn-ea"/>
              </a:rPr>
              <a:t>다돌고나서</a:t>
            </a:r>
            <a:r>
              <a:rPr lang="ko-KR" altLang="en-US" sz="1400" dirty="0">
                <a:latin typeface="+mn-ea"/>
              </a:rPr>
              <a:t> 얘도 진행됨</a:t>
            </a:r>
            <a:endParaRPr lang="en-US" altLang="ko-KR" sz="1400" dirty="0">
              <a:latin typeface="+mn-ea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 err="1">
                <a:latin typeface="+mn-ea"/>
              </a:rPr>
              <a:t>Odomdeskewinfo</a:t>
            </a:r>
            <a:r>
              <a:rPr lang="ko-KR" altLang="en-US" sz="1400" dirty="0">
                <a:latin typeface="+mn-ea"/>
              </a:rPr>
              <a:t>의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cloudinfo.initialguess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x,y,z,r,p,y</a:t>
            </a:r>
            <a:r>
              <a:rPr lang="ko-KR" altLang="en-US" sz="1400" dirty="0">
                <a:latin typeface="+mn-ea"/>
              </a:rPr>
              <a:t>를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 err="1">
                <a:highlight>
                  <a:srgbClr val="C0C0C0"/>
                </a:highlight>
                <a:latin typeface="+mn-ea"/>
              </a:rPr>
              <a:t>transformtoBeMapped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 err="1">
                <a:latin typeface="+mn-ea"/>
              </a:rPr>
              <a:t>lastImuPreTransAvailable</a:t>
            </a:r>
            <a:r>
              <a:rPr lang="en-US" altLang="ko-KR" sz="1400" dirty="0">
                <a:latin typeface="+mn-ea"/>
              </a:rPr>
              <a:t> == false</a:t>
            </a:r>
            <a:r>
              <a:rPr lang="ko-KR" altLang="en-US" sz="1400" dirty="0">
                <a:latin typeface="+mn-ea"/>
              </a:rPr>
              <a:t>라면 위의 값 사용하고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True</a:t>
            </a:r>
            <a:r>
              <a:rPr lang="ko-KR" altLang="en-US" sz="1400" dirty="0">
                <a:latin typeface="+mn-ea"/>
              </a:rPr>
              <a:t>라면 </a:t>
            </a:r>
            <a:r>
              <a:rPr lang="en-US" altLang="ko-KR" sz="1400" dirty="0" err="1">
                <a:latin typeface="+mn-ea"/>
              </a:rPr>
              <a:t>cloudinfo.imuRPYInit</a:t>
            </a:r>
            <a:r>
              <a:rPr lang="ko-KR" altLang="en-US" sz="1400" dirty="0">
                <a:latin typeface="+mn-ea"/>
              </a:rPr>
              <a:t>을 사용</a:t>
            </a:r>
            <a:r>
              <a:rPr lang="en-US" altLang="ko-KR" sz="1400" dirty="0">
                <a:latin typeface="+mn-ea"/>
              </a:rPr>
              <a:t> &gt; </a:t>
            </a:r>
            <a:r>
              <a:rPr lang="ko-KR" altLang="en-US" sz="1400" dirty="0">
                <a:highlight>
                  <a:srgbClr val="C0C0C0"/>
                </a:highlight>
                <a:latin typeface="+mn-ea"/>
              </a:rPr>
              <a:t>보정용</a:t>
            </a:r>
            <a:endParaRPr lang="en-US" altLang="ko-KR" sz="1400" dirty="0">
              <a:highlight>
                <a:srgbClr val="C0C0C0"/>
              </a:highlight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AE4A89-65A8-69A1-701C-C529AB250A9C}"/>
              </a:ext>
            </a:extLst>
          </p:cNvPr>
          <p:cNvSpPr/>
          <p:nvPr/>
        </p:nvSpPr>
        <p:spPr>
          <a:xfrm>
            <a:off x="208139" y="119270"/>
            <a:ext cx="11775722" cy="512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MapOptimization</a:t>
            </a: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69484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60CAD6-8BBA-4515-9219-A0D28724C599}"/>
              </a:ext>
            </a:extLst>
          </p:cNvPr>
          <p:cNvSpPr txBox="1"/>
          <p:nvPr/>
        </p:nvSpPr>
        <p:spPr>
          <a:xfrm>
            <a:off x="182739" y="225632"/>
            <a:ext cx="9048177" cy="6487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 err="1">
                <a:highlight>
                  <a:srgbClr val="DEFD23"/>
                </a:highlight>
                <a:latin typeface="+mn-ea"/>
              </a:rPr>
              <a:t>extractSurroundingKeyFrames</a:t>
            </a:r>
            <a:r>
              <a:rPr lang="en-US" altLang="ko-KR" sz="1400" b="1" dirty="0">
                <a:highlight>
                  <a:srgbClr val="DEFD23"/>
                </a:highlight>
                <a:latin typeface="+mn-ea"/>
              </a:rPr>
              <a:t>()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+mn-ea"/>
              </a:rPr>
              <a:t>→ </a:t>
            </a:r>
            <a:r>
              <a:rPr lang="en-US" altLang="ko-KR" sz="1400" dirty="0" err="1">
                <a:latin typeface="+mn-ea"/>
              </a:rPr>
              <a:t>extractCloud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sliding window </a:t>
            </a:r>
            <a:r>
              <a:rPr lang="ko-KR" altLang="en-US" sz="1400" dirty="0">
                <a:latin typeface="+mn-ea"/>
              </a:rPr>
              <a:t>기법 사용 </a:t>
            </a:r>
            <a:r>
              <a:rPr lang="en-US" altLang="ko-KR" sz="1400" dirty="0">
                <a:latin typeface="+mn-ea"/>
              </a:rPr>
              <a:t>&gt; </a:t>
            </a:r>
            <a:r>
              <a:rPr lang="en-US" altLang="ko-KR" sz="1400" dirty="0" err="1">
                <a:latin typeface="+mn-ea"/>
              </a:rPr>
              <a:t>kd</a:t>
            </a:r>
            <a:r>
              <a:rPr lang="en-US" altLang="ko-KR" sz="1400" dirty="0">
                <a:latin typeface="+mn-ea"/>
              </a:rPr>
              <a:t>-tree, radius search &gt; </a:t>
            </a:r>
            <a:r>
              <a:rPr lang="en-US" altLang="ko-KR" sz="1400" dirty="0" err="1">
                <a:latin typeface="+mn-ea"/>
              </a:rPr>
              <a:t>downsamping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latin typeface="+mn-ea"/>
              </a:rPr>
              <a:t>→ </a:t>
            </a:r>
            <a:r>
              <a:rPr lang="en-US" altLang="ko-KR" sz="1400" dirty="0">
                <a:latin typeface="+mn-ea"/>
              </a:rPr>
              <a:t>map </a:t>
            </a:r>
            <a:r>
              <a:rPr lang="ko-KR" altLang="en-US" sz="1400" dirty="0">
                <a:latin typeface="+mn-ea"/>
              </a:rPr>
              <a:t>융합 → </a:t>
            </a:r>
            <a:r>
              <a:rPr lang="en-US" altLang="ko-KR" sz="1400" dirty="0">
                <a:latin typeface="+mn-ea"/>
              </a:rPr>
              <a:t>corner, surf </a:t>
            </a:r>
            <a:r>
              <a:rPr lang="ko-KR" altLang="en-US" sz="1400" dirty="0">
                <a:latin typeface="+mn-ea"/>
              </a:rPr>
              <a:t>추출  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+mn-ea"/>
              </a:rPr>
              <a:t>현재 스캔에 대해 </a:t>
            </a:r>
            <a:r>
              <a:rPr lang="en-US" altLang="ko-KR" sz="1400" dirty="0" err="1">
                <a:latin typeface="+mn-ea"/>
              </a:rPr>
              <a:t>downsampling</a:t>
            </a:r>
            <a:r>
              <a:rPr lang="en-US" altLang="ko-KR" sz="1400" dirty="0">
                <a:latin typeface="+mn-ea"/>
              </a:rPr>
              <a:t> -&gt; </a:t>
            </a:r>
            <a:r>
              <a:rPr lang="ko-KR" altLang="en-US" sz="1400" dirty="0">
                <a:latin typeface="+mn-ea"/>
              </a:rPr>
              <a:t>용량 </a:t>
            </a:r>
            <a:r>
              <a:rPr lang="ko-KR" altLang="en-US" sz="1400" dirty="0" err="1">
                <a:latin typeface="+mn-ea"/>
              </a:rPr>
              <a:t>줄이는거임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highlight>
                  <a:srgbClr val="DEFD23"/>
                </a:highlight>
                <a:latin typeface="+mn-ea"/>
              </a:rPr>
              <a:t>scan2MapOptimization</a:t>
            </a:r>
            <a:r>
              <a:rPr lang="en-US" altLang="ko-KR" sz="1400" dirty="0">
                <a:latin typeface="+mn-ea"/>
              </a:rPr>
              <a:t> - corner, surf, combine, LM, </a:t>
            </a:r>
            <a:r>
              <a:rPr lang="en-US" altLang="ko-KR" sz="1400" dirty="0" err="1">
                <a:latin typeface="+mn-ea"/>
              </a:rPr>
              <a:t>transformupdate</a:t>
            </a:r>
            <a:r>
              <a:rPr lang="en-US" altLang="ko-KR" sz="1400" dirty="0">
                <a:latin typeface="+mn-ea"/>
              </a:rPr>
              <a:t> &gt; corner, surf </a:t>
            </a:r>
            <a:r>
              <a:rPr lang="ko-KR" altLang="en-US" sz="1400" dirty="0">
                <a:latin typeface="+mn-ea"/>
              </a:rPr>
              <a:t>병렬 스레드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Corner : cloud &gt; map </a:t>
            </a:r>
            <a:r>
              <a:rPr lang="ko-KR" altLang="en-US" sz="1400" dirty="0">
                <a:latin typeface="+mn-ea"/>
              </a:rPr>
              <a:t>좌표계 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en-US" sz="1400" dirty="0">
                <a:latin typeface="+mn-ea"/>
              </a:rPr>
              <a:t>인접한 </a:t>
            </a:r>
            <a:r>
              <a:rPr lang="en-US" altLang="ko-KR" sz="1400" dirty="0">
                <a:latin typeface="+mn-ea"/>
              </a:rPr>
              <a:t>5</a:t>
            </a:r>
            <a:r>
              <a:rPr lang="ko-KR" altLang="en-US" sz="1400" dirty="0">
                <a:latin typeface="+mn-ea"/>
              </a:rPr>
              <a:t>개의 점 찾아서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고유벡터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고유행렬 </a:t>
            </a:r>
            <a:r>
              <a:rPr lang="ko-KR" altLang="en-US" sz="1400" dirty="0">
                <a:latin typeface="+mn-ea"/>
              </a:rPr>
              <a:t>찾고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가중치</a:t>
            </a:r>
            <a:r>
              <a:rPr lang="en-US" altLang="ko-KR" sz="1400" dirty="0">
                <a:latin typeface="+mn-ea"/>
              </a:rPr>
              <a:t>, corner </a:t>
            </a:r>
            <a:r>
              <a:rPr lang="en-US" altLang="ko-KR" sz="1400" dirty="0" err="1">
                <a:latin typeface="+mn-ea"/>
              </a:rPr>
              <a:t>opti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Surf : cloud &gt; map </a:t>
            </a:r>
            <a:r>
              <a:rPr lang="ko-KR" altLang="en-US" sz="1400" dirty="0">
                <a:latin typeface="+mn-ea"/>
              </a:rPr>
              <a:t>좌표계 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en-US" sz="1400" dirty="0">
                <a:latin typeface="+mn-ea"/>
              </a:rPr>
              <a:t>인접한 </a:t>
            </a:r>
            <a:r>
              <a:rPr lang="en-US" altLang="ko-KR" sz="1400" dirty="0">
                <a:latin typeface="+mn-ea"/>
              </a:rPr>
              <a:t>5</a:t>
            </a:r>
            <a:r>
              <a:rPr lang="ko-KR" altLang="en-US" sz="1400" dirty="0">
                <a:latin typeface="+mn-ea"/>
              </a:rPr>
              <a:t>개의 점 찾아서 평면 형성 가능한지 확인하고 가중치</a:t>
            </a:r>
            <a:r>
              <a:rPr lang="en-US" altLang="ko-KR" sz="1400" dirty="0">
                <a:latin typeface="+mn-ea"/>
              </a:rPr>
              <a:t>, surf </a:t>
            </a:r>
            <a:r>
              <a:rPr lang="en-US" altLang="ko-KR" sz="1400" dirty="0" err="1">
                <a:latin typeface="+mn-ea"/>
              </a:rPr>
              <a:t>opti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Combine : corner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dirty="0">
                <a:latin typeface="+mn-ea"/>
              </a:rPr>
              <a:t>surf Flag </a:t>
            </a:r>
            <a:r>
              <a:rPr lang="ko-KR" altLang="en-US" sz="1400" dirty="0">
                <a:latin typeface="+mn-ea"/>
              </a:rPr>
              <a:t>합침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LM : combine </a:t>
            </a:r>
            <a:r>
              <a:rPr lang="ko-KR" altLang="en-US" sz="1400" dirty="0">
                <a:latin typeface="+mn-ea"/>
              </a:rPr>
              <a:t>한 </a:t>
            </a:r>
            <a:r>
              <a:rPr lang="en-US" altLang="ko-KR" sz="1400" dirty="0">
                <a:latin typeface="+mn-ea"/>
              </a:rPr>
              <a:t>cloud &gt; threshold 50 &gt; </a:t>
            </a:r>
            <a:r>
              <a:rPr lang="ko-KR" altLang="en-US" sz="1400" dirty="0" err="1">
                <a:latin typeface="+mn-ea"/>
              </a:rPr>
              <a:t>자코비안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계산 </a:t>
            </a:r>
            <a:r>
              <a:rPr lang="en-US" altLang="ko-KR" sz="1400" dirty="0">
                <a:latin typeface="+mn-ea"/>
              </a:rPr>
              <a:t>&gt; cv::solve &gt; JTJ matrix </a:t>
            </a:r>
            <a:r>
              <a:rPr lang="ko-KR" altLang="en-US" sz="1400" dirty="0">
                <a:latin typeface="+mn-ea"/>
              </a:rPr>
              <a:t>분해 및 검사 </a:t>
            </a:r>
            <a:r>
              <a:rPr lang="en-US" altLang="ko-KR" sz="1400" dirty="0">
                <a:latin typeface="+mn-ea"/>
              </a:rPr>
              <a:t>&gt; </a:t>
            </a:r>
            <a:r>
              <a:rPr lang="en-US" altLang="ko-KR" sz="1400" dirty="0" err="1">
                <a:highlight>
                  <a:srgbClr val="C0C0C0"/>
                </a:highlight>
                <a:latin typeface="+mn-ea"/>
              </a:rPr>
              <a:t>transformTobeMapped</a:t>
            </a:r>
            <a:r>
              <a:rPr lang="ko-KR" altLang="en-US" sz="1400" dirty="0">
                <a:latin typeface="+mn-ea"/>
              </a:rPr>
              <a:t>에 저장 </a:t>
            </a:r>
            <a:r>
              <a:rPr lang="en-US" altLang="ko-KR" sz="1400" dirty="0">
                <a:latin typeface="+mn-ea"/>
              </a:rPr>
              <a:t>&gt; threshold</a:t>
            </a:r>
            <a:r>
              <a:rPr lang="ko-KR" altLang="en-US" sz="1400" dirty="0">
                <a:latin typeface="+mn-ea"/>
              </a:rPr>
              <a:t>로 최적화 여부 판단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latin typeface="+mn-ea"/>
              </a:rPr>
              <a:t>Transformupdate</a:t>
            </a:r>
            <a:r>
              <a:rPr lang="en-US" altLang="ko-KR" sz="1400" dirty="0">
                <a:latin typeface="+mn-ea"/>
              </a:rPr>
              <a:t> : </a:t>
            </a:r>
            <a:r>
              <a:rPr lang="en-US" altLang="ko-KR" sz="1400" dirty="0" err="1">
                <a:latin typeface="+mn-ea"/>
              </a:rPr>
              <a:t>slerp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imu</a:t>
            </a:r>
            <a:r>
              <a:rPr lang="en-US" altLang="ko-KR" sz="1400" dirty="0">
                <a:latin typeface="+mn-ea"/>
              </a:rPr>
              <a:t> update &gt; </a:t>
            </a:r>
            <a:r>
              <a:rPr lang="ko-KR" altLang="en-US" sz="1400" dirty="0">
                <a:latin typeface="+mn-ea"/>
              </a:rPr>
              <a:t>우리는 사용 </a:t>
            </a:r>
            <a:r>
              <a:rPr lang="en-US" altLang="ko-KR" sz="1400" dirty="0">
                <a:latin typeface="+mn-ea"/>
              </a:rPr>
              <a:t>x </a:t>
            </a:r>
          </a:p>
          <a:p>
            <a:pPr>
              <a:lnSpc>
                <a:spcPct val="200000"/>
              </a:lnSpc>
            </a:pPr>
            <a:endParaRPr lang="en-US" altLang="ko-KR" sz="1400" b="1" dirty="0">
              <a:highlight>
                <a:srgbClr val="DEFD23"/>
              </a:highlight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 err="1">
                <a:highlight>
                  <a:srgbClr val="DEFD23"/>
                </a:highlight>
                <a:latin typeface="+mn-ea"/>
              </a:rPr>
              <a:t>saveKeyFramesAndFactor</a:t>
            </a:r>
            <a:r>
              <a:rPr lang="en-US" altLang="ko-KR" sz="1400" dirty="0">
                <a:latin typeface="+mn-ea"/>
              </a:rPr>
              <a:t>() - </a:t>
            </a:r>
            <a:r>
              <a:rPr lang="en-US" altLang="ko-KR" sz="1400" dirty="0" err="1">
                <a:latin typeface="+mn-ea"/>
              </a:rPr>
              <a:t>odom</a:t>
            </a:r>
            <a:r>
              <a:rPr lang="en-US" altLang="ko-KR" sz="1400" dirty="0">
                <a:latin typeface="+mn-ea"/>
              </a:rPr>
              <a:t>, GPS, </a:t>
            </a:r>
            <a:r>
              <a:rPr lang="en-US" altLang="ko-KR" sz="1400" dirty="0" err="1">
                <a:latin typeface="+mn-ea"/>
              </a:rPr>
              <a:t>Loopclosure</a:t>
            </a:r>
            <a:r>
              <a:rPr lang="en-US" altLang="ko-KR" sz="1400" dirty="0">
                <a:latin typeface="+mn-ea"/>
              </a:rPr>
              <a:t> &gt; </a:t>
            </a:r>
            <a:r>
              <a:rPr lang="en-US" altLang="ko-KR" sz="1400" dirty="0" err="1">
                <a:latin typeface="+mn-ea"/>
              </a:rPr>
              <a:t>isam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최적화 </a:t>
            </a:r>
            <a:r>
              <a:rPr lang="en-US" altLang="ko-KR" sz="1400" dirty="0">
                <a:latin typeface="+mn-ea"/>
              </a:rPr>
              <a:t>&gt; </a:t>
            </a:r>
            <a:r>
              <a:rPr lang="en-US" altLang="ko-KR" sz="1400" dirty="0" err="1">
                <a:highlight>
                  <a:srgbClr val="C0C0C0"/>
                </a:highlight>
                <a:latin typeface="+mn-ea"/>
              </a:rPr>
              <a:t>transformtoBeMapped</a:t>
            </a:r>
            <a:endParaRPr lang="en-US" altLang="ko-KR" sz="1400" dirty="0">
              <a:highlight>
                <a:srgbClr val="C0C0C0"/>
              </a:highlight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 err="1">
                <a:highlight>
                  <a:srgbClr val="DEFD23"/>
                </a:highlight>
                <a:latin typeface="+mn-ea"/>
              </a:rPr>
              <a:t>correctPoses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isamcurrentEstimate</a:t>
            </a:r>
            <a:r>
              <a:rPr lang="ko-KR" altLang="en-US" sz="1400" dirty="0">
                <a:latin typeface="+mn-ea"/>
              </a:rPr>
              <a:t>로 포즈 수정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+mn-ea"/>
              </a:rPr>
              <a:t>이후 </a:t>
            </a:r>
            <a:r>
              <a:rPr lang="en-US" altLang="ko-KR" sz="1400" b="1" dirty="0" err="1">
                <a:highlight>
                  <a:srgbClr val="DEFD23"/>
                </a:highlight>
                <a:latin typeface="+mn-ea"/>
              </a:rPr>
              <a:t>publishOdometry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transformtoBeMapped</a:t>
            </a:r>
            <a:r>
              <a:rPr lang="ko-KR" altLang="en-US" sz="1400" dirty="0">
                <a:latin typeface="+mn-ea"/>
              </a:rPr>
              <a:t>를 </a:t>
            </a:r>
            <a:r>
              <a:rPr lang="en-US" altLang="ko-KR" sz="1400" dirty="0">
                <a:highlight>
                  <a:srgbClr val="C0C0C0"/>
                </a:highlight>
                <a:latin typeface="+mn-ea"/>
              </a:rPr>
              <a:t>pub = lidar odometry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CC0C75-642E-4BB2-8DF1-855F6BD7EB9C}"/>
              </a:ext>
            </a:extLst>
          </p:cNvPr>
          <p:cNvCxnSpPr/>
          <p:nvPr/>
        </p:nvCxnSpPr>
        <p:spPr>
          <a:xfrm>
            <a:off x="0" y="5185156"/>
            <a:ext cx="12192000" cy="0"/>
          </a:xfrm>
          <a:prstGeom prst="line">
            <a:avLst/>
          </a:prstGeom>
          <a:ln w="57150">
            <a:solidFill>
              <a:srgbClr val="F2EE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85655F2-7683-4357-A978-59F45797813A}"/>
              </a:ext>
            </a:extLst>
          </p:cNvPr>
          <p:cNvSpPr/>
          <p:nvPr/>
        </p:nvSpPr>
        <p:spPr>
          <a:xfrm>
            <a:off x="8779074" y="2507909"/>
            <a:ext cx="1244600" cy="431757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05DBB9D-BB92-42A8-9DA6-FF2A69E886EC}"/>
              </a:ext>
            </a:extLst>
          </p:cNvPr>
          <p:cNvSpPr/>
          <p:nvPr/>
        </p:nvSpPr>
        <p:spPr>
          <a:xfrm>
            <a:off x="8779074" y="5855016"/>
            <a:ext cx="1244600" cy="431757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DEFFE1-8086-4CE8-873C-6C9B4FFE626B}"/>
              </a:ext>
            </a:extLst>
          </p:cNvPr>
          <p:cNvSpPr txBox="1"/>
          <p:nvPr/>
        </p:nvSpPr>
        <p:spPr>
          <a:xfrm>
            <a:off x="10239574" y="2520728"/>
            <a:ext cx="157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Front-End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88292D-3510-4997-9A43-5BA10573426A}"/>
              </a:ext>
            </a:extLst>
          </p:cNvPr>
          <p:cNvSpPr txBox="1"/>
          <p:nvPr/>
        </p:nvSpPr>
        <p:spPr>
          <a:xfrm>
            <a:off x="10239574" y="5886228"/>
            <a:ext cx="157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Back-End</a:t>
            </a:r>
            <a:endParaRPr lang="ko-KR" altLang="en-US" b="1" dirty="0"/>
          </a:p>
        </p:txBody>
      </p:sp>
      <p:pic>
        <p:nvPicPr>
          <p:cNvPr id="1026" name="Picture 2" descr="https://t1.daumcdn.net/cfile/tistory/243C1F445405142528">
            <a:extLst>
              <a:ext uri="{FF2B5EF4-FFF2-40B4-BE49-F238E27FC236}">
                <a16:creationId xmlns:a16="http://schemas.microsoft.com/office/drawing/2014/main" id="{B905B1CE-234C-4651-86FF-20F54C845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0" y="3528996"/>
            <a:ext cx="30861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81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93658A-B703-4069-8424-885DFFFA4201}"/>
              </a:ext>
            </a:extLst>
          </p:cNvPr>
          <p:cNvSpPr/>
          <p:nvPr/>
        </p:nvSpPr>
        <p:spPr>
          <a:xfrm>
            <a:off x="208139" y="25048"/>
            <a:ext cx="11775722" cy="625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IMUPreintegratotion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 Overall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 err="1">
                <a:solidFill>
                  <a:schemeClr val="tx1"/>
                </a:solidFill>
              </a:rPr>
              <a:t>ImuintegratorOpt</a:t>
            </a:r>
            <a:r>
              <a:rPr lang="en-US" altLang="ko-KR" sz="1400" b="1" dirty="0">
                <a:solidFill>
                  <a:schemeClr val="tx1"/>
                </a:solidFill>
              </a:rPr>
              <a:t>_ </a:t>
            </a:r>
            <a:r>
              <a:rPr lang="en-US" altLang="ko-KR" sz="1400" dirty="0">
                <a:solidFill>
                  <a:srgbClr val="FF0000"/>
                </a:solidFill>
              </a:rPr>
              <a:t>update</a:t>
            </a:r>
            <a:r>
              <a:rPr lang="ko-KR" altLang="en-US" sz="1400" dirty="0">
                <a:solidFill>
                  <a:schemeClr val="tx1"/>
                </a:solidFill>
              </a:rPr>
              <a:t>의 역할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초기화</a:t>
            </a:r>
            <a:r>
              <a:rPr lang="en-US" altLang="ko-KR" sz="1400" dirty="0">
                <a:solidFill>
                  <a:schemeClr val="tx1"/>
                </a:solidFill>
              </a:rPr>
              <a:t>(1</a:t>
            </a:r>
            <a:r>
              <a:rPr lang="en-US" altLang="ko-KR" sz="1400" baseline="30000" dirty="0">
                <a:solidFill>
                  <a:schemeClr val="tx1"/>
                </a:solidFill>
              </a:rPr>
              <a:t>st</a:t>
            </a:r>
            <a:r>
              <a:rPr lang="en-US" altLang="ko-KR" sz="1400" dirty="0">
                <a:solidFill>
                  <a:schemeClr val="tx1"/>
                </a:solidFill>
              </a:rPr>
              <a:t> frame) </a:t>
            </a:r>
            <a:r>
              <a:rPr lang="ko-KR" altLang="en-US" sz="1400" dirty="0">
                <a:solidFill>
                  <a:schemeClr val="tx1"/>
                </a:solidFill>
              </a:rPr>
              <a:t>즉</a:t>
            </a:r>
            <a:r>
              <a:rPr lang="en-US" altLang="ko-KR" sz="1400" dirty="0">
                <a:solidFill>
                  <a:schemeClr val="tx1"/>
                </a:solidFill>
              </a:rPr>
              <a:t>, Node 1 </a:t>
            </a:r>
            <a:r>
              <a:rPr lang="ko-KR" altLang="en-US" sz="1400" dirty="0">
                <a:solidFill>
                  <a:schemeClr val="tx1"/>
                </a:solidFill>
              </a:rPr>
              <a:t>생성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edge(</a:t>
            </a:r>
            <a:r>
              <a:rPr lang="ko-KR" altLang="en-US" sz="1400" dirty="0">
                <a:solidFill>
                  <a:schemeClr val="tx1"/>
                </a:solidFill>
              </a:rPr>
              <a:t>다음 </a:t>
            </a:r>
            <a:r>
              <a:rPr lang="en-US" altLang="ko-KR" sz="1400" dirty="0">
                <a:solidFill>
                  <a:schemeClr val="tx1"/>
                </a:solidFill>
              </a:rPr>
              <a:t>scan </a:t>
            </a:r>
            <a:r>
              <a:rPr lang="ko-KR" altLang="en-US" sz="1400" dirty="0">
                <a:solidFill>
                  <a:schemeClr val="tx1"/>
                </a:solidFill>
              </a:rPr>
              <a:t>전 까지 </a:t>
            </a:r>
            <a:r>
              <a:rPr lang="en-US" altLang="ko-KR" sz="1400" dirty="0">
                <a:solidFill>
                  <a:schemeClr val="tx1"/>
                </a:solidFill>
              </a:rPr>
              <a:t>integrator </a:t>
            </a:r>
            <a:r>
              <a:rPr lang="ko-KR" altLang="en-US" sz="1400" dirty="0">
                <a:solidFill>
                  <a:schemeClr val="tx1"/>
                </a:solidFill>
              </a:rPr>
              <a:t>한 값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와 </a:t>
            </a:r>
            <a:r>
              <a:rPr lang="ko-KR" altLang="en-US" sz="1400" dirty="0" err="1">
                <a:solidFill>
                  <a:schemeClr val="tx1"/>
                </a:solidFill>
              </a:rPr>
              <a:t>초깃값을</a:t>
            </a:r>
            <a:r>
              <a:rPr lang="ko-KR" altLang="en-US" sz="1400" dirty="0">
                <a:solidFill>
                  <a:schemeClr val="tx1"/>
                </a:solidFill>
              </a:rPr>
              <a:t> 이용해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en-US" altLang="ko-KR" sz="1400" baseline="30000" dirty="0">
                <a:solidFill>
                  <a:schemeClr val="tx1"/>
                </a:solidFill>
              </a:rPr>
              <a:t>nd</a:t>
            </a:r>
            <a:r>
              <a:rPr lang="en-US" altLang="ko-KR" sz="1400" dirty="0">
                <a:solidFill>
                  <a:schemeClr val="tx1"/>
                </a:solidFill>
              </a:rPr>
              <a:t> frame </a:t>
            </a:r>
            <a:r>
              <a:rPr lang="ko-KR" altLang="en-US" sz="1400" dirty="0">
                <a:solidFill>
                  <a:schemeClr val="tx1"/>
                </a:solidFill>
              </a:rPr>
              <a:t>생성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즉</a:t>
            </a:r>
            <a:r>
              <a:rPr lang="en-US" altLang="ko-KR" sz="1400" dirty="0">
                <a:solidFill>
                  <a:schemeClr val="tx1"/>
                </a:solidFill>
              </a:rPr>
              <a:t>, Node 2 </a:t>
            </a:r>
            <a:r>
              <a:rPr lang="ko-KR" altLang="en-US" sz="1400" dirty="0">
                <a:solidFill>
                  <a:schemeClr val="tx1"/>
                </a:solidFill>
              </a:rPr>
              <a:t>생성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나머지는 </a:t>
            </a:r>
            <a:r>
              <a:rPr lang="en-US" altLang="ko-KR" sz="1400" dirty="0">
                <a:solidFill>
                  <a:schemeClr val="tx1"/>
                </a:solidFill>
              </a:rPr>
              <a:t>queue</a:t>
            </a:r>
            <a:r>
              <a:rPr lang="ko-KR" altLang="en-US" sz="1400" dirty="0">
                <a:solidFill>
                  <a:schemeClr val="tx1"/>
                </a:solidFill>
              </a:rPr>
              <a:t>단위로 잘라서 </a:t>
            </a:r>
            <a:r>
              <a:rPr lang="en-US" altLang="ko-KR" sz="1400" dirty="0">
                <a:solidFill>
                  <a:schemeClr val="tx1"/>
                </a:solidFill>
              </a:rPr>
              <a:t>integrator</a:t>
            </a:r>
          </a:p>
          <a:p>
            <a:pPr lvl="2">
              <a:lnSpc>
                <a:spcPct val="200000"/>
              </a:lnSpc>
            </a:pPr>
            <a:r>
              <a:rPr lang="en-US" altLang="ko-KR" sz="1400" strike="sngStrike" dirty="0">
                <a:solidFill>
                  <a:schemeClr val="tx1"/>
                </a:solidFill>
              </a:rPr>
              <a:t>Integrator</a:t>
            </a:r>
            <a:r>
              <a:rPr lang="ko-KR" altLang="en-US" sz="1400" strike="sngStrike" dirty="0">
                <a:solidFill>
                  <a:schemeClr val="tx1"/>
                </a:solidFill>
              </a:rPr>
              <a:t>한 값과</a:t>
            </a:r>
            <a:r>
              <a:rPr lang="en-US" altLang="ko-KR" sz="1400" strike="sngStrike" dirty="0">
                <a:solidFill>
                  <a:schemeClr val="tx1"/>
                </a:solidFill>
              </a:rPr>
              <a:t>, </a:t>
            </a:r>
            <a:r>
              <a:rPr lang="en-US" altLang="ko-KR" sz="1400" strike="sngStrike" dirty="0" err="1">
                <a:solidFill>
                  <a:schemeClr val="tx1"/>
                </a:solidFill>
              </a:rPr>
              <a:t>imuintegratorimu</a:t>
            </a:r>
            <a:r>
              <a:rPr lang="en-US" altLang="ko-KR" sz="1400" strike="sngStrike" dirty="0">
                <a:solidFill>
                  <a:schemeClr val="tx1"/>
                </a:solidFill>
              </a:rPr>
              <a:t>_</a:t>
            </a:r>
            <a:r>
              <a:rPr lang="ko-KR" altLang="en-US" sz="1400" strike="sngStrike" dirty="0">
                <a:solidFill>
                  <a:schemeClr val="tx1"/>
                </a:solidFill>
              </a:rPr>
              <a:t>에서 생성된 현재 위치</a:t>
            </a:r>
            <a:r>
              <a:rPr lang="en-US" altLang="ko-KR" sz="1400" strike="sngStrike" dirty="0">
                <a:solidFill>
                  <a:schemeClr val="tx1"/>
                </a:solidFill>
              </a:rPr>
              <a:t>, </a:t>
            </a:r>
            <a:r>
              <a:rPr lang="ko-KR" altLang="en-US" sz="1400" strike="sngStrike" dirty="0">
                <a:solidFill>
                  <a:schemeClr val="tx1"/>
                </a:solidFill>
              </a:rPr>
              <a:t>속도</a:t>
            </a:r>
            <a:r>
              <a:rPr lang="en-US" altLang="ko-KR" sz="1400" strike="sngStrike" dirty="0">
                <a:solidFill>
                  <a:schemeClr val="tx1"/>
                </a:solidFill>
              </a:rPr>
              <a:t>, </a:t>
            </a:r>
            <a:r>
              <a:rPr lang="ko-KR" altLang="en-US" sz="1400" strike="sngStrike" dirty="0">
                <a:solidFill>
                  <a:schemeClr val="tx1"/>
                </a:solidFill>
              </a:rPr>
              <a:t>각 등을 합쳐서</a:t>
            </a:r>
            <a:r>
              <a:rPr lang="en-US" altLang="ko-KR" sz="1400" strike="sngStrike" dirty="0">
                <a:solidFill>
                  <a:schemeClr val="tx1"/>
                </a:solidFill>
              </a:rPr>
              <a:t> </a:t>
            </a:r>
            <a:r>
              <a:rPr lang="en-US" altLang="ko-KR" sz="1400" b="1" strike="sngStrike" dirty="0" err="1">
                <a:solidFill>
                  <a:srgbClr val="92D050"/>
                </a:solidFill>
              </a:rPr>
              <a:t>GraphFactor</a:t>
            </a:r>
            <a:r>
              <a:rPr lang="ko-KR" altLang="en-US" sz="1400" strike="sngStrike" dirty="0">
                <a:solidFill>
                  <a:schemeClr val="tx1"/>
                </a:solidFill>
              </a:rPr>
              <a:t>을 생성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pPr lvl="2">
              <a:lnSpc>
                <a:spcPct val="200000"/>
              </a:lnSpc>
            </a:pPr>
            <a:r>
              <a:rPr lang="ko-KR" altLang="en-US" sz="1400" b="1" dirty="0" err="1">
                <a:solidFill>
                  <a:srgbClr val="FF0000"/>
                </a:solidFill>
                <a:highlight>
                  <a:srgbClr val="00FFFF"/>
                </a:highlight>
              </a:rPr>
              <a:t>ㄴ</a:t>
            </a:r>
            <a:r>
              <a:rPr lang="ko-KR" altLang="en-US" sz="1400" b="1" dirty="0">
                <a:solidFill>
                  <a:srgbClr val="FF0000"/>
                </a:solidFill>
                <a:highlight>
                  <a:srgbClr val="00FFFF"/>
                </a:highlight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highlight>
                  <a:srgbClr val="00FFFF"/>
                </a:highlight>
              </a:rPr>
              <a:t>just update</a:t>
            </a:r>
            <a:r>
              <a:rPr lang="ko-KR" altLang="en-US" sz="1400" b="1" dirty="0">
                <a:solidFill>
                  <a:srgbClr val="FF0000"/>
                </a:solidFill>
                <a:highlight>
                  <a:srgbClr val="00FFFF"/>
                </a:highlight>
              </a:rPr>
              <a:t>하는 역할 및 </a:t>
            </a:r>
            <a:r>
              <a:rPr lang="en-US" altLang="ko-KR" sz="1400" b="1" dirty="0" err="1">
                <a:solidFill>
                  <a:srgbClr val="FF0000"/>
                </a:solidFill>
                <a:highlight>
                  <a:srgbClr val="00FFFF"/>
                </a:highlight>
              </a:rPr>
              <a:t>GraphFactor</a:t>
            </a:r>
            <a:r>
              <a:rPr lang="en-US" altLang="ko-KR" sz="1400" b="1" dirty="0">
                <a:solidFill>
                  <a:srgbClr val="FF0000"/>
                </a:solidFill>
                <a:highlight>
                  <a:srgbClr val="00FFFF"/>
                </a:highlight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highlight>
                  <a:srgbClr val="00FFFF"/>
                </a:highlight>
              </a:rPr>
              <a:t>생성</a:t>
            </a:r>
            <a:endParaRPr lang="en-US" altLang="ko-KR" sz="1400" b="1" dirty="0">
              <a:solidFill>
                <a:srgbClr val="FF0000"/>
              </a:solidFill>
              <a:highlight>
                <a:srgbClr val="00FFFF"/>
              </a:highlight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 err="1">
                <a:solidFill>
                  <a:schemeClr val="tx1"/>
                </a:solidFill>
              </a:rPr>
              <a:t>ImuintegratorImu</a:t>
            </a:r>
            <a:r>
              <a:rPr lang="en-US" altLang="ko-KR" sz="1400" b="1" dirty="0">
                <a:solidFill>
                  <a:schemeClr val="tx1"/>
                </a:solidFill>
              </a:rPr>
              <a:t>_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predict</a:t>
            </a:r>
            <a:r>
              <a:rPr lang="ko-KR" altLang="en-US" sz="1400" dirty="0">
                <a:solidFill>
                  <a:schemeClr val="tx1"/>
                </a:solidFill>
              </a:rPr>
              <a:t>하는 역할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 err="1">
                <a:solidFill>
                  <a:schemeClr val="tx1"/>
                </a:solidFill>
              </a:rPr>
              <a:t>Imuhandler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odometry</a:t>
            </a:r>
            <a:r>
              <a:rPr lang="ko-KR" altLang="en-US" sz="1400" dirty="0">
                <a:solidFill>
                  <a:schemeClr val="tx1"/>
                </a:solidFill>
              </a:rPr>
              <a:t>가 실행되어야 할 수 있음 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이후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thisImu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rgbClr val="7030A0"/>
                </a:solidFill>
              </a:rPr>
              <a:t>imuConverter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imu_raw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ko-KR" altLang="en-US" sz="1400" dirty="0">
                <a:solidFill>
                  <a:schemeClr val="tx1"/>
                </a:solidFill>
              </a:rPr>
              <a:t>값을 </a:t>
            </a:r>
            <a:r>
              <a:rPr lang="en-US" altLang="ko-KR" sz="1400" dirty="0">
                <a:solidFill>
                  <a:schemeClr val="tx1"/>
                </a:solidFill>
              </a:rPr>
              <a:t>integrator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이후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imuintegratorOpt</a:t>
            </a:r>
            <a:r>
              <a:rPr lang="en-US" altLang="ko-KR" sz="1400" dirty="0">
                <a:solidFill>
                  <a:schemeClr val="tx1"/>
                </a:solidFill>
              </a:rPr>
              <a:t>_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 err="1">
                <a:solidFill>
                  <a:schemeClr val="tx1"/>
                </a:solidFill>
              </a:rPr>
              <a:t>prevBias</a:t>
            </a:r>
            <a:r>
              <a:rPr lang="ko-KR" altLang="en-US" sz="1400" dirty="0">
                <a:solidFill>
                  <a:schemeClr val="tx1"/>
                </a:solidFill>
              </a:rPr>
              <a:t>와 </a:t>
            </a:r>
            <a:r>
              <a:rPr lang="en-US" altLang="ko-KR" sz="1400" dirty="0" err="1">
                <a:solidFill>
                  <a:schemeClr val="tx1"/>
                </a:solidFill>
              </a:rPr>
              <a:t>prevState</a:t>
            </a:r>
            <a:r>
              <a:rPr lang="ko-KR" altLang="en-US" sz="1400" dirty="0">
                <a:solidFill>
                  <a:schemeClr val="tx1"/>
                </a:solidFill>
              </a:rPr>
              <a:t>를 받아서 현재 위치를 </a:t>
            </a:r>
            <a:r>
              <a:rPr lang="en-US" altLang="ko-KR" sz="1400" dirty="0">
                <a:solidFill>
                  <a:schemeClr val="tx1"/>
                </a:solidFill>
              </a:rPr>
              <a:t>predict</a:t>
            </a:r>
          </a:p>
          <a:p>
            <a:pPr lvl="1"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-US" altLang="ko-KR" sz="1400" strike="sngStrike" dirty="0">
                <a:solidFill>
                  <a:schemeClr val="tx1"/>
                </a:solidFill>
              </a:rPr>
              <a:t>Predict</a:t>
            </a:r>
            <a:r>
              <a:rPr lang="ko-KR" altLang="en-US" sz="1400" strike="sngStrike" dirty="0">
                <a:solidFill>
                  <a:schemeClr val="tx1"/>
                </a:solidFill>
              </a:rPr>
              <a:t>한 결과를 가지고 </a:t>
            </a:r>
            <a:r>
              <a:rPr lang="en-US" altLang="ko-KR" sz="1400" strike="sngStrike" dirty="0">
                <a:solidFill>
                  <a:srgbClr val="00B050"/>
                </a:solidFill>
              </a:rPr>
              <a:t>pose, orientation, linear, angular</a:t>
            </a:r>
            <a:r>
              <a:rPr lang="ko-KR" altLang="en-US" sz="1400" strike="sngStrike" dirty="0">
                <a:solidFill>
                  <a:schemeClr val="tx1"/>
                </a:solidFill>
              </a:rPr>
              <a:t>를 정의한 뒤</a:t>
            </a:r>
            <a:r>
              <a:rPr lang="en-US" altLang="ko-KR" sz="1400" strike="sngStrike" dirty="0">
                <a:solidFill>
                  <a:schemeClr val="tx1"/>
                </a:solidFill>
              </a:rPr>
              <a:t>, opt</a:t>
            </a:r>
            <a:r>
              <a:rPr lang="ko-KR" altLang="en-US" sz="1400" strike="sngStrike" dirty="0">
                <a:solidFill>
                  <a:schemeClr val="tx1"/>
                </a:solidFill>
              </a:rPr>
              <a:t>에서 </a:t>
            </a:r>
            <a:r>
              <a:rPr lang="en-US" altLang="ko-KR" sz="1400" b="1" strike="sngStrike" dirty="0" err="1">
                <a:solidFill>
                  <a:srgbClr val="92D050"/>
                </a:solidFill>
              </a:rPr>
              <a:t>GraphFactor</a:t>
            </a:r>
            <a:r>
              <a:rPr lang="en-US" altLang="ko-KR" sz="1400" strike="sngStrike" dirty="0">
                <a:solidFill>
                  <a:schemeClr val="tx1"/>
                </a:solidFill>
              </a:rPr>
              <a:t> </a:t>
            </a:r>
            <a:r>
              <a:rPr lang="ko-KR" altLang="en-US" sz="1400" strike="sngStrike" dirty="0">
                <a:solidFill>
                  <a:schemeClr val="tx1"/>
                </a:solidFill>
              </a:rPr>
              <a:t>추가할 때 사용됨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pPr lvl="2">
              <a:lnSpc>
                <a:spcPct val="200000"/>
              </a:lnSpc>
            </a:pPr>
            <a:r>
              <a:rPr lang="ko-KR" altLang="en-US" sz="1400" b="1" dirty="0" err="1">
                <a:solidFill>
                  <a:srgbClr val="FF0000"/>
                </a:solidFill>
                <a:highlight>
                  <a:srgbClr val="00FFFF"/>
                </a:highlight>
              </a:rPr>
              <a:t>ㄴ</a:t>
            </a:r>
            <a:r>
              <a:rPr lang="ko-KR" altLang="en-US" sz="1400" b="1" dirty="0">
                <a:solidFill>
                  <a:srgbClr val="FF0000"/>
                </a:solidFill>
                <a:highlight>
                  <a:srgbClr val="00FFFF"/>
                </a:highlight>
              </a:rPr>
              <a:t> 걍</a:t>
            </a:r>
            <a:r>
              <a:rPr lang="en-US" altLang="ko-KR" sz="1400" b="1" dirty="0">
                <a:solidFill>
                  <a:srgbClr val="FF0000"/>
                </a:solidFill>
                <a:highlight>
                  <a:srgbClr val="00FFFF"/>
                </a:highlight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highlight>
                  <a:srgbClr val="00FFFF"/>
                </a:highlight>
              </a:rPr>
              <a:t>진짜 </a:t>
            </a:r>
            <a:r>
              <a:rPr lang="en-US" altLang="ko-KR" sz="1400" b="1" dirty="0">
                <a:solidFill>
                  <a:srgbClr val="FF0000"/>
                </a:solidFill>
                <a:highlight>
                  <a:srgbClr val="00FFFF"/>
                </a:highlight>
              </a:rPr>
              <a:t>predict</a:t>
            </a:r>
            <a:r>
              <a:rPr lang="ko-KR" altLang="en-US" sz="1400" b="1" dirty="0">
                <a:solidFill>
                  <a:srgbClr val="FF0000"/>
                </a:solidFill>
                <a:highlight>
                  <a:srgbClr val="00FFFF"/>
                </a:highlight>
              </a:rPr>
              <a:t>만 하는 역할로 이 친구가 </a:t>
            </a:r>
            <a:r>
              <a:rPr lang="en-US" altLang="ko-KR" sz="1400" b="1" dirty="0" err="1">
                <a:solidFill>
                  <a:srgbClr val="FF0000"/>
                </a:solidFill>
                <a:highlight>
                  <a:srgbClr val="00FFFF"/>
                </a:highlight>
              </a:rPr>
              <a:t>imageProjection</a:t>
            </a:r>
            <a:r>
              <a:rPr lang="ko-KR" altLang="en-US" sz="1400" b="1" dirty="0">
                <a:solidFill>
                  <a:srgbClr val="FF0000"/>
                </a:solidFill>
                <a:highlight>
                  <a:srgbClr val="00FFFF"/>
                </a:highlight>
              </a:rPr>
              <a:t>에 들어가게 됨</a:t>
            </a:r>
            <a:endParaRPr lang="en-US" altLang="ko-KR" sz="1400" b="1" strike="sngStrike" dirty="0"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B9F12F4A-CC51-41A5-A67D-4A35DE93C76A}"/>
              </a:ext>
            </a:extLst>
          </p:cNvPr>
          <p:cNvGrpSpPr/>
          <p:nvPr/>
        </p:nvGrpSpPr>
        <p:grpSpPr>
          <a:xfrm>
            <a:off x="389476" y="4279309"/>
            <a:ext cx="2956257" cy="2743283"/>
            <a:chOff x="414528" y="2972426"/>
            <a:chExt cx="2956257" cy="1073964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98DA865-7378-4A4D-A59B-F029A4453B4B}"/>
                </a:ext>
              </a:extLst>
            </p:cNvPr>
            <p:cNvSpPr txBox="1"/>
            <p:nvPr/>
          </p:nvSpPr>
          <p:spPr>
            <a:xfrm>
              <a:off x="891352" y="3738613"/>
              <a:ext cx="24794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olidFill>
                    <a:srgbClr val="7030A0"/>
                  </a:solidFill>
                </a:rPr>
                <a:t>Imu</a:t>
              </a:r>
              <a:r>
                <a:rPr lang="en-US" altLang="ko-KR" sz="1400" dirty="0">
                  <a:solidFill>
                    <a:srgbClr val="7030A0"/>
                  </a:solidFill>
                </a:rPr>
                <a:t> </a:t>
              </a:r>
              <a:r>
                <a:rPr lang="ko-KR" altLang="en-US" sz="1400" dirty="0">
                  <a:solidFill>
                    <a:srgbClr val="7030A0"/>
                  </a:solidFill>
                </a:rPr>
                <a:t>좌표계 →</a:t>
              </a:r>
              <a:r>
                <a:rPr lang="en-US" altLang="ko-KR" sz="1400" dirty="0">
                  <a:solidFill>
                    <a:srgbClr val="7030A0"/>
                  </a:solidFill>
                </a:rPr>
                <a:t> lidar </a:t>
              </a:r>
              <a:r>
                <a:rPr lang="ko-KR" altLang="en-US" sz="1400" dirty="0">
                  <a:solidFill>
                    <a:srgbClr val="7030A0"/>
                  </a:solidFill>
                </a:rPr>
                <a:t>좌표계</a:t>
              </a: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25FC6116-F8C8-4320-BC34-00CC0CEA1D17}"/>
                </a:ext>
              </a:extLst>
            </p:cNvPr>
            <p:cNvCxnSpPr/>
            <p:nvPr/>
          </p:nvCxnSpPr>
          <p:spPr>
            <a:xfrm>
              <a:off x="414528" y="3822288"/>
              <a:ext cx="414528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13BBF7FB-CC99-4903-AEAB-450F34F38491}"/>
                </a:ext>
              </a:extLst>
            </p:cNvPr>
            <p:cNvCxnSpPr/>
            <p:nvPr/>
          </p:nvCxnSpPr>
          <p:spPr>
            <a:xfrm flipV="1">
              <a:off x="426720" y="2972426"/>
              <a:ext cx="0" cy="849862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7DA8D259-0DDD-4E0E-B4B1-8130C2C111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720" y="2972426"/>
              <a:ext cx="218582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0" name="그림 229">
            <a:extLst>
              <a:ext uri="{FF2B5EF4-FFF2-40B4-BE49-F238E27FC236}">
                <a16:creationId xmlns:a16="http://schemas.microsoft.com/office/drawing/2014/main" id="{4865EDB1-F7DE-47E9-ACCE-FDCA6216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380" y="3594970"/>
            <a:ext cx="2505137" cy="524331"/>
          </a:xfrm>
          <a:prstGeom prst="rect">
            <a:avLst/>
          </a:prstGeom>
        </p:spPr>
      </p:pic>
      <p:pic>
        <p:nvPicPr>
          <p:cNvPr id="231" name="그림 230">
            <a:extLst>
              <a:ext uri="{FF2B5EF4-FFF2-40B4-BE49-F238E27FC236}">
                <a16:creationId xmlns:a16="http://schemas.microsoft.com/office/drawing/2014/main" id="{AA2091B8-F0FD-4302-8BB1-7984E0056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603" y="5024574"/>
            <a:ext cx="8334793" cy="329005"/>
          </a:xfrm>
          <a:prstGeom prst="rect">
            <a:avLst/>
          </a:prstGeom>
        </p:spPr>
      </p:pic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BCADA9B0-40C2-4D40-846C-3620097FC87D}"/>
              </a:ext>
            </a:extLst>
          </p:cNvPr>
          <p:cNvSpPr/>
          <p:nvPr/>
        </p:nvSpPr>
        <p:spPr>
          <a:xfrm>
            <a:off x="6672317" y="5059259"/>
            <a:ext cx="680983" cy="223942"/>
          </a:xfrm>
          <a:prstGeom prst="rect">
            <a:avLst/>
          </a:prstGeom>
          <a:noFill/>
          <a:ln w="28575">
            <a:solidFill>
              <a:srgbClr val="EFE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029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41BBEFB-B9B8-49E8-B9BA-CB95A8E576DA}"/>
              </a:ext>
            </a:extLst>
          </p:cNvPr>
          <p:cNvCxnSpPr/>
          <p:nvPr/>
        </p:nvCxnSpPr>
        <p:spPr>
          <a:xfrm>
            <a:off x="3171733" y="1726138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A73BC41-BB06-4EA5-A47A-67B36D7622C6}"/>
              </a:ext>
            </a:extLst>
          </p:cNvPr>
          <p:cNvCxnSpPr/>
          <p:nvPr/>
        </p:nvCxnSpPr>
        <p:spPr>
          <a:xfrm>
            <a:off x="3365826" y="1726138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5B1ABD-608D-4114-A24E-2388AE4E149C}"/>
              </a:ext>
            </a:extLst>
          </p:cNvPr>
          <p:cNvCxnSpPr/>
          <p:nvPr/>
        </p:nvCxnSpPr>
        <p:spPr>
          <a:xfrm>
            <a:off x="3569433" y="1726138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2B0C39-4F1E-4E72-B701-2F8AF8038976}"/>
              </a:ext>
            </a:extLst>
          </p:cNvPr>
          <p:cNvCxnSpPr/>
          <p:nvPr/>
        </p:nvCxnSpPr>
        <p:spPr>
          <a:xfrm>
            <a:off x="3776844" y="1726138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C7EEEAB-545B-4B90-A231-A494F69A957E}"/>
              </a:ext>
            </a:extLst>
          </p:cNvPr>
          <p:cNvCxnSpPr/>
          <p:nvPr/>
        </p:nvCxnSpPr>
        <p:spPr>
          <a:xfrm>
            <a:off x="3970937" y="1726138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4685454-C873-4B4E-ACE8-79BAB30F47C5}"/>
              </a:ext>
            </a:extLst>
          </p:cNvPr>
          <p:cNvCxnSpPr/>
          <p:nvPr/>
        </p:nvCxnSpPr>
        <p:spPr>
          <a:xfrm>
            <a:off x="4165031" y="1726138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A034770-5952-4A90-93BB-4C966B59B5F4}"/>
              </a:ext>
            </a:extLst>
          </p:cNvPr>
          <p:cNvCxnSpPr/>
          <p:nvPr/>
        </p:nvCxnSpPr>
        <p:spPr>
          <a:xfrm>
            <a:off x="4359123" y="1726138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5D52480-9137-465F-9EC0-0960E801C16B}"/>
              </a:ext>
            </a:extLst>
          </p:cNvPr>
          <p:cNvCxnSpPr/>
          <p:nvPr/>
        </p:nvCxnSpPr>
        <p:spPr>
          <a:xfrm>
            <a:off x="4566535" y="1726138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961B985-F5AF-478B-992E-1D2B516AEB82}"/>
              </a:ext>
            </a:extLst>
          </p:cNvPr>
          <p:cNvCxnSpPr/>
          <p:nvPr/>
        </p:nvCxnSpPr>
        <p:spPr>
          <a:xfrm>
            <a:off x="4760628" y="1726138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030875C-52B2-45CE-A4E7-837C69ECD29D}"/>
              </a:ext>
            </a:extLst>
          </p:cNvPr>
          <p:cNvCxnSpPr/>
          <p:nvPr/>
        </p:nvCxnSpPr>
        <p:spPr>
          <a:xfrm>
            <a:off x="4954721" y="1726138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17416F9-152B-401A-85DD-07B69454990B}"/>
              </a:ext>
            </a:extLst>
          </p:cNvPr>
          <p:cNvCxnSpPr/>
          <p:nvPr/>
        </p:nvCxnSpPr>
        <p:spPr>
          <a:xfrm>
            <a:off x="5167840" y="1726138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78772D6-6D4A-4669-AE4A-979C48531D16}"/>
              </a:ext>
            </a:extLst>
          </p:cNvPr>
          <p:cNvCxnSpPr/>
          <p:nvPr/>
        </p:nvCxnSpPr>
        <p:spPr>
          <a:xfrm>
            <a:off x="5375252" y="1726138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FAC218D-54CB-4BAE-B006-5E28ED897B98}"/>
              </a:ext>
            </a:extLst>
          </p:cNvPr>
          <p:cNvCxnSpPr/>
          <p:nvPr/>
        </p:nvCxnSpPr>
        <p:spPr>
          <a:xfrm>
            <a:off x="5569345" y="1726138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45135-80F6-4CC3-8C1B-00D81D71DAB7}"/>
              </a:ext>
            </a:extLst>
          </p:cNvPr>
          <p:cNvCxnSpPr/>
          <p:nvPr/>
        </p:nvCxnSpPr>
        <p:spPr>
          <a:xfrm>
            <a:off x="5763438" y="1726138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1A1E6D2-4EAF-4AEC-957A-4AEBA9BDC2C3}"/>
              </a:ext>
            </a:extLst>
          </p:cNvPr>
          <p:cNvCxnSpPr/>
          <p:nvPr/>
        </p:nvCxnSpPr>
        <p:spPr>
          <a:xfrm>
            <a:off x="5957531" y="1726138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3FBB2FE-5184-440F-8CB4-AF0F89A14136}"/>
              </a:ext>
            </a:extLst>
          </p:cNvPr>
          <p:cNvCxnSpPr/>
          <p:nvPr/>
        </p:nvCxnSpPr>
        <p:spPr>
          <a:xfrm>
            <a:off x="6164943" y="1726138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FA6056C-471A-43D0-BA27-F1B6196CABF9}"/>
              </a:ext>
            </a:extLst>
          </p:cNvPr>
          <p:cNvCxnSpPr/>
          <p:nvPr/>
        </p:nvCxnSpPr>
        <p:spPr>
          <a:xfrm>
            <a:off x="6359036" y="1726138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57D6AB9-264A-4413-8374-B823D7C2F815}"/>
              </a:ext>
            </a:extLst>
          </p:cNvPr>
          <p:cNvCxnSpPr/>
          <p:nvPr/>
        </p:nvCxnSpPr>
        <p:spPr>
          <a:xfrm>
            <a:off x="6553128" y="1726138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B864A2-D481-4DA0-8752-5612F34A00EB}"/>
              </a:ext>
            </a:extLst>
          </p:cNvPr>
          <p:cNvCxnSpPr/>
          <p:nvPr/>
        </p:nvCxnSpPr>
        <p:spPr>
          <a:xfrm>
            <a:off x="6756735" y="1726138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DB6C18E-FAFB-48FA-ACCD-33732814F1E7}"/>
              </a:ext>
            </a:extLst>
          </p:cNvPr>
          <p:cNvCxnSpPr/>
          <p:nvPr/>
        </p:nvCxnSpPr>
        <p:spPr>
          <a:xfrm>
            <a:off x="6964147" y="1726138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3CDEC4C-35AB-4F57-82BE-10D85EA19CBF}"/>
              </a:ext>
            </a:extLst>
          </p:cNvPr>
          <p:cNvCxnSpPr/>
          <p:nvPr/>
        </p:nvCxnSpPr>
        <p:spPr>
          <a:xfrm>
            <a:off x="7158239" y="1726138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6AFE620-3903-4F6D-8A75-375C6A4EA608}"/>
              </a:ext>
            </a:extLst>
          </p:cNvPr>
          <p:cNvCxnSpPr/>
          <p:nvPr/>
        </p:nvCxnSpPr>
        <p:spPr>
          <a:xfrm>
            <a:off x="7352333" y="1726138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E54AB90-9049-4CFF-AF77-49A19E638698}"/>
              </a:ext>
            </a:extLst>
          </p:cNvPr>
          <p:cNvCxnSpPr/>
          <p:nvPr/>
        </p:nvCxnSpPr>
        <p:spPr>
          <a:xfrm>
            <a:off x="7546426" y="1726138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52CA4F8-E41E-462B-AA16-67DD1978F2CB}"/>
              </a:ext>
            </a:extLst>
          </p:cNvPr>
          <p:cNvCxnSpPr/>
          <p:nvPr/>
        </p:nvCxnSpPr>
        <p:spPr>
          <a:xfrm>
            <a:off x="7753837" y="1726138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9E3E669-5A8D-4F79-9456-76FF0B307ADE}"/>
              </a:ext>
            </a:extLst>
          </p:cNvPr>
          <p:cNvCxnSpPr/>
          <p:nvPr/>
        </p:nvCxnSpPr>
        <p:spPr>
          <a:xfrm>
            <a:off x="7947931" y="1726138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585E4C8-4282-4545-A323-DBD74B07BCE8}"/>
              </a:ext>
            </a:extLst>
          </p:cNvPr>
          <p:cNvCxnSpPr/>
          <p:nvPr/>
        </p:nvCxnSpPr>
        <p:spPr>
          <a:xfrm>
            <a:off x="8142023" y="1726138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5807E03-CC88-4D85-9424-E4EC8AD9B07B}"/>
              </a:ext>
            </a:extLst>
          </p:cNvPr>
          <p:cNvCxnSpPr/>
          <p:nvPr/>
        </p:nvCxnSpPr>
        <p:spPr>
          <a:xfrm>
            <a:off x="3864376" y="1496625"/>
            <a:ext cx="0" cy="801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FE0CD67-1586-4F4A-859B-40CA80001550}"/>
              </a:ext>
            </a:extLst>
          </p:cNvPr>
          <p:cNvCxnSpPr/>
          <p:nvPr/>
        </p:nvCxnSpPr>
        <p:spPr>
          <a:xfrm>
            <a:off x="6064088" y="1496625"/>
            <a:ext cx="0" cy="801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58602CC-3B47-44C1-9767-0F9021C92F42}"/>
              </a:ext>
            </a:extLst>
          </p:cNvPr>
          <p:cNvCxnSpPr/>
          <p:nvPr/>
        </p:nvCxnSpPr>
        <p:spPr>
          <a:xfrm>
            <a:off x="8250484" y="1496625"/>
            <a:ext cx="0" cy="801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0A8D484-A2FF-446E-A38C-A173B408CF1E}"/>
              </a:ext>
            </a:extLst>
          </p:cNvPr>
          <p:cNvSpPr txBox="1"/>
          <p:nvPr/>
        </p:nvSpPr>
        <p:spPr>
          <a:xfrm>
            <a:off x="2819705" y="1167878"/>
            <a:ext cx="62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IMU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891AE6-9D5D-474B-ABBB-1EC94D4AA9D6}"/>
              </a:ext>
            </a:extLst>
          </p:cNvPr>
          <p:cNvSpPr txBox="1"/>
          <p:nvPr/>
        </p:nvSpPr>
        <p:spPr>
          <a:xfrm>
            <a:off x="3476191" y="1167878"/>
            <a:ext cx="84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SCAN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14B0EA5-627B-4EB5-BAAE-F60404B1B9DF}"/>
              </a:ext>
            </a:extLst>
          </p:cNvPr>
          <p:cNvSpPr txBox="1"/>
          <p:nvPr/>
        </p:nvSpPr>
        <p:spPr>
          <a:xfrm>
            <a:off x="4016607" y="867385"/>
            <a:ext cx="1985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rgbClr val="00B050"/>
                </a:solidFill>
              </a:rPr>
              <a:t>IMUintegratorOpt</a:t>
            </a:r>
            <a:r>
              <a:rPr lang="en-US" altLang="ko-KR" sz="1400" b="1" dirty="0">
                <a:solidFill>
                  <a:srgbClr val="00B050"/>
                </a:solidFill>
              </a:rPr>
              <a:t>_</a:t>
            </a:r>
          </a:p>
          <a:p>
            <a:pPr algn="ctr"/>
            <a:r>
              <a:rPr lang="en-US" altLang="ko-KR" sz="1400" b="1" dirty="0">
                <a:solidFill>
                  <a:srgbClr val="00B050"/>
                </a:solidFill>
              </a:rPr>
              <a:t>= update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grpSp>
        <p:nvGrpSpPr>
          <p:cNvPr id="1027" name="그룹 1026">
            <a:extLst>
              <a:ext uri="{FF2B5EF4-FFF2-40B4-BE49-F238E27FC236}">
                <a16:creationId xmlns:a16="http://schemas.microsoft.com/office/drawing/2014/main" id="{150BE49F-0408-4696-8514-44C6459732F0}"/>
              </a:ext>
            </a:extLst>
          </p:cNvPr>
          <p:cNvGrpSpPr/>
          <p:nvPr/>
        </p:nvGrpSpPr>
        <p:grpSpPr>
          <a:xfrm rot="10800000">
            <a:off x="6286871" y="1076437"/>
            <a:ext cx="1794403" cy="460150"/>
            <a:chOff x="5393938" y="4501594"/>
            <a:chExt cx="1651546" cy="383725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895BDE99-460E-4939-AE4D-4AE12CBAC7A2}"/>
                </a:ext>
              </a:extLst>
            </p:cNvPr>
            <p:cNvCxnSpPr>
              <a:cxnSpLocks/>
            </p:cNvCxnSpPr>
            <p:nvPr/>
          </p:nvCxnSpPr>
          <p:spPr>
            <a:xfrm>
              <a:off x="5393938" y="4501594"/>
              <a:ext cx="891452" cy="38372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DDDC776A-DA39-451A-A746-D67A50C21D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3499" y="4502231"/>
              <a:ext cx="781985" cy="38308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D102672-FD1E-4B9F-821C-464C5A4A5569}"/>
              </a:ext>
            </a:extLst>
          </p:cNvPr>
          <p:cNvSpPr txBox="1"/>
          <p:nvPr/>
        </p:nvSpPr>
        <p:spPr>
          <a:xfrm>
            <a:off x="6156793" y="428518"/>
            <a:ext cx="19852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accent4"/>
                </a:solidFill>
              </a:rPr>
              <a:t>IMUintegratorIMU</a:t>
            </a:r>
            <a:r>
              <a:rPr lang="en-US" altLang="ko-KR" sz="1400" b="1" dirty="0">
                <a:solidFill>
                  <a:schemeClr val="accent4"/>
                </a:solidFill>
              </a:rPr>
              <a:t>_</a:t>
            </a:r>
          </a:p>
          <a:p>
            <a:pPr algn="ctr"/>
            <a:r>
              <a:rPr lang="en-US" altLang="ko-KR" sz="1400" b="1" dirty="0">
                <a:solidFill>
                  <a:schemeClr val="accent4"/>
                </a:solidFill>
              </a:rPr>
              <a:t>= predict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C712270A-C1BC-4958-956C-CDF021E39105}"/>
              </a:ext>
            </a:extLst>
          </p:cNvPr>
          <p:cNvSpPr/>
          <p:nvPr/>
        </p:nvSpPr>
        <p:spPr>
          <a:xfrm>
            <a:off x="5655042" y="2684140"/>
            <a:ext cx="750662" cy="7647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N2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608806B3-EB82-4E76-9391-33AD55984F35}"/>
              </a:ext>
            </a:extLst>
          </p:cNvPr>
          <p:cNvSpPr/>
          <p:nvPr/>
        </p:nvSpPr>
        <p:spPr>
          <a:xfrm>
            <a:off x="3527823" y="2684140"/>
            <a:ext cx="750662" cy="7647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N1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2B9FD95B-FD54-4CEF-9EC5-CBFB47A12A03}"/>
              </a:ext>
            </a:extLst>
          </p:cNvPr>
          <p:cNvSpPr/>
          <p:nvPr/>
        </p:nvSpPr>
        <p:spPr>
          <a:xfrm>
            <a:off x="4614176" y="2684140"/>
            <a:ext cx="750662" cy="7647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E1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8B0BFB8E-5467-4A88-BDD8-9BDF54021768}"/>
              </a:ext>
            </a:extLst>
          </p:cNvPr>
          <p:cNvCxnSpPr>
            <a:cxnSpLocks/>
            <a:stCxn id="144" idx="6"/>
            <a:endCxn id="149" idx="2"/>
          </p:cNvCxnSpPr>
          <p:nvPr/>
        </p:nvCxnSpPr>
        <p:spPr>
          <a:xfrm>
            <a:off x="4278485" y="3066493"/>
            <a:ext cx="335691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E7A992A6-BEC4-481A-9B9E-BD05CC3C7A05}"/>
              </a:ext>
            </a:extLst>
          </p:cNvPr>
          <p:cNvCxnSpPr/>
          <p:nvPr/>
        </p:nvCxnSpPr>
        <p:spPr>
          <a:xfrm>
            <a:off x="5393224" y="3066493"/>
            <a:ext cx="250534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3358F6E-A0CB-43E1-B150-31A71BC19C11}"/>
              </a:ext>
            </a:extLst>
          </p:cNvPr>
          <p:cNvCxnSpPr>
            <a:cxnSpLocks/>
          </p:cNvCxnSpPr>
          <p:nvPr/>
        </p:nvCxnSpPr>
        <p:spPr>
          <a:xfrm flipH="1">
            <a:off x="3841117" y="2107651"/>
            <a:ext cx="18" cy="553953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F14B1DF8-DDF6-4071-BA76-179CBA0DB310}"/>
              </a:ext>
            </a:extLst>
          </p:cNvPr>
          <p:cNvSpPr/>
          <p:nvPr/>
        </p:nvSpPr>
        <p:spPr>
          <a:xfrm rot="10800000">
            <a:off x="2996243" y="2313219"/>
            <a:ext cx="844873" cy="126789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239D25A-B96C-4B99-965A-671D34550C43}"/>
              </a:ext>
            </a:extLst>
          </p:cNvPr>
          <p:cNvSpPr txBox="1"/>
          <p:nvPr/>
        </p:nvSpPr>
        <p:spPr>
          <a:xfrm>
            <a:off x="1967914" y="2222724"/>
            <a:ext cx="102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rgbClr val="7030A0"/>
                </a:solidFill>
              </a:rPr>
              <a:t>pop_front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grpSp>
        <p:nvGrpSpPr>
          <p:cNvPr id="1025" name="그룹 1024">
            <a:extLst>
              <a:ext uri="{FF2B5EF4-FFF2-40B4-BE49-F238E27FC236}">
                <a16:creationId xmlns:a16="http://schemas.microsoft.com/office/drawing/2014/main" id="{E36995A7-0851-445E-A5FF-9E332F666779}"/>
              </a:ext>
            </a:extLst>
          </p:cNvPr>
          <p:cNvGrpSpPr/>
          <p:nvPr/>
        </p:nvGrpSpPr>
        <p:grpSpPr>
          <a:xfrm>
            <a:off x="4028799" y="2141429"/>
            <a:ext cx="1794403" cy="553945"/>
            <a:chOff x="3329570" y="4501594"/>
            <a:chExt cx="1651546" cy="383725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57D2E5B2-A0DB-4AAF-AF25-AECE62F7A209}"/>
                </a:ext>
              </a:extLst>
            </p:cNvPr>
            <p:cNvCxnSpPr>
              <a:cxnSpLocks/>
            </p:cNvCxnSpPr>
            <p:nvPr/>
          </p:nvCxnSpPr>
          <p:spPr>
            <a:xfrm>
              <a:off x="3329570" y="4501594"/>
              <a:ext cx="891452" cy="38372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4761AA2E-958C-4BDB-86F5-74E8F49B29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9131" y="4502231"/>
              <a:ext cx="781985" cy="3830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EA26DB0-0B7A-4D71-8AA4-0936752243AE}"/>
              </a:ext>
            </a:extLst>
          </p:cNvPr>
          <p:cNvCxnSpPr>
            <a:cxnSpLocks/>
          </p:cNvCxnSpPr>
          <p:nvPr/>
        </p:nvCxnSpPr>
        <p:spPr>
          <a:xfrm>
            <a:off x="5514440" y="2340363"/>
            <a:ext cx="248998" cy="3437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CD582B67-A517-4F65-8ED0-0FE724AF4A6A}"/>
              </a:ext>
            </a:extLst>
          </p:cNvPr>
          <p:cNvCxnSpPr/>
          <p:nvPr/>
        </p:nvCxnSpPr>
        <p:spPr>
          <a:xfrm>
            <a:off x="8371612" y="1725023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593186CC-A2AA-4AEA-B1EF-5B23A45133D8}"/>
              </a:ext>
            </a:extLst>
          </p:cNvPr>
          <p:cNvCxnSpPr/>
          <p:nvPr/>
        </p:nvCxnSpPr>
        <p:spPr>
          <a:xfrm>
            <a:off x="8565705" y="1725023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84CD60EC-2D26-45CD-A77B-11ED8D0886B9}"/>
              </a:ext>
            </a:extLst>
          </p:cNvPr>
          <p:cNvCxnSpPr/>
          <p:nvPr/>
        </p:nvCxnSpPr>
        <p:spPr>
          <a:xfrm>
            <a:off x="8759797" y="1725023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DD93F4C6-C7D4-4F2C-9C28-F804DAE0F7C6}"/>
              </a:ext>
            </a:extLst>
          </p:cNvPr>
          <p:cNvCxnSpPr/>
          <p:nvPr/>
        </p:nvCxnSpPr>
        <p:spPr>
          <a:xfrm>
            <a:off x="8963404" y="1725023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83F852D7-0080-4574-AD43-7526DC0B61BD}"/>
              </a:ext>
            </a:extLst>
          </p:cNvPr>
          <p:cNvCxnSpPr/>
          <p:nvPr/>
        </p:nvCxnSpPr>
        <p:spPr>
          <a:xfrm>
            <a:off x="9170816" y="1725023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F0D89AB0-EC56-4359-A8B5-3E2701E9C804}"/>
              </a:ext>
            </a:extLst>
          </p:cNvPr>
          <p:cNvCxnSpPr/>
          <p:nvPr/>
        </p:nvCxnSpPr>
        <p:spPr>
          <a:xfrm>
            <a:off x="9364908" y="1725023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458F4F3A-642C-4456-B954-B5CACEAC0A46}"/>
              </a:ext>
            </a:extLst>
          </p:cNvPr>
          <p:cNvCxnSpPr/>
          <p:nvPr/>
        </p:nvCxnSpPr>
        <p:spPr>
          <a:xfrm>
            <a:off x="9559002" y="1725023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474C83CA-E96D-4094-A89D-E024C8D783DF}"/>
              </a:ext>
            </a:extLst>
          </p:cNvPr>
          <p:cNvCxnSpPr/>
          <p:nvPr/>
        </p:nvCxnSpPr>
        <p:spPr>
          <a:xfrm>
            <a:off x="9753095" y="1725023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8AD1D7E3-2857-4475-AE7B-44B4508D1912}"/>
              </a:ext>
            </a:extLst>
          </p:cNvPr>
          <p:cNvCxnSpPr/>
          <p:nvPr/>
        </p:nvCxnSpPr>
        <p:spPr>
          <a:xfrm>
            <a:off x="9960506" y="1725023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F746860F-2008-43DA-950F-599390FDF6C0}"/>
              </a:ext>
            </a:extLst>
          </p:cNvPr>
          <p:cNvCxnSpPr/>
          <p:nvPr/>
        </p:nvCxnSpPr>
        <p:spPr>
          <a:xfrm>
            <a:off x="10154600" y="1725023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71314F51-BB5A-4E85-8E08-7A05E79BDE31}"/>
              </a:ext>
            </a:extLst>
          </p:cNvPr>
          <p:cNvCxnSpPr/>
          <p:nvPr/>
        </p:nvCxnSpPr>
        <p:spPr>
          <a:xfrm>
            <a:off x="10348692" y="1725023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A04490E-9FD9-48DD-AFC1-F9F6A48AAFE5}"/>
              </a:ext>
            </a:extLst>
          </p:cNvPr>
          <p:cNvCxnSpPr/>
          <p:nvPr/>
        </p:nvCxnSpPr>
        <p:spPr>
          <a:xfrm>
            <a:off x="3109430" y="4945392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C3D6E2C-BCC9-470B-97B3-7C5BD41F9013}"/>
              </a:ext>
            </a:extLst>
          </p:cNvPr>
          <p:cNvCxnSpPr/>
          <p:nvPr/>
        </p:nvCxnSpPr>
        <p:spPr>
          <a:xfrm>
            <a:off x="3303523" y="4945392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88B7EE1-2824-4648-B15A-53422EAB2856}"/>
              </a:ext>
            </a:extLst>
          </p:cNvPr>
          <p:cNvCxnSpPr/>
          <p:nvPr/>
        </p:nvCxnSpPr>
        <p:spPr>
          <a:xfrm>
            <a:off x="3507130" y="4945392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58B9C88-9FC2-4567-B819-65CAA4A0A026}"/>
              </a:ext>
            </a:extLst>
          </p:cNvPr>
          <p:cNvCxnSpPr/>
          <p:nvPr/>
        </p:nvCxnSpPr>
        <p:spPr>
          <a:xfrm>
            <a:off x="3714541" y="4945392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5E22F91-5378-43F2-874D-995DEE725559}"/>
              </a:ext>
            </a:extLst>
          </p:cNvPr>
          <p:cNvCxnSpPr/>
          <p:nvPr/>
        </p:nvCxnSpPr>
        <p:spPr>
          <a:xfrm>
            <a:off x="3908634" y="4945392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B5C09BB-8402-461E-8428-B98E617B4C5D}"/>
              </a:ext>
            </a:extLst>
          </p:cNvPr>
          <p:cNvCxnSpPr/>
          <p:nvPr/>
        </p:nvCxnSpPr>
        <p:spPr>
          <a:xfrm>
            <a:off x="4102728" y="4945392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634B0E3-9E33-4727-89C0-3A63F66C3349}"/>
              </a:ext>
            </a:extLst>
          </p:cNvPr>
          <p:cNvCxnSpPr/>
          <p:nvPr/>
        </p:nvCxnSpPr>
        <p:spPr>
          <a:xfrm>
            <a:off x="4296820" y="4945392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FE5B022-336A-4F71-8CBC-D5720DDF8EAB}"/>
              </a:ext>
            </a:extLst>
          </p:cNvPr>
          <p:cNvCxnSpPr/>
          <p:nvPr/>
        </p:nvCxnSpPr>
        <p:spPr>
          <a:xfrm>
            <a:off x="4504232" y="4945392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48729A1F-BC1F-4644-A43F-65DBA8B10289}"/>
              </a:ext>
            </a:extLst>
          </p:cNvPr>
          <p:cNvCxnSpPr/>
          <p:nvPr/>
        </p:nvCxnSpPr>
        <p:spPr>
          <a:xfrm>
            <a:off x="4698325" y="4945392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8174BD3-B719-4CCC-ACC1-FDE8A1FB9E5A}"/>
              </a:ext>
            </a:extLst>
          </p:cNvPr>
          <p:cNvCxnSpPr/>
          <p:nvPr/>
        </p:nvCxnSpPr>
        <p:spPr>
          <a:xfrm>
            <a:off x="4892418" y="4945392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B65BF93-DB93-431B-9943-28FCEDD3F17A}"/>
              </a:ext>
            </a:extLst>
          </p:cNvPr>
          <p:cNvCxnSpPr/>
          <p:nvPr/>
        </p:nvCxnSpPr>
        <p:spPr>
          <a:xfrm>
            <a:off x="5105537" y="4945392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531ED7-CB95-444D-9A3C-878BBB6ABC31}"/>
              </a:ext>
            </a:extLst>
          </p:cNvPr>
          <p:cNvCxnSpPr/>
          <p:nvPr/>
        </p:nvCxnSpPr>
        <p:spPr>
          <a:xfrm>
            <a:off x="5312949" y="4945392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8374355-78C2-4212-A67D-2B3D64008F42}"/>
              </a:ext>
            </a:extLst>
          </p:cNvPr>
          <p:cNvCxnSpPr/>
          <p:nvPr/>
        </p:nvCxnSpPr>
        <p:spPr>
          <a:xfrm>
            <a:off x="5507042" y="4945392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4087FB4-97D5-440A-9DA8-252699FB89A4}"/>
              </a:ext>
            </a:extLst>
          </p:cNvPr>
          <p:cNvCxnSpPr/>
          <p:nvPr/>
        </p:nvCxnSpPr>
        <p:spPr>
          <a:xfrm>
            <a:off x="5701135" y="4945392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0F566BF-5D99-407E-8359-D6292C7777AD}"/>
              </a:ext>
            </a:extLst>
          </p:cNvPr>
          <p:cNvCxnSpPr/>
          <p:nvPr/>
        </p:nvCxnSpPr>
        <p:spPr>
          <a:xfrm>
            <a:off x="5895228" y="4945392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C93D135-3FFE-4101-AAE1-6F71A25AB8D3}"/>
              </a:ext>
            </a:extLst>
          </p:cNvPr>
          <p:cNvCxnSpPr/>
          <p:nvPr/>
        </p:nvCxnSpPr>
        <p:spPr>
          <a:xfrm>
            <a:off x="6102640" y="4945392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0A1EF02-7F14-487C-8E9D-91A70B9DF40D}"/>
              </a:ext>
            </a:extLst>
          </p:cNvPr>
          <p:cNvCxnSpPr/>
          <p:nvPr/>
        </p:nvCxnSpPr>
        <p:spPr>
          <a:xfrm>
            <a:off x="6296733" y="4945392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385B895-1C93-4D37-8779-57CE295BAA74}"/>
              </a:ext>
            </a:extLst>
          </p:cNvPr>
          <p:cNvCxnSpPr/>
          <p:nvPr/>
        </p:nvCxnSpPr>
        <p:spPr>
          <a:xfrm>
            <a:off x="6490825" y="4945392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DD6F6864-4726-4306-83BC-45D4287BA9A3}"/>
              </a:ext>
            </a:extLst>
          </p:cNvPr>
          <p:cNvCxnSpPr/>
          <p:nvPr/>
        </p:nvCxnSpPr>
        <p:spPr>
          <a:xfrm>
            <a:off x="6694432" y="4945392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D2DFFF30-0BF1-47C8-AA99-5CCFF723048A}"/>
              </a:ext>
            </a:extLst>
          </p:cNvPr>
          <p:cNvCxnSpPr/>
          <p:nvPr/>
        </p:nvCxnSpPr>
        <p:spPr>
          <a:xfrm>
            <a:off x="6901844" y="4945392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279FE495-33B3-496E-93D2-54738EBF32F0}"/>
              </a:ext>
            </a:extLst>
          </p:cNvPr>
          <p:cNvCxnSpPr/>
          <p:nvPr/>
        </p:nvCxnSpPr>
        <p:spPr>
          <a:xfrm>
            <a:off x="7095936" y="4945392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580FFC8-0DE3-4576-A71F-13D2A7AE3265}"/>
              </a:ext>
            </a:extLst>
          </p:cNvPr>
          <p:cNvCxnSpPr/>
          <p:nvPr/>
        </p:nvCxnSpPr>
        <p:spPr>
          <a:xfrm>
            <a:off x="7290030" y="4945392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22C9DF2B-F73D-4B99-AE93-90CC613AEC94}"/>
              </a:ext>
            </a:extLst>
          </p:cNvPr>
          <p:cNvCxnSpPr/>
          <p:nvPr/>
        </p:nvCxnSpPr>
        <p:spPr>
          <a:xfrm>
            <a:off x="7484123" y="4945392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20014D0-DAF3-45B9-9746-A5F1CB844A53}"/>
              </a:ext>
            </a:extLst>
          </p:cNvPr>
          <p:cNvCxnSpPr/>
          <p:nvPr/>
        </p:nvCxnSpPr>
        <p:spPr>
          <a:xfrm>
            <a:off x="7691534" y="4945392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EAD9752-CC56-4419-ACE1-D892D5314F5A}"/>
              </a:ext>
            </a:extLst>
          </p:cNvPr>
          <p:cNvCxnSpPr/>
          <p:nvPr/>
        </p:nvCxnSpPr>
        <p:spPr>
          <a:xfrm>
            <a:off x="7885628" y="4945392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34D85122-25E4-4E37-94FF-33CF37335D11}"/>
              </a:ext>
            </a:extLst>
          </p:cNvPr>
          <p:cNvCxnSpPr/>
          <p:nvPr/>
        </p:nvCxnSpPr>
        <p:spPr>
          <a:xfrm>
            <a:off x="8079720" y="4945392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F8E3EACB-1829-4D2D-ACFB-70B17399BACB}"/>
              </a:ext>
            </a:extLst>
          </p:cNvPr>
          <p:cNvCxnSpPr/>
          <p:nvPr/>
        </p:nvCxnSpPr>
        <p:spPr>
          <a:xfrm>
            <a:off x="3802073" y="4715879"/>
            <a:ext cx="0" cy="801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5F35720-2282-4CED-916C-FFC509A274A2}"/>
              </a:ext>
            </a:extLst>
          </p:cNvPr>
          <p:cNvCxnSpPr/>
          <p:nvPr/>
        </p:nvCxnSpPr>
        <p:spPr>
          <a:xfrm>
            <a:off x="6001785" y="4715879"/>
            <a:ext cx="0" cy="801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C7C72171-433A-4DD7-8004-BCB0BFEA0B70}"/>
              </a:ext>
            </a:extLst>
          </p:cNvPr>
          <p:cNvCxnSpPr/>
          <p:nvPr/>
        </p:nvCxnSpPr>
        <p:spPr>
          <a:xfrm>
            <a:off x="8188181" y="4715879"/>
            <a:ext cx="0" cy="801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7EF480F-7883-42EB-8D51-15383EA9C0BF}"/>
              </a:ext>
            </a:extLst>
          </p:cNvPr>
          <p:cNvSpPr txBox="1"/>
          <p:nvPr/>
        </p:nvSpPr>
        <p:spPr>
          <a:xfrm>
            <a:off x="2757402" y="4387132"/>
            <a:ext cx="62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IMU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2B1FF06-C59B-4A1C-B4CC-193C43EE4844}"/>
              </a:ext>
            </a:extLst>
          </p:cNvPr>
          <p:cNvSpPr txBox="1"/>
          <p:nvPr/>
        </p:nvSpPr>
        <p:spPr>
          <a:xfrm>
            <a:off x="3413888" y="4387132"/>
            <a:ext cx="84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SCAN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A89E703-3709-4C13-BD9A-A2E2EB5B83C7}"/>
              </a:ext>
            </a:extLst>
          </p:cNvPr>
          <p:cNvSpPr txBox="1"/>
          <p:nvPr/>
        </p:nvSpPr>
        <p:spPr>
          <a:xfrm>
            <a:off x="3954304" y="4086639"/>
            <a:ext cx="1985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rgbClr val="00B050"/>
                </a:solidFill>
              </a:rPr>
              <a:t>IMUintegratorOpt</a:t>
            </a:r>
            <a:r>
              <a:rPr lang="en-US" altLang="ko-KR" sz="1400" b="1" dirty="0">
                <a:solidFill>
                  <a:srgbClr val="00B050"/>
                </a:solidFill>
              </a:rPr>
              <a:t>_</a:t>
            </a:r>
          </a:p>
          <a:p>
            <a:pPr algn="ctr"/>
            <a:r>
              <a:rPr lang="en-US" altLang="ko-KR" sz="1400" b="1" dirty="0">
                <a:solidFill>
                  <a:srgbClr val="00B050"/>
                </a:solidFill>
              </a:rPr>
              <a:t>= update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59C6B7EA-AE54-414F-BEDC-0B48738DA1DD}"/>
              </a:ext>
            </a:extLst>
          </p:cNvPr>
          <p:cNvGrpSpPr/>
          <p:nvPr/>
        </p:nvGrpSpPr>
        <p:grpSpPr>
          <a:xfrm rot="10800000">
            <a:off x="6224568" y="4295691"/>
            <a:ext cx="1794403" cy="460150"/>
            <a:chOff x="5393938" y="4501594"/>
            <a:chExt cx="1651546" cy="383725"/>
          </a:xfrm>
        </p:grpSpPr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2F223540-218F-4AD8-9CCE-A57120ED2AF0}"/>
                </a:ext>
              </a:extLst>
            </p:cNvPr>
            <p:cNvCxnSpPr>
              <a:cxnSpLocks/>
            </p:cNvCxnSpPr>
            <p:nvPr/>
          </p:nvCxnSpPr>
          <p:spPr>
            <a:xfrm>
              <a:off x="5393938" y="4501594"/>
              <a:ext cx="891452" cy="38372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15A7C6AD-29FE-4292-9429-06BE6DC2F5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3499" y="4502231"/>
              <a:ext cx="781985" cy="38308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4C16BB3D-4337-4BDD-9A2A-898820B65266}"/>
              </a:ext>
            </a:extLst>
          </p:cNvPr>
          <p:cNvSpPr txBox="1"/>
          <p:nvPr/>
        </p:nvSpPr>
        <p:spPr>
          <a:xfrm>
            <a:off x="6094490" y="3647772"/>
            <a:ext cx="19852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accent4"/>
                </a:solidFill>
              </a:rPr>
              <a:t>IMUintegratorIMU</a:t>
            </a:r>
            <a:r>
              <a:rPr lang="en-US" altLang="ko-KR" sz="1400" b="1" dirty="0">
                <a:solidFill>
                  <a:schemeClr val="accent4"/>
                </a:solidFill>
              </a:rPr>
              <a:t>_</a:t>
            </a:r>
          </a:p>
          <a:p>
            <a:pPr algn="ctr"/>
            <a:r>
              <a:rPr lang="en-US" altLang="ko-KR" sz="1400" b="1" dirty="0">
                <a:solidFill>
                  <a:schemeClr val="accent4"/>
                </a:solidFill>
              </a:rPr>
              <a:t>= predict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8382BB01-5860-41BD-84D9-EFA303F185B9}"/>
              </a:ext>
            </a:extLst>
          </p:cNvPr>
          <p:cNvSpPr/>
          <p:nvPr/>
        </p:nvSpPr>
        <p:spPr>
          <a:xfrm>
            <a:off x="5592739" y="5903394"/>
            <a:ext cx="750662" cy="7647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N2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0AFCE0DB-01E2-4FD7-BE51-826661E64D1B}"/>
              </a:ext>
            </a:extLst>
          </p:cNvPr>
          <p:cNvSpPr/>
          <p:nvPr/>
        </p:nvSpPr>
        <p:spPr>
          <a:xfrm>
            <a:off x="3465520" y="5903394"/>
            <a:ext cx="750662" cy="7647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N1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35757BC2-4609-4890-B2E5-41F5BC81B213}"/>
              </a:ext>
            </a:extLst>
          </p:cNvPr>
          <p:cNvSpPr/>
          <p:nvPr/>
        </p:nvSpPr>
        <p:spPr>
          <a:xfrm>
            <a:off x="4551873" y="5903394"/>
            <a:ext cx="750662" cy="7647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E1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357B8F04-7C6D-4575-B363-1152CCC943B3}"/>
              </a:ext>
            </a:extLst>
          </p:cNvPr>
          <p:cNvCxnSpPr>
            <a:cxnSpLocks/>
            <a:stCxn id="121" idx="6"/>
            <a:endCxn id="122" idx="2"/>
          </p:cNvCxnSpPr>
          <p:nvPr/>
        </p:nvCxnSpPr>
        <p:spPr>
          <a:xfrm>
            <a:off x="4216182" y="6285747"/>
            <a:ext cx="335691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5000DB0B-3C0B-490B-BDEA-EE1324155470}"/>
              </a:ext>
            </a:extLst>
          </p:cNvPr>
          <p:cNvCxnSpPr/>
          <p:nvPr/>
        </p:nvCxnSpPr>
        <p:spPr>
          <a:xfrm>
            <a:off x="5330921" y="6285747"/>
            <a:ext cx="250534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1E842666-E0D7-4BDA-B49A-4F6F7C25882F}"/>
              </a:ext>
            </a:extLst>
          </p:cNvPr>
          <p:cNvCxnSpPr>
            <a:cxnSpLocks/>
          </p:cNvCxnSpPr>
          <p:nvPr/>
        </p:nvCxnSpPr>
        <p:spPr>
          <a:xfrm flipH="1">
            <a:off x="3778814" y="5326905"/>
            <a:ext cx="18" cy="553953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125">
            <a:extLst>
              <a:ext uri="{FF2B5EF4-FFF2-40B4-BE49-F238E27FC236}">
                <a16:creationId xmlns:a16="http://schemas.microsoft.com/office/drawing/2014/main" id="{516ED31E-D9EB-4BC5-AD17-0F5C550089E3}"/>
              </a:ext>
            </a:extLst>
          </p:cNvPr>
          <p:cNvSpPr/>
          <p:nvPr/>
        </p:nvSpPr>
        <p:spPr>
          <a:xfrm rot="10800000">
            <a:off x="2933940" y="5532473"/>
            <a:ext cx="844873" cy="126789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85A9C1C-93A5-445D-9B4C-9FD4FAC28E69}"/>
              </a:ext>
            </a:extLst>
          </p:cNvPr>
          <p:cNvSpPr txBox="1"/>
          <p:nvPr/>
        </p:nvSpPr>
        <p:spPr>
          <a:xfrm>
            <a:off x="1905611" y="5441978"/>
            <a:ext cx="102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rgbClr val="7030A0"/>
                </a:solidFill>
              </a:rPr>
              <a:t>pop_front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58B6B902-DAFB-45BB-AAAA-827DAA059EA7}"/>
              </a:ext>
            </a:extLst>
          </p:cNvPr>
          <p:cNvGrpSpPr/>
          <p:nvPr/>
        </p:nvGrpSpPr>
        <p:grpSpPr>
          <a:xfrm>
            <a:off x="3966496" y="5360683"/>
            <a:ext cx="1794403" cy="553945"/>
            <a:chOff x="2001409" y="5522257"/>
            <a:chExt cx="1794403" cy="553945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BFB4E6F7-D8AF-4328-B2BD-AFDD804D2F18}"/>
                </a:ext>
              </a:extLst>
            </p:cNvPr>
            <p:cNvGrpSpPr/>
            <p:nvPr/>
          </p:nvGrpSpPr>
          <p:grpSpPr>
            <a:xfrm>
              <a:off x="2001409" y="5522257"/>
              <a:ext cx="1794403" cy="553945"/>
              <a:chOff x="3329570" y="4501594"/>
              <a:chExt cx="1651546" cy="383725"/>
            </a:xfrm>
          </p:grpSpPr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E0A69B77-F501-4551-9D14-AE8169C1C9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570" y="4501594"/>
                <a:ext cx="891452" cy="38372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CF1B4449-0546-42AE-8572-791DA24D7C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99131" y="4502231"/>
                <a:ext cx="781985" cy="383088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AA06C50D-4FD8-4C54-ADA0-1436A93218A9}"/>
                </a:ext>
              </a:extLst>
            </p:cNvPr>
            <p:cNvCxnSpPr>
              <a:cxnSpLocks/>
            </p:cNvCxnSpPr>
            <p:nvPr/>
          </p:nvCxnSpPr>
          <p:spPr>
            <a:xfrm>
              <a:off x="3487050" y="5721191"/>
              <a:ext cx="248998" cy="34377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7575ACF9-0F7F-4AD2-8051-9099DD510D0A}"/>
              </a:ext>
            </a:extLst>
          </p:cNvPr>
          <p:cNvCxnSpPr/>
          <p:nvPr/>
        </p:nvCxnSpPr>
        <p:spPr>
          <a:xfrm>
            <a:off x="8309309" y="4944277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35F20D76-F8D3-434C-82C7-700DB7735E31}"/>
              </a:ext>
            </a:extLst>
          </p:cNvPr>
          <p:cNvCxnSpPr/>
          <p:nvPr/>
        </p:nvCxnSpPr>
        <p:spPr>
          <a:xfrm>
            <a:off x="8503402" y="4944277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7B668375-3C2A-4710-BAE6-AC78ED079BFE}"/>
              </a:ext>
            </a:extLst>
          </p:cNvPr>
          <p:cNvCxnSpPr/>
          <p:nvPr/>
        </p:nvCxnSpPr>
        <p:spPr>
          <a:xfrm>
            <a:off x="8697494" y="4944277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AFA2D934-CD26-47E2-A8BD-0120F8045D90}"/>
              </a:ext>
            </a:extLst>
          </p:cNvPr>
          <p:cNvCxnSpPr/>
          <p:nvPr/>
        </p:nvCxnSpPr>
        <p:spPr>
          <a:xfrm>
            <a:off x="8901101" y="4944277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1502798E-52F5-4D0A-8CF7-10A6FA7B4D3D}"/>
              </a:ext>
            </a:extLst>
          </p:cNvPr>
          <p:cNvCxnSpPr/>
          <p:nvPr/>
        </p:nvCxnSpPr>
        <p:spPr>
          <a:xfrm>
            <a:off x="9108513" y="4944277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EF18FE77-FF6C-4752-A2AB-343D093F7809}"/>
              </a:ext>
            </a:extLst>
          </p:cNvPr>
          <p:cNvCxnSpPr/>
          <p:nvPr/>
        </p:nvCxnSpPr>
        <p:spPr>
          <a:xfrm>
            <a:off x="9302605" y="4944277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4B6851F-5B86-4318-9444-86712C7FB88F}"/>
              </a:ext>
            </a:extLst>
          </p:cNvPr>
          <p:cNvCxnSpPr/>
          <p:nvPr/>
        </p:nvCxnSpPr>
        <p:spPr>
          <a:xfrm>
            <a:off x="9496699" y="4944277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4CE8C08E-8AED-402B-9473-E2A76231BBDE}"/>
              </a:ext>
            </a:extLst>
          </p:cNvPr>
          <p:cNvCxnSpPr/>
          <p:nvPr/>
        </p:nvCxnSpPr>
        <p:spPr>
          <a:xfrm>
            <a:off x="9690792" y="4944277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2A2A18E9-9911-4575-82B8-E4E0FA2759B0}"/>
              </a:ext>
            </a:extLst>
          </p:cNvPr>
          <p:cNvCxnSpPr/>
          <p:nvPr/>
        </p:nvCxnSpPr>
        <p:spPr>
          <a:xfrm>
            <a:off x="9898203" y="4944277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E59B6E68-143D-4EF7-88AD-673784BD6F87}"/>
              </a:ext>
            </a:extLst>
          </p:cNvPr>
          <p:cNvCxnSpPr/>
          <p:nvPr/>
        </p:nvCxnSpPr>
        <p:spPr>
          <a:xfrm>
            <a:off x="10092297" y="4944277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14A83021-BFE1-42A1-AFA4-A1D4F6E45C08}"/>
              </a:ext>
            </a:extLst>
          </p:cNvPr>
          <p:cNvCxnSpPr/>
          <p:nvPr/>
        </p:nvCxnSpPr>
        <p:spPr>
          <a:xfrm>
            <a:off x="10286389" y="4944277"/>
            <a:ext cx="0" cy="3274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1D2F5825-9E32-492E-B94C-73CA56A42615}"/>
              </a:ext>
            </a:extLst>
          </p:cNvPr>
          <p:cNvGrpSpPr/>
          <p:nvPr/>
        </p:nvGrpSpPr>
        <p:grpSpPr>
          <a:xfrm>
            <a:off x="6158303" y="5371796"/>
            <a:ext cx="1794403" cy="553945"/>
            <a:chOff x="3329570" y="4501594"/>
            <a:chExt cx="1651546" cy="383725"/>
          </a:xfrm>
        </p:grpSpPr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E3E51BB8-4149-4772-80E3-0472D118BCA2}"/>
                </a:ext>
              </a:extLst>
            </p:cNvPr>
            <p:cNvCxnSpPr>
              <a:cxnSpLocks/>
            </p:cNvCxnSpPr>
            <p:nvPr/>
          </p:nvCxnSpPr>
          <p:spPr>
            <a:xfrm>
              <a:off x="3329570" y="4501594"/>
              <a:ext cx="891452" cy="38372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437E1C49-B3D2-4399-94DD-BC6481F290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9131" y="4502231"/>
              <a:ext cx="781985" cy="3830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5047574B-6521-4FAA-B9E6-D30D74B2130C}"/>
              </a:ext>
            </a:extLst>
          </p:cNvPr>
          <p:cNvGrpSpPr/>
          <p:nvPr/>
        </p:nvGrpSpPr>
        <p:grpSpPr>
          <a:xfrm rot="10800000">
            <a:off x="8410963" y="4341723"/>
            <a:ext cx="1794403" cy="460150"/>
            <a:chOff x="5393938" y="4501594"/>
            <a:chExt cx="1651546" cy="383725"/>
          </a:xfrm>
        </p:grpSpPr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81009855-568F-4F8E-BA55-28AD807C8FBC}"/>
                </a:ext>
              </a:extLst>
            </p:cNvPr>
            <p:cNvCxnSpPr>
              <a:cxnSpLocks/>
            </p:cNvCxnSpPr>
            <p:nvPr/>
          </p:nvCxnSpPr>
          <p:spPr>
            <a:xfrm>
              <a:off x="5393938" y="4501594"/>
              <a:ext cx="891452" cy="38372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F1EBAA8F-0B24-4214-ADB4-C1ACDF0ACE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3499" y="4502231"/>
              <a:ext cx="781985" cy="38308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03B9E099-A3F2-4700-80C0-E90A1D66B46F}"/>
              </a:ext>
            </a:extLst>
          </p:cNvPr>
          <p:cNvCxnSpPr>
            <a:cxnSpLocks/>
          </p:cNvCxnSpPr>
          <p:nvPr/>
        </p:nvCxnSpPr>
        <p:spPr>
          <a:xfrm flipH="1">
            <a:off x="7691535" y="4553603"/>
            <a:ext cx="120153" cy="95085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>
            <a:extLst>
              <a:ext uri="{FF2B5EF4-FFF2-40B4-BE49-F238E27FC236}">
                <a16:creationId xmlns:a16="http://schemas.microsoft.com/office/drawing/2014/main" id="{F17543BA-3CC9-4762-A603-CFC09AEEA68E}"/>
              </a:ext>
            </a:extLst>
          </p:cNvPr>
          <p:cNvSpPr/>
          <p:nvPr/>
        </p:nvSpPr>
        <p:spPr>
          <a:xfrm>
            <a:off x="7811688" y="5879159"/>
            <a:ext cx="750662" cy="7647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N3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6027482-DC19-4438-BE97-4AB3FF6EBA5D}"/>
              </a:ext>
            </a:extLst>
          </p:cNvPr>
          <p:cNvSpPr/>
          <p:nvPr/>
        </p:nvSpPr>
        <p:spPr>
          <a:xfrm>
            <a:off x="6709840" y="5879159"/>
            <a:ext cx="750662" cy="7647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E2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47FB0833-E37A-47F3-929F-8644DE6C4D64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6374149" y="6261512"/>
            <a:ext cx="335691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E627C124-77A8-4E2C-ACD6-9B81742117EF}"/>
              </a:ext>
            </a:extLst>
          </p:cNvPr>
          <p:cNvCxnSpPr>
            <a:cxnSpLocks/>
            <a:stCxn id="155" idx="6"/>
            <a:endCxn id="154" idx="2"/>
          </p:cNvCxnSpPr>
          <p:nvPr/>
        </p:nvCxnSpPr>
        <p:spPr>
          <a:xfrm>
            <a:off x="7460502" y="6261512"/>
            <a:ext cx="35118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B6B8B46-3800-4181-9662-EFFDDB38F936}"/>
              </a:ext>
            </a:extLst>
          </p:cNvPr>
          <p:cNvSpPr/>
          <p:nvPr/>
        </p:nvSpPr>
        <p:spPr>
          <a:xfrm>
            <a:off x="113924" y="87839"/>
            <a:ext cx="2643478" cy="679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b="1" dirty="0" err="1">
                <a:solidFill>
                  <a:schemeClr val="tx1"/>
                </a:solidFill>
              </a:rPr>
              <a:t>IMUPreintegratotion</a:t>
            </a:r>
            <a:r>
              <a:rPr lang="ko-KR" altLang="en-US" sz="1400" b="1" dirty="0">
                <a:solidFill>
                  <a:schemeClr val="tx1"/>
                </a:solidFill>
              </a:rPr>
              <a:t>의 이해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5C81855-6A6F-4F69-B87C-A136FCE516CB}"/>
              </a:ext>
            </a:extLst>
          </p:cNvPr>
          <p:cNvSpPr txBox="1"/>
          <p:nvPr/>
        </p:nvSpPr>
        <p:spPr>
          <a:xfrm>
            <a:off x="7324582" y="4014057"/>
            <a:ext cx="18946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pose, orientation, linear, angular</a:t>
            </a:r>
            <a:endParaRPr lang="ko-KR" altLang="en-US" sz="14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65E2255-BBAE-4EF6-B29A-1B0115E485F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B43F506-056F-4695-8D25-DC6ED8687AE7}"/>
                </a:ext>
              </a:extLst>
            </p:cNvPr>
            <p:cNvCxnSpPr/>
            <p:nvPr/>
          </p:nvCxnSpPr>
          <p:spPr>
            <a:xfrm>
              <a:off x="0" y="0"/>
              <a:ext cx="12192000" cy="6858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9E2A4892-8F0F-4B46-B1FE-6B18AFE886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0"/>
              <a:ext cx="12192000" cy="6858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846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4" grpId="0" animBg="1"/>
      <p:bldP spid="149" grpId="0" animBg="1"/>
      <p:bldP spid="154" grpId="0" animBg="1"/>
      <p:bldP spid="155" grpId="0" animBg="1"/>
      <p:bldP spid="1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0CB8502-24B7-44CB-BC6E-271F25089C8A}"/>
              </a:ext>
            </a:extLst>
          </p:cNvPr>
          <p:cNvCxnSpPr>
            <a:endCxn id="24" idx="0"/>
          </p:cNvCxnSpPr>
          <p:nvPr/>
        </p:nvCxnSpPr>
        <p:spPr>
          <a:xfrm rot="16200000" flipH="1">
            <a:off x="4269300" y="2652199"/>
            <a:ext cx="3311215" cy="369015"/>
          </a:xfrm>
          <a:prstGeom prst="bentConnector3">
            <a:avLst>
              <a:gd name="adj1" fmla="val 139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CCDB2E0-786C-4616-A322-7D34E1BFEC77}"/>
              </a:ext>
            </a:extLst>
          </p:cNvPr>
          <p:cNvGrpSpPr/>
          <p:nvPr/>
        </p:nvGrpSpPr>
        <p:grpSpPr>
          <a:xfrm>
            <a:off x="1099434" y="586591"/>
            <a:ext cx="9886759" cy="5684817"/>
            <a:chOff x="1004372" y="963814"/>
            <a:chExt cx="9886759" cy="568481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DC6A9C2-876E-4C41-A7EB-1EED7821B222}"/>
                </a:ext>
              </a:extLst>
            </p:cNvPr>
            <p:cNvSpPr/>
            <p:nvPr/>
          </p:nvSpPr>
          <p:spPr>
            <a:xfrm>
              <a:off x="1110747" y="1786397"/>
              <a:ext cx="2113613" cy="59960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ImageProjection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BF7FD28-0A93-48E4-B63B-4C9E25670590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3224360" y="2086201"/>
              <a:ext cx="4676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B4DA08-1776-4FE9-B272-221CFE38CCDB}"/>
                </a:ext>
              </a:extLst>
            </p:cNvPr>
            <p:cNvSpPr/>
            <p:nvPr/>
          </p:nvSpPr>
          <p:spPr>
            <a:xfrm>
              <a:off x="3692004" y="967562"/>
              <a:ext cx="2113613" cy="223727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Imudeskewinfo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imuInit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750" b="1" dirty="0" err="1">
                  <a:solidFill>
                    <a:schemeClr val="tx1"/>
                  </a:solidFill>
                </a:rPr>
                <a:t>ProjectPointCloud</a:t>
              </a:r>
              <a:endParaRPr lang="en-US" altLang="ko-KR" sz="17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Deskewed</a:t>
              </a:r>
              <a:r>
                <a:rPr lang="en-US" altLang="ko-KR" dirty="0">
                  <a:solidFill>
                    <a:schemeClr val="tx1"/>
                  </a:solidFill>
                </a:rPr>
                <a:t> Cloud = Full cloud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17F4A7C-B297-422C-84F5-762BA34A2B7D}"/>
                </a:ext>
              </a:extLst>
            </p:cNvPr>
            <p:cNvSpPr/>
            <p:nvPr/>
          </p:nvSpPr>
          <p:spPr>
            <a:xfrm>
              <a:off x="6228411" y="1782649"/>
              <a:ext cx="2113613" cy="59960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Feature Extraction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3B5A5F1-D5D7-498C-B003-5221ECE85ED7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8342024" y="2082453"/>
              <a:ext cx="4016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D96421B-C236-44ED-9751-8D776F90E3D1}"/>
                </a:ext>
              </a:extLst>
            </p:cNvPr>
            <p:cNvCxnSpPr>
              <a:cxnSpLocks/>
            </p:cNvCxnSpPr>
            <p:nvPr/>
          </p:nvCxnSpPr>
          <p:spPr>
            <a:xfrm>
              <a:off x="5805617" y="2082453"/>
              <a:ext cx="422794" cy="37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6F90729-AF29-4C32-A9CB-860F85292CCA}"/>
                </a:ext>
              </a:extLst>
            </p:cNvPr>
            <p:cNvSpPr/>
            <p:nvPr/>
          </p:nvSpPr>
          <p:spPr>
            <a:xfrm>
              <a:off x="8764818" y="963814"/>
              <a:ext cx="2113613" cy="223727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extractFeatures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Corner cloud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Surf cloud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9F6B5895-BBEE-4779-8DB7-5B5FF03E7599}"/>
                </a:ext>
              </a:extLst>
            </p:cNvPr>
            <p:cNvCxnSpPr>
              <a:cxnSpLocks/>
              <a:stCxn id="18" idx="3"/>
              <a:endCxn id="21" idx="3"/>
            </p:cNvCxnSpPr>
            <p:nvPr/>
          </p:nvCxnSpPr>
          <p:spPr>
            <a:xfrm>
              <a:off x="10878431" y="2082452"/>
              <a:ext cx="12700" cy="3676635"/>
            </a:xfrm>
            <a:prstGeom prst="bentConnector3">
              <a:avLst>
                <a:gd name="adj1" fmla="val 51049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C5CD394-09D2-42FE-894C-A06B6A27478E}"/>
                </a:ext>
              </a:extLst>
            </p:cNvPr>
            <p:cNvSpPr/>
            <p:nvPr/>
          </p:nvSpPr>
          <p:spPr>
            <a:xfrm>
              <a:off x="8764818" y="5459283"/>
              <a:ext cx="2113613" cy="59960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MapOptimization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0DB92F7-3A07-4F4E-87FE-F310499B73AF}"/>
                </a:ext>
              </a:extLst>
            </p:cNvPr>
            <p:cNvSpPr/>
            <p:nvPr/>
          </p:nvSpPr>
          <p:spPr>
            <a:xfrm>
              <a:off x="3692004" y="4869538"/>
              <a:ext cx="4644698" cy="1779093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InitialGuess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cloudInfo.imuAvailable</a:t>
              </a:r>
              <a:r>
                <a:rPr lang="en-US" altLang="ko-KR" dirty="0">
                  <a:solidFill>
                    <a:schemeClr val="tx1"/>
                  </a:solidFill>
                </a:rPr>
                <a:t> == true,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cloudInfo.imuRPYInit</a:t>
              </a:r>
              <a:r>
                <a:rPr lang="en-US" altLang="ko-KR" dirty="0">
                  <a:solidFill>
                    <a:schemeClr val="tx1"/>
                  </a:solidFill>
                </a:rPr>
                <a:t> &gt; </a:t>
              </a:r>
              <a:r>
                <a:rPr lang="en-US" altLang="ko-KR" dirty="0" err="1">
                  <a:solidFill>
                    <a:srgbClr val="00B050"/>
                  </a:solidFill>
                </a:rPr>
                <a:t>transformTobeMapped</a:t>
              </a:r>
              <a:endParaRPr lang="en-US" altLang="ko-KR" dirty="0">
                <a:solidFill>
                  <a:srgbClr val="00B050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Map2ScanOptimization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Pub lidar odometry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A066EEC-6857-4137-A2FB-B729EF8A4FE0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8325559" y="5759087"/>
              <a:ext cx="4392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5CDDF83-86C9-4276-A398-2256AC07BE96}"/>
                </a:ext>
              </a:extLst>
            </p:cNvPr>
            <p:cNvCxnSpPr>
              <a:cxnSpLocks/>
              <a:stCxn id="24" idx="1"/>
              <a:endCxn id="37" idx="3"/>
            </p:cNvCxnSpPr>
            <p:nvPr/>
          </p:nvCxnSpPr>
          <p:spPr>
            <a:xfrm flipH="1">
              <a:off x="3224358" y="5759085"/>
              <a:ext cx="46764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1CF193B-61D4-41AB-ABCB-0F949F8AFABC}"/>
                </a:ext>
              </a:extLst>
            </p:cNvPr>
            <p:cNvSpPr/>
            <p:nvPr/>
          </p:nvSpPr>
          <p:spPr>
            <a:xfrm>
              <a:off x="1110745" y="5459282"/>
              <a:ext cx="2113613" cy="59960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IMUPreintegration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E9B9C13-3BC8-418F-944D-FF2C0AA249D9}"/>
                </a:ext>
              </a:extLst>
            </p:cNvPr>
            <p:cNvSpPr/>
            <p:nvPr/>
          </p:nvSpPr>
          <p:spPr>
            <a:xfrm>
              <a:off x="1004372" y="2821597"/>
              <a:ext cx="2326358" cy="223727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7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750" b="1" dirty="0" err="1">
                  <a:solidFill>
                    <a:schemeClr val="tx1"/>
                  </a:solidFill>
                </a:rPr>
                <a:t>odometryHandler</a:t>
              </a:r>
              <a:endParaRPr lang="en-US" altLang="ko-KR" sz="17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Update</a:t>
              </a:r>
              <a:endParaRPr lang="en-US" altLang="ko-KR" sz="17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750" b="1" dirty="0" err="1">
                  <a:solidFill>
                    <a:schemeClr val="tx1"/>
                  </a:solidFill>
                </a:rPr>
                <a:t>IMUHandler</a:t>
              </a:r>
              <a:endParaRPr lang="en-US" altLang="ko-KR" sz="17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Predict</a:t>
              </a:r>
              <a:endParaRPr lang="en-US" altLang="ko-KR" sz="175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Pub IMU odometry</a:t>
              </a: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A98BEEF-F133-49A3-A2A7-37A1A6FA488F}"/>
                </a:ext>
              </a:extLst>
            </p:cNvPr>
            <p:cNvCxnSpPr>
              <a:cxnSpLocks/>
              <a:stCxn id="37" idx="0"/>
              <a:endCxn id="40" idx="2"/>
            </p:cNvCxnSpPr>
            <p:nvPr/>
          </p:nvCxnSpPr>
          <p:spPr>
            <a:xfrm flipH="1" flipV="1">
              <a:off x="2167551" y="5058873"/>
              <a:ext cx="1" cy="4004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A5F015-A695-478B-8C1F-0454DA8F68E4}"/>
              </a:ext>
            </a:extLst>
          </p:cNvPr>
          <p:cNvSpPr/>
          <p:nvPr/>
        </p:nvSpPr>
        <p:spPr>
          <a:xfrm>
            <a:off x="208139" y="1703"/>
            <a:ext cx="11775722" cy="47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1 Cycle</a:t>
            </a:r>
          </a:p>
        </p:txBody>
      </p:sp>
    </p:spTree>
    <p:extLst>
      <p:ext uri="{BB962C8B-B14F-4D97-AF65-F5344CB8AC3E}">
        <p14:creationId xmlns:p14="http://schemas.microsoft.com/office/powerpoint/2010/main" val="819505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>
            <a:extLst>
              <a:ext uri="{FF2B5EF4-FFF2-40B4-BE49-F238E27FC236}">
                <a16:creationId xmlns:a16="http://schemas.microsoft.com/office/drawing/2014/main" id="{1CCDB2E0-786C-4616-A322-7D34E1BFEC77}"/>
              </a:ext>
            </a:extLst>
          </p:cNvPr>
          <p:cNvGrpSpPr/>
          <p:nvPr/>
        </p:nvGrpSpPr>
        <p:grpSpPr>
          <a:xfrm>
            <a:off x="1074382" y="584081"/>
            <a:ext cx="9911811" cy="5682941"/>
            <a:chOff x="979320" y="963814"/>
            <a:chExt cx="9911811" cy="56829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DC6A9C2-876E-4C41-A7EB-1EED7821B222}"/>
                </a:ext>
              </a:extLst>
            </p:cNvPr>
            <p:cNvSpPr/>
            <p:nvPr/>
          </p:nvSpPr>
          <p:spPr>
            <a:xfrm>
              <a:off x="1110747" y="1786397"/>
              <a:ext cx="2113613" cy="599607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ImageProjection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BF7FD28-0A93-48E4-B63B-4C9E25670590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3224360" y="2086201"/>
              <a:ext cx="4676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B4DA08-1776-4FE9-B272-221CFE38CCDB}"/>
                </a:ext>
              </a:extLst>
            </p:cNvPr>
            <p:cNvSpPr/>
            <p:nvPr/>
          </p:nvSpPr>
          <p:spPr>
            <a:xfrm>
              <a:off x="3692004" y="967562"/>
              <a:ext cx="2113613" cy="2237276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Imudeskewinfo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Imu</a:t>
              </a:r>
              <a:r>
                <a:rPr lang="en-US" altLang="ko-KR" dirty="0">
                  <a:solidFill>
                    <a:schemeClr val="tx1"/>
                  </a:solidFill>
                </a:rPr>
                <a:t> Init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odomdeskewinfo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Odom Init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750" b="1" dirty="0" err="1">
                  <a:solidFill>
                    <a:schemeClr val="tx1"/>
                  </a:solidFill>
                </a:rPr>
                <a:t>ProjectPointCloud</a:t>
              </a:r>
              <a:endParaRPr lang="en-US" altLang="ko-KR" sz="17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Deskewed</a:t>
              </a:r>
              <a:r>
                <a:rPr lang="en-US" altLang="ko-KR" dirty="0">
                  <a:solidFill>
                    <a:schemeClr val="tx1"/>
                  </a:solidFill>
                </a:rPr>
                <a:t> Cloud = Full cloud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17F4A7C-B297-422C-84F5-762BA34A2B7D}"/>
                </a:ext>
              </a:extLst>
            </p:cNvPr>
            <p:cNvSpPr/>
            <p:nvPr/>
          </p:nvSpPr>
          <p:spPr>
            <a:xfrm>
              <a:off x="6228411" y="1782649"/>
              <a:ext cx="2113613" cy="599607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Feature Extraction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3B5A5F1-D5D7-498C-B003-5221ECE85ED7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8342024" y="2082453"/>
              <a:ext cx="4016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D96421B-C236-44ED-9751-8D776F90E3D1}"/>
                </a:ext>
              </a:extLst>
            </p:cNvPr>
            <p:cNvCxnSpPr>
              <a:cxnSpLocks/>
            </p:cNvCxnSpPr>
            <p:nvPr/>
          </p:nvCxnSpPr>
          <p:spPr>
            <a:xfrm>
              <a:off x="5805617" y="2082453"/>
              <a:ext cx="422794" cy="37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6F90729-AF29-4C32-A9CB-860F85292CCA}"/>
                </a:ext>
              </a:extLst>
            </p:cNvPr>
            <p:cNvSpPr/>
            <p:nvPr/>
          </p:nvSpPr>
          <p:spPr>
            <a:xfrm>
              <a:off x="8764818" y="963814"/>
              <a:ext cx="2113613" cy="2237276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extractFeatures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Corner cloud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Surf cloud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9F6B5895-BBEE-4779-8DB7-5B5FF03E7599}"/>
                </a:ext>
              </a:extLst>
            </p:cNvPr>
            <p:cNvCxnSpPr>
              <a:cxnSpLocks/>
              <a:stCxn id="18" idx="3"/>
              <a:endCxn id="21" idx="3"/>
            </p:cNvCxnSpPr>
            <p:nvPr/>
          </p:nvCxnSpPr>
          <p:spPr>
            <a:xfrm>
              <a:off x="10878431" y="2082452"/>
              <a:ext cx="12700" cy="3676635"/>
            </a:xfrm>
            <a:prstGeom prst="bentConnector3">
              <a:avLst>
                <a:gd name="adj1" fmla="val 51049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C5CD394-09D2-42FE-894C-A06B6A27478E}"/>
                </a:ext>
              </a:extLst>
            </p:cNvPr>
            <p:cNvSpPr/>
            <p:nvPr/>
          </p:nvSpPr>
          <p:spPr>
            <a:xfrm>
              <a:off x="8764818" y="5459283"/>
              <a:ext cx="2113613" cy="599607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MapOptimization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0DB92F7-3A07-4F4E-87FE-F310499B73AF}"/>
                </a:ext>
              </a:extLst>
            </p:cNvPr>
            <p:cNvSpPr/>
            <p:nvPr/>
          </p:nvSpPr>
          <p:spPr>
            <a:xfrm>
              <a:off x="3692004" y="4871414"/>
              <a:ext cx="4644698" cy="1775341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InitialGuess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cloudInfo.odomAvailable</a:t>
              </a:r>
              <a:r>
                <a:rPr lang="en-US" altLang="ko-KR" dirty="0">
                  <a:solidFill>
                    <a:schemeClr val="tx1"/>
                  </a:solidFill>
                </a:rPr>
                <a:t> == true,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cloudInfo.initialGuess</a:t>
              </a:r>
              <a:r>
                <a:rPr lang="en-US" altLang="ko-KR" dirty="0">
                  <a:solidFill>
                    <a:schemeClr val="tx1"/>
                  </a:solidFill>
                </a:rPr>
                <a:t> X,Y,Z,R,P,Y &gt; </a:t>
              </a:r>
              <a:r>
                <a:rPr lang="en-US" altLang="ko-KR" dirty="0" err="1">
                  <a:solidFill>
                    <a:srgbClr val="00B050"/>
                  </a:solidFill>
                </a:rPr>
                <a:t>transformTobeMapped</a:t>
              </a:r>
              <a:endParaRPr lang="en-US" altLang="ko-KR" dirty="0">
                <a:solidFill>
                  <a:srgbClr val="00B050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Map2ScanOptimization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Pub lidar odometry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A066EEC-6857-4137-A2FB-B729EF8A4FE0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8325559" y="5759087"/>
              <a:ext cx="4392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5CDDF83-86C9-4276-A398-2256AC07BE96}"/>
                </a:ext>
              </a:extLst>
            </p:cNvPr>
            <p:cNvCxnSpPr>
              <a:cxnSpLocks/>
              <a:stCxn id="24" idx="1"/>
              <a:endCxn id="37" idx="3"/>
            </p:cNvCxnSpPr>
            <p:nvPr/>
          </p:nvCxnSpPr>
          <p:spPr>
            <a:xfrm flipH="1">
              <a:off x="3224358" y="5759085"/>
              <a:ext cx="46764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1CF193B-61D4-41AB-ABCB-0F949F8AFABC}"/>
                </a:ext>
              </a:extLst>
            </p:cNvPr>
            <p:cNvSpPr/>
            <p:nvPr/>
          </p:nvSpPr>
          <p:spPr>
            <a:xfrm>
              <a:off x="1110745" y="5459282"/>
              <a:ext cx="2113613" cy="599607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IMUPreintegration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E9B9C13-3BC8-418F-944D-FF2C0AA249D9}"/>
                </a:ext>
              </a:extLst>
            </p:cNvPr>
            <p:cNvSpPr/>
            <p:nvPr/>
          </p:nvSpPr>
          <p:spPr>
            <a:xfrm>
              <a:off x="979320" y="2821597"/>
              <a:ext cx="2376462" cy="223727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7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750" b="1" dirty="0" err="1">
                  <a:solidFill>
                    <a:schemeClr val="tx1"/>
                  </a:solidFill>
                </a:rPr>
                <a:t>odometryHandler</a:t>
              </a:r>
              <a:endParaRPr lang="en-US" altLang="ko-KR" sz="17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Update</a:t>
              </a:r>
              <a:endParaRPr lang="en-US" altLang="ko-KR" sz="17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750" b="1" dirty="0" err="1">
                  <a:solidFill>
                    <a:schemeClr val="tx1"/>
                  </a:solidFill>
                </a:rPr>
                <a:t>IMUHandler</a:t>
              </a:r>
              <a:endParaRPr lang="en-US" altLang="ko-KR" sz="17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Predict</a:t>
              </a:r>
              <a:endParaRPr lang="en-US" altLang="ko-KR" sz="175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Pub IMU odometry</a:t>
              </a: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A98BEEF-F133-49A3-A2A7-37A1A6FA488F}"/>
                </a:ext>
              </a:extLst>
            </p:cNvPr>
            <p:cNvCxnSpPr>
              <a:cxnSpLocks/>
              <a:stCxn id="37" idx="0"/>
              <a:endCxn id="40" idx="2"/>
            </p:cNvCxnSpPr>
            <p:nvPr/>
          </p:nvCxnSpPr>
          <p:spPr>
            <a:xfrm flipH="1" flipV="1">
              <a:off x="2167551" y="5058873"/>
              <a:ext cx="1" cy="4004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0FFC45-2B91-4FF7-A88A-353116B41D36}"/>
              </a:ext>
            </a:extLst>
          </p:cNvPr>
          <p:cNvSpPr/>
          <p:nvPr/>
        </p:nvSpPr>
        <p:spPr>
          <a:xfrm>
            <a:off x="208139" y="119269"/>
            <a:ext cx="11775722" cy="47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2 Cycle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1CE98DE-3D8D-43AA-919C-EEBB0B9E2F47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262614" y="2006271"/>
            <a:ext cx="2" cy="435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8580843-15BD-4AA2-BED9-90CCE8D63938}"/>
              </a:ext>
            </a:extLst>
          </p:cNvPr>
          <p:cNvCxnSpPr/>
          <p:nvPr/>
        </p:nvCxnSpPr>
        <p:spPr>
          <a:xfrm rot="16200000" flipH="1">
            <a:off x="4269300" y="2652199"/>
            <a:ext cx="3311215" cy="369015"/>
          </a:xfrm>
          <a:prstGeom prst="bentConnector3">
            <a:avLst>
              <a:gd name="adj1" fmla="val 139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2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CAF4EE3-F754-4F82-83DF-F6029BDC7F88}"/>
              </a:ext>
            </a:extLst>
          </p:cNvPr>
          <p:cNvGrpSpPr/>
          <p:nvPr/>
        </p:nvGrpSpPr>
        <p:grpSpPr>
          <a:xfrm>
            <a:off x="0" y="1298019"/>
            <a:ext cx="12192000" cy="4035982"/>
            <a:chOff x="0" y="1298019"/>
            <a:chExt cx="12192000" cy="4035982"/>
          </a:xfrm>
        </p:grpSpPr>
        <p:pic>
          <p:nvPicPr>
            <p:cNvPr id="2050" name="Picture 2" descr="https://user-images.githubusercontent.com/108650199/207018153-dc5979ae-d297-4be0-90a1-ad5997e69632.png">
              <a:extLst>
                <a:ext uri="{FF2B5EF4-FFF2-40B4-BE49-F238E27FC236}">
                  <a16:creationId xmlns:a16="http://schemas.microsoft.com/office/drawing/2014/main" id="{1942D016-CA2D-44D0-83BB-0C6659783A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87"/>
            <a:stretch/>
          </p:blipFill>
          <p:spPr bwMode="auto">
            <a:xfrm>
              <a:off x="0" y="1712913"/>
              <a:ext cx="12192000" cy="3621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1B88FF2-BB2B-42C7-8AEA-5E27BCBC2822}"/>
                </a:ext>
              </a:extLst>
            </p:cNvPr>
            <p:cNvSpPr txBox="1"/>
            <p:nvPr/>
          </p:nvSpPr>
          <p:spPr>
            <a:xfrm>
              <a:off x="1701800" y="1298019"/>
              <a:ext cx="181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E802A"/>
                  </a:solidFill>
                </a:rPr>
                <a:t>preintegration</a:t>
              </a:r>
              <a:endParaRPr lang="ko-KR" altLang="en-US" b="1" dirty="0">
                <a:solidFill>
                  <a:srgbClr val="FE802A"/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5A4A75-6F29-440F-924D-331ACB194228}"/>
              </a:ext>
            </a:extLst>
          </p:cNvPr>
          <p:cNvSpPr/>
          <p:nvPr/>
        </p:nvSpPr>
        <p:spPr>
          <a:xfrm>
            <a:off x="444500" y="2070100"/>
            <a:ext cx="3200400" cy="317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rgbClr val="82B16B"/>
                </a:solidFill>
              </a:rPr>
              <a:t>MapOptimization</a:t>
            </a:r>
            <a:r>
              <a:rPr lang="ko-KR" altLang="en-US" b="1" dirty="0">
                <a:solidFill>
                  <a:srgbClr val="82B16B"/>
                </a:solidFill>
              </a:rPr>
              <a:t>의 </a:t>
            </a:r>
            <a:r>
              <a:rPr lang="en-US" altLang="ko-KR" b="1" dirty="0">
                <a:solidFill>
                  <a:srgbClr val="82B16B"/>
                </a:solidFill>
              </a:rPr>
              <a:t>pub</a:t>
            </a:r>
            <a:endParaRPr lang="ko-KR" altLang="en-US" b="1" dirty="0">
              <a:solidFill>
                <a:srgbClr val="82B16B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D28D4-3955-4844-8FF0-7ED18DA7D2DA}"/>
              </a:ext>
            </a:extLst>
          </p:cNvPr>
          <p:cNvSpPr txBox="1"/>
          <p:nvPr/>
        </p:nvSpPr>
        <p:spPr>
          <a:xfrm>
            <a:off x="8534400" y="1294804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</a:rPr>
              <a:t>Loop Closure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D1E442-4A12-407E-9174-60286F96B144}"/>
              </a:ext>
            </a:extLst>
          </p:cNvPr>
          <p:cNvSpPr txBox="1"/>
          <p:nvPr/>
        </p:nvSpPr>
        <p:spPr>
          <a:xfrm>
            <a:off x="584200" y="3962598"/>
            <a:ext cx="264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Sliding window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53CD17-A954-4168-A98E-2D2F4D6180CA}"/>
              </a:ext>
            </a:extLst>
          </p:cNvPr>
          <p:cNvSpPr txBox="1"/>
          <p:nvPr/>
        </p:nvSpPr>
        <p:spPr>
          <a:xfrm>
            <a:off x="863600" y="3184903"/>
            <a:ext cx="698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accent1">
                    <a:lumMod val="75000"/>
                  </a:schemeClr>
                </a:solidFill>
              </a:rPr>
              <a:t>이전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44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7D659C0-F410-42EB-81AC-243C8C769863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57150">
            <a:solidFill>
              <a:srgbClr val="F2EE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47A76ED-5F11-4DFE-9960-6A3432D195D1}"/>
              </a:ext>
            </a:extLst>
          </p:cNvPr>
          <p:cNvCxnSpPr/>
          <p:nvPr/>
        </p:nvCxnSpPr>
        <p:spPr>
          <a:xfrm>
            <a:off x="0" y="2822956"/>
            <a:ext cx="12192000" cy="0"/>
          </a:xfrm>
          <a:prstGeom prst="line">
            <a:avLst/>
          </a:prstGeom>
          <a:ln w="57150">
            <a:solidFill>
              <a:srgbClr val="F2EE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8C251A-5262-4A7C-AB58-200B6796E84F}"/>
              </a:ext>
            </a:extLst>
          </p:cNvPr>
          <p:cNvSpPr txBox="1"/>
          <p:nvPr/>
        </p:nvSpPr>
        <p:spPr>
          <a:xfrm>
            <a:off x="2023872" y="3130296"/>
            <a:ext cx="224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highlight>
                  <a:srgbClr val="DEFD23"/>
                </a:highlight>
              </a:rPr>
              <a:t>imuPreintegration</a:t>
            </a:r>
            <a:endParaRPr lang="ko-KR" altLang="en-US" b="1" dirty="0">
              <a:highlight>
                <a:srgbClr val="DEFD23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BE44B-0DFC-4797-ACB0-F61AB32706D5}"/>
              </a:ext>
            </a:extLst>
          </p:cNvPr>
          <p:cNvSpPr txBox="1"/>
          <p:nvPr/>
        </p:nvSpPr>
        <p:spPr>
          <a:xfrm>
            <a:off x="8016240" y="3130296"/>
            <a:ext cx="224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highlight>
                  <a:srgbClr val="DEFD23"/>
                </a:highlight>
              </a:rPr>
              <a:t>mapOptimization</a:t>
            </a:r>
            <a:endParaRPr lang="ko-KR" altLang="en-US" b="1" dirty="0">
              <a:highlight>
                <a:srgbClr val="DEFD23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936561-42C2-4F41-A353-CE54230FFAFC}"/>
              </a:ext>
            </a:extLst>
          </p:cNvPr>
          <p:cNvSpPr txBox="1"/>
          <p:nvPr/>
        </p:nvSpPr>
        <p:spPr>
          <a:xfrm>
            <a:off x="2133600" y="213360"/>
            <a:ext cx="202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highlight>
                  <a:srgbClr val="DEFD23"/>
                </a:highlight>
              </a:rPr>
              <a:t>imageProjection</a:t>
            </a:r>
            <a:endParaRPr lang="ko-KR" altLang="en-US" b="1" dirty="0">
              <a:highlight>
                <a:srgbClr val="DEFD23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958F08-D64A-41ED-B8A6-BA1C859B7AB9}"/>
              </a:ext>
            </a:extLst>
          </p:cNvPr>
          <p:cNvSpPr txBox="1"/>
          <p:nvPr/>
        </p:nvSpPr>
        <p:spPr>
          <a:xfrm>
            <a:off x="7979664" y="21336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highlight>
                  <a:srgbClr val="DEFD23"/>
                </a:highlight>
              </a:rPr>
              <a:t>featureExtraction</a:t>
            </a:r>
            <a:endParaRPr lang="ko-KR" altLang="en-US" b="1" dirty="0">
              <a:highlight>
                <a:srgbClr val="DEFD23"/>
              </a:highlight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2830555-8F4D-4556-85B7-1B18741B2785}"/>
              </a:ext>
            </a:extLst>
          </p:cNvPr>
          <p:cNvCxnSpPr>
            <a:stCxn id="11" idx="3"/>
          </p:cNvCxnSpPr>
          <p:nvPr/>
        </p:nvCxnSpPr>
        <p:spPr>
          <a:xfrm>
            <a:off x="4157472" y="398026"/>
            <a:ext cx="3669792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45E9476-7991-455D-9DE8-22A0B1B75ECC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4267200" y="3314962"/>
            <a:ext cx="3560064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E07F5C3-76EB-4870-AE77-B7F8409D4C8C}"/>
              </a:ext>
            </a:extLst>
          </p:cNvPr>
          <p:cNvCxnSpPr>
            <a:stCxn id="12" idx="3"/>
            <a:endCxn id="10" idx="3"/>
          </p:cNvCxnSpPr>
          <p:nvPr/>
        </p:nvCxnSpPr>
        <p:spPr>
          <a:xfrm>
            <a:off x="10113264" y="398026"/>
            <a:ext cx="146304" cy="2916936"/>
          </a:xfrm>
          <a:prstGeom prst="bentConnector3">
            <a:avLst>
              <a:gd name="adj1" fmla="val 1202431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75A5C15-9F1B-4A40-AD9C-58FD495A9474}"/>
              </a:ext>
            </a:extLst>
          </p:cNvPr>
          <p:cNvCxnSpPr>
            <a:stCxn id="7" idx="1"/>
            <a:endCxn id="11" idx="1"/>
          </p:cNvCxnSpPr>
          <p:nvPr/>
        </p:nvCxnSpPr>
        <p:spPr>
          <a:xfrm rot="10800000" flipH="1">
            <a:off x="2023872" y="398026"/>
            <a:ext cx="109728" cy="2916936"/>
          </a:xfrm>
          <a:prstGeom prst="bentConnector3">
            <a:avLst>
              <a:gd name="adj1" fmla="val -1597222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DDFB30-1AB0-40F0-9398-48379B5947DF}"/>
              </a:ext>
            </a:extLst>
          </p:cNvPr>
          <p:cNvSpPr txBox="1"/>
          <p:nvPr/>
        </p:nvSpPr>
        <p:spPr>
          <a:xfrm>
            <a:off x="527304" y="3848340"/>
            <a:ext cx="5266944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/>
              <a:t>TransformFusion</a:t>
            </a:r>
            <a:endParaRPr lang="en-US" altLang="ko-KR" sz="1400" dirty="0"/>
          </a:p>
          <a:p>
            <a:pPr marL="742926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Just TF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/>
              <a:t>odometryHandler</a:t>
            </a:r>
            <a:r>
              <a:rPr lang="en-US" altLang="ko-KR" sz="1400" dirty="0"/>
              <a:t> </a:t>
            </a:r>
          </a:p>
          <a:p>
            <a:pPr marL="742926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초기화</a:t>
            </a:r>
            <a:r>
              <a:rPr lang="en-US" altLang="ko-KR" sz="1400" dirty="0"/>
              <a:t> </a:t>
            </a:r>
            <a:r>
              <a:rPr lang="ko-KR" altLang="en-US" sz="1400" dirty="0"/>
              <a:t>및 </a:t>
            </a:r>
            <a:r>
              <a:rPr lang="en-US" altLang="ko-KR" sz="1400" dirty="0"/>
              <a:t>Update</a:t>
            </a:r>
          </a:p>
          <a:p>
            <a:pPr marL="742926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Factor Graph </a:t>
            </a:r>
            <a:r>
              <a:rPr lang="ko-KR" altLang="en-US" sz="1400" dirty="0"/>
              <a:t>생성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/>
              <a:t>IMUHandler</a:t>
            </a:r>
            <a:endParaRPr lang="en-US" altLang="ko-KR" sz="1400" dirty="0"/>
          </a:p>
          <a:p>
            <a:pPr marL="742926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/>
              <a:t>Imu_raw</a:t>
            </a:r>
            <a:r>
              <a:rPr lang="en-US" altLang="ko-KR" sz="1400" dirty="0"/>
              <a:t> data</a:t>
            </a:r>
            <a:r>
              <a:rPr lang="ko-KR" altLang="en-US" sz="1400" dirty="0"/>
              <a:t>로 </a:t>
            </a:r>
            <a:r>
              <a:rPr lang="en-US" altLang="ko-KR" sz="1400" dirty="0"/>
              <a:t>integrator</a:t>
            </a:r>
          </a:p>
          <a:p>
            <a:pPr marL="742926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Predict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D53AA-8328-4833-9D6A-35AA3CDBB87B}"/>
              </a:ext>
            </a:extLst>
          </p:cNvPr>
          <p:cNvSpPr txBox="1"/>
          <p:nvPr/>
        </p:nvSpPr>
        <p:spPr>
          <a:xfrm>
            <a:off x="512064" y="594881"/>
            <a:ext cx="5266944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전처리를 위한 파트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/>
              <a:t>Deskewing</a:t>
            </a:r>
            <a:endParaRPr lang="en-US" altLang="ko-KR" sz="1400" dirty="0"/>
          </a:p>
          <a:p>
            <a:pPr marL="742926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/>
              <a:t>Imu</a:t>
            </a:r>
            <a:r>
              <a:rPr lang="en-US" altLang="ko-KR" sz="1400" dirty="0"/>
              <a:t> Init info</a:t>
            </a:r>
          </a:p>
          <a:p>
            <a:pPr marL="742926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Odom Init info</a:t>
            </a:r>
          </a:p>
          <a:p>
            <a:pPr marL="1200102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/>
              <a:t>Deskewing</a:t>
            </a:r>
            <a:r>
              <a:rPr lang="en-US" altLang="ko-KR" sz="1400" dirty="0"/>
              <a:t> point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F1E44C-C89F-4C71-AEB3-10663A8C57A4}"/>
              </a:ext>
            </a:extLst>
          </p:cNvPr>
          <p:cNvSpPr txBox="1"/>
          <p:nvPr/>
        </p:nvSpPr>
        <p:spPr>
          <a:xfrm>
            <a:off x="6412992" y="594880"/>
            <a:ext cx="526694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Corner feature extraction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Surf feature extraction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64F4BB-120A-4A78-989B-40FC3C14742E}"/>
              </a:ext>
            </a:extLst>
          </p:cNvPr>
          <p:cNvSpPr txBox="1"/>
          <p:nvPr/>
        </p:nvSpPr>
        <p:spPr>
          <a:xfrm>
            <a:off x="6397754" y="3844784"/>
            <a:ext cx="5266944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Initial guess </a:t>
            </a:r>
          </a:p>
          <a:p>
            <a:pPr marL="742926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scan </a:t>
            </a:r>
            <a:r>
              <a:rPr lang="ko-KR" altLang="en-US" sz="1400" dirty="0"/>
              <a:t>초기값</a:t>
            </a:r>
            <a:r>
              <a:rPr lang="en-US" altLang="ko-KR" sz="1400" dirty="0"/>
              <a:t>, 1</a:t>
            </a:r>
            <a:r>
              <a:rPr lang="en-US" altLang="ko-KR" sz="1400" baseline="30000" dirty="0"/>
              <a:t>st</a:t>
            </a:r>
            <a:r>
              <a:rPr lang="en-US" altLang="ko-KR" sz="1400" dirty="0"/>
              <a:t> frame IMU </a:t>
            </a:r>
            <a:r>
              <a:rPr lang="en-US" altLang="ko-KR" sz="1400" dirty="0" err="1"/>
              <a:t>init</a:t>
            </a:r>
            <a:endParaRPr lang="en-US" altLang="ko-KR" sz="1400" dirty="0"/>
          </a:p>
          <a:p>
            <a:pPr marL="742926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이후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odom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init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Map to scan optimization</a:t>
            </a:r>
          </a:p>
          <a:p>
            <a:pPr marL="742926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Sliding window </a:t>
            </a:r>
          </a:p>
          <a:p>
            <a:pPr marL="742926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Optimization</a:t>
            </a:r>
          </a:p>
          <a:p>
            <a:pPr marL="742926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Factor </a:t>
            </a:r>
            <a:r>
              <a:rPr lang="ko-KR" altLang="en-US" sz="1400" dirty="0"/>
              <a:t>추가</a:t>
            </a:r>
            <a:r>
              <a:rPr lang="en-US" altLang="ko-KR" sz="1400" dirty="0"/>
              <a:t> &gt; </a:t>
            </a:r>
            <a:r>
              <a:rPr lang="en-US" altLang="ko-KR" sz="1400" dirty="0" err="1"/>
              <a:t>isam</a:t>
            </a:r>
            <a:r>
              <a:rPr lang="en-US" altLang="ko-KR" sz="1400" dirty="0"/>
              <a:t> optimization</a:t>
            </a:r>
          </a:p>
          <a:p>
            <a:pPr marL="742926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Loop closure &gt; </a:t>
            </a:r>
            <a:r>
              <a:rPr lang="en-US" altLang="ko-KR" sz="1400" dirty="0" err="1"/>
              <a:t>isam</a:t>
            </a:r>
            <a:r>
              <a:rPr lang="en-US" altLang="ko-KR" sz="1400" dirty="0"/>
              <a:t> optimization</a:t>
            </a:r>
            <a:endParaRPr lang="ko-KR" altLang="en-US" sz="14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82FD445-AC68-4AC0-BAA9-C01F1D97CB75}"/>
              </a:ext>
            </a:extLst>
          </p:cNvPr>
          <p:cNvCxnSpPr>
            <a:cxnSpLocks/>
          </p:cNvCxnSpPr>
          <p:nvPr/>
        </p:nvCxnSpPr>
        <p:spPr>
          <a:xfrm flipH="1">
            <a:off x="2852928" y="4755143"/>
            <a:ext cx="3560064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EBD9469-D125-4C28-9ACF-81B52A2B93FD}"/>
              </a:ext>
            </a:extLst>
          </p:cNvPr>
          <p:cNvSpPr txBox="1"/>
          <p:nvPr/>
        </p:nvSpPr>
        <p:spPr>
          <a:xfrm>
            <a:off x="3368040" y="4322871"/>
            <a:ext cx="252984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92D050"/>
                </a:solidFill>
              </a:rPr>
              <a:t>Pub </a:t>
            </a:r>
            <a:r>
              <a:rPr lang="en-US" altLang="ko-KR" sz="1200" dirty="0" err="1">
                <a:solidFill>
                  <a:srgbClr val="92D050"/>
                </a:solidFill>
              </a:rPr>
              <a:t>lio_sam</a:t>
            </a:r>
            <a:r>
              <a:rPr lang="en-US" altLang="ko-KR" sz="1200" dirty="0">
                <a:solidFill>
                  <a:srgbClr val="92D050"/>
                </a:solidFill>
              </a:rPr>
              <a:t>/mapping/odometry</a:t>
            </a:r>
            <a:endParaRPr lang="ko-KR" altLang="en-US" sz="1200" dirty="0">
              <a:solidFill>
                <a:srgbClr val="92D050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724239B-D458-499E-AAD3-DB1C75B63CED}"/>
              </a:ext>
            </a:extLst>
          </p:cNvPr>
          <p:cNvGrpSpPr/>
          <p:nvPr/>
        </p:nvGrpSpPr>
        <p:grpSpPr>
          <a:xfrm>
            <a:off x="10131552" y="5335089"/>
            <a:ext cx="310896" cy="353982"/>
            <a:chOff x="10131552" y="5525589"/>
            <a:chExt cx="310896" cy="35398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75EF3E1-DF65-43BC-B9FA-4BD9001E1093}"/>
                </a:ext>
              </a:extLst>
            </p:cNvPr>
            <p:cNvCxnSpPr>
              <a:cxnSpLocks/>
            </p:cNvCxnSpPr>
            <p:nvPr/>
          </p:nvCxnSpPr>
          <p:spPr>
            <a:xfrm>
              <a:off x="10131552" y="5525589"/>
              <a:ext cx="31089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8BD9225-9A8D-4B9E-BD42-04EBAD524FB5}"/>
                </a:ext>
              </a:extLst>
            </p:cNvPr>
            <p:cNvCxnSpPr>
              <a:cxnSpLocks/>
            </p:cNvCxnSpPr>
            <p:nvPr/>
          </p:nvCxnSpPr>
          <p:spPr>
            <a:xfrm>
              <a:off x="10442448" y="5525589"/>
              <a:ext cx="0" cy="3539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56DF3C9-CE4E-4378-8FF8-94CBA27B63A1}"/>
                </a:ext>
              </a:extLst>
            </p:cNvPr>
            <p:cNvCxnSpPr>
              <a:cxnSpLocks/>
            </p:cNvCxnSpPr>
            <p:nvPr/>
          </p:nvCxnSpPr>
          <p:spPr>
            <a:xfrm>
              <a:off x="10131552" y="5879571"/>
              <a:ext cx="31089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2079B5C-BB49-413C-BB09-B900FCB39AC3}"/>
              </a:ext>
            </a:extLst>
          </p:cNvPr>
          <p:cNvGrpSpPr/>
          <p:nvPr/>
        </p:nvGrpSpPr>
        <p:grpSpPr>
          <a:xfrm>
            <a:off x="10131552" y="5945984"/>
            <a:ext cx="310896" cy="353982"/>
            <a:chOff x="10131552" y="5525589"/>
            <a:chExt cx="310896" cy="353982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E7628D50-08C0-4FF8-9F77-2B25FD858E7F}"/>
                </a:ext>
              </a:extLst>
            </p:cNvPr>
            <p:cNvCxnSpPr>
              <a:cxnSpLocks/>
            </p:cNvCxnSpPr>
            <p:nvPr/>
          </p:nvCxnSpPr>
          <p:spPr>
            <a:xfrm>
              <a:off x="10131552" y="5525589"/>
              <a:ext cx="31089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6615329-6778-4343-B5D2-159EB72C9516}"/>
                </a:ext>
              </a:extLst>
            </p:cNvPr>
            <p:cNvCxnSpPr>
              <a:cxnSpLocks/>
            </p:cNvCxnSpPr>
            <p:nvPr/>
          </p:nvCxnSpPr>
          <p:spPr>
            <a:xfrm>
              <a:off x="10442448" y="5525589"/>
              <a:ext cx="0" cy="3539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87F422A-A78B-482A-A674-0DABD655CD42}"/>
                </a:ext>
              </a:extLst>
            </p:cNvPr>
            <p:cNvCxnSpPr>
              <a:cxnSpLocks/>
            </p:cNvCxnSpPr>
            <p:nvPr/>
          </p:nvCxnSpPr>
          <p:spPr>
            <a:xfrm>
              <a:off x="10131552" y="5879571"/>
              <a:ext cx="31089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5AF9619-BA18-4AB5-8B0D-319D8A1ED149}"/>
              </a:ext>
            </a:extLst>
          </p:cNvPr>
          <p:cNvSpPr txBox="1"/>
          <p:nvPr/>
        </p:nvSpPr>
        <p:spPr>
          <a:xfrm>
            <a:off x="10442448" y="5317995"/>
            <a:ext cx="88899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Front-end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99967F-9576-4C49-8C9F-9F38AE7D3276}"/>
              </a:ext>
            </a:extLst>
          </p:cNvPr>
          <p:cNvSpPr txBox="1"/>
          <p:nvPr/>
        </p:nvSpPr>
        <p:spPr>
          <a:xfrm>
            <a:off x="10442448" y="5917569"/>
            <a:ext cx="88899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Back-end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07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93658A-B703-4069-8424-885DFFFA4201}"/>
              </a:ext>
            </a:extLst>
          </p:cNvPr>
          <p:cNvSpPr/>
          <p:nvPr/>
        </p:nvSpPr>
        <p:spPr>
          <a:xfrm>
            <a:off x="208139" y="119270"/>
            <a:ext cx="11775722" cy="769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ImageProjection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 Overall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 err="1">
                <a:solidFill>
                  <a:schemeClr val="tx1"/>
                </a:solidFill>
                <a:highlight>
                  <a:srgbClr val="DEFD23"/>
                </a:highlight>
              </a:rPr>
              <a:t>imuDeskewInfo</a:t>
            </a:r>
            <a:endParaRPr lang="en-US" altLang="ko-KR" sz="1400" b="1" dirty="0">
              <a:solidFill>
                <a:schemeClr val="tx1"/>
              </a:solidFill>
              <a:highlight>
                <a:srgbClr val="DEFD23"/>
              </a:highlight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827D56B8-B735-49E5-A681-3F2C90E5D1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2" t="28088" r="56948" b="56608"/>
          <a:stretch/>
        </p:blipFill>
        <p:spPr>
          <a:xfrm>
            <a:off x="426588" y="1008503"/>
            <a:ext cx="2431375" cy="451065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5577B11F-6F13-4F5A-90AF-F256AF105A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13" t="15082" r="-907" b="78993"/>
          <a:stretch/>
        </p:blipFill>
        <p:spPr>
          <a:xfrm>
            <a:off x="426588" y="1683376"/>
            <a:ext cx="9188290" cy="51674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7C46F79-C78C-4043-9A01-B55A05B6CE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1998" b="43970"/>
          <a:stretch/>
        </p:blipFill>
        <p:spPr>
          <a:xfrm>
            <a:off x="3395609" y="854966"/>
            <a:ext cx="4994054" cy="731144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A2B0674-7D47-4351-8782-FE6422D9E1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5" t="54631" r="26091" b="20497"/>
          <a:stretch/>
        </p:blipFill>
        <p:spPr>
          <a:xfrm>
            <a:off x="421565" y="2409680"/>
            <a:ext cx="6017668" cy="1931275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79A13ABA-231C-2AB6-48C8-0AF5ECE90DA9}"/>
              </a:ext>
            </a:extLst>
          </p:cNvPr>
          <p:cNvGrpSpPr/>
          <p:nvPr/>
        </p:nvGrpSpPr>
        <p:grpSpPr>
          <a:xfrm>
            <a:off x="3889239" y="3551644"/>
            <a:ext cx="7951808" cy="3176735"/>
            <a:chOff x="4203256" y="3002895"/>
            <a:chExt cx="7951808" cy="317673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65501AC-8B09-B915-DD4A-E29666E0AA72}"/>
                </a:ext>
              </a:extLst>
            </p:cNvPr>
            <p:cNvSpPr/>
            <p:nvPr/>
          </p:nvSpPr>
          <p:spPr>
            <a:xfrm>
              <a:off x="4203256" y="3002895"/>
              <a:ext cx="7951808" cy="31767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D0C0147-9B40-4655-A076-4FD7D7823A05}"/>
                </a:ext>
              </a:extLst>
            </p:cNvPr>
            <p:cNvGrpSpPr/>
            <p:nvPr/>
          </p:nvGrpSpPr>
          <p:grpSpPr>
            <a:xfrm>
              <a:off x="4203256" y="3066391"/>
              <a:ext cx="7760827" cy="2977362"/>
              <a:chOff x="1400537" y="1745966"/>
              <a:chExt cx="7760827" cy="2977362"/>
            </a:xfrm>
            <a:solidFill>
              <a:schemeClr val="bg1"/>
            </a:solidFill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32AAAB4A-13B0-4EFB-9987-89664743DEDD}"/>
                  </a:ext>
                </a:extLst>
              </p:cNvPr>
              <p:cNvCxnSpPr/>
              <p:nvPr/>
            </p:nvCxnSpPr>
            <p:spPr>
              <a:xfrm>
                <a:off x="1689905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BDAF5040-0248-4A26-9E4F-2AD7846053A7}"/>
                  </a:ext>
                </a:extLst>
              </p:cNvPr>
              <p:cNvCxnSpPr/>
              <p:nvPr/>
            </p:nvCxnSpPr>
            <p:spPr>
              <a:xfrm>
                <a:off x="1900178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3951AEC9-44EF-4410-8C08-066573581C8C}"/>
                  </a:ext>
                </a:extLst>
              </p:cNvPr>
              <p:cNvCxnSpPr/>
              <p:nvPr/>
            </p:nvCxnSpPr>
            <p:spPr>
              <a:xfrm>
                <a:off x="2096948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672A27C3-6BE1-44A4-8F04-1D59DDC16A9C}"/>
                  </a:ext>
                </a:extLst>
              </p:cNvPr>
              <p:cNvCxnSpPr/>
              <p:nvPr/>
            </p:nvCxnSpPr>
            <p:spPr>
              <a:xfrm>
                <a:off x="2293718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A7C3118-57ED-4E68-A9F2-7F13F78F9B51}"/>
                  </a:ext>
                </a:extLst>
              </p:cNvPr>
              <p:cNvCxnSpPr/>
              <p:nvPr/>
            </p:nvCxnSpPr>
            <p:spPr>
              <a:xfrm>
                <a:off x="2490488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4E88BC4E-8FC4-4B05-B693-A21C36B716BE}"/>
                  </a:ext>
                </a:extLst>
              </p:cNvPr>
              <p:cNvCxnSpPr/>
              <p:nvPr/>
            </p:nvCxnSpPr>
            <p:spPr>
              <a:xfrm>
                <a:off x="2700761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7C8EA3F5-A208-4201-8F9E-D156F0C26C49}"/>
                  </a:ext>
                </a:extLst>
              </p:cNvPr>
              <p:cNvCxnSpPr/>
              <p:nvPr/>
            </p:nvCxnSpPr>
            <p:spPr>
              <a:xfrm>
                <a:off x="2897531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4619E60C-E0C1-4743-A531-14EB9742B2BD}"/>
                  </a:ext>
                </a:extLst>
              </p:cNvPr>
              <p:cNvCxnSpPr/>
              <p:nvPr/>
            </p:nvCxnSpPr>
            <p:spPr>
              <a:xfrm>
                <a:off x="3094301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DF759126-8ECC-4A59-BDB2-69810802D67A}"/>
                  </a:ext>
                </a:extLst>
              </p:cNvPr>
              <p:cNvCxnSpPr/>
              <p:nvPr/>
            </p:nvCxnSpPr>
            <p:spPr>
              <a:xfrm>
                <a:off x="3300716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88B24B95-0280-49A6-9573-A7D198E102DC}"/>
                  </a:ext>
                </a:extLst>
              </p:cNvPr>
              <p:cNvCxnSpPr/>
              <p:nvPr/>
            </p:nvCxnSpPr>
            <p:spPr>
              <a:xfrm>
                <a:off x="3510989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145952CC-7D5F-4010-B52A-A545B95FEA13}"/>
                  </a:ext>
                </a:extLst>
              </p:cNvPr>
              <p:cNvCxnSpPr/>
              <p:nvPr/>
            </p:nvCxnSpPr>
            <p:spPr>
              <a:xfrm>
                <a:off x="3707759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45BAD56-198D-44AD-B189-0A54B9A0FF6D}"/>
                  </a:ext>
                </a:extLst>
              </p:cNvPr>
              <p:cNvCxnSpPr/>
              <p:nvPr/>
            </p:nvCxnSpPr>
            <p:spPr>
              <a:xfrm>
                <a:off x="3904529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EA60A6D5-DC9E-4216-AA5B-5E53D70169AA}"/>
                  </a:ext>
                </a:extLst>
              </p:cNvPr>
              <p:cNvCxnSpPr/>
              <p:nvPr/>
            </p:nvCxnSpPr>
            <p:spPr>
              <a:xfrm>
                <a:off x="4101299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BE44B411-D94F-4FFA-A353-BFEDF6341050}"/>
                  </a:ext>
                </a:extLst>
              </p:cNvPr>
              <p:cNvCxnSpPr/>
              <p:nvPr/>
            </p:nvCxnSpPr>
            <p:spPr>
              <a:xfrm>
                <a:off x="4311572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78A3DAE-736B-4317-BA1A-EC79C06601D3}"/>
                  </a:ext>
                </a:extLst>
              </p:cNvPr>
              <p:cNvCxnSpPr/>
              <p:nvPr/>
            </p:nvCxnSpPr>
            <p:spPr>
              <a:xfrm>
                <a:off x="4508342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673FC044-8A36-4C94-B590-D4970CE4C4BE}"/>
                  </a:ext>
                </a:extLst>
              </p:cNvPr>
              <p:cNvCxnSpPr/>
              <p:nvPr/>
            </p:nvCxnSpPr>
            <p:spPr>
              <a:xfrm>
                <a:off x="4705112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BB37E03F-D997-4609-90FE-F5C5DB2E3109}"/>
                  </a:ext>
                </a:extLst>
              </p:cNvPr>
              <p:cNvCxnSpPr/>
              <p:nvPr/>
            </p:nvCxnSpPr>
            <p:spPr>
              <a:xfrm>
                <a:off x="4921171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D89D68E0-45E3-40B1-BDB2-38F667C84FC9}"/>
                  </a:ext>
                </a:extLst>
              </p:cNvPr>
              <p:cNvCxnSpPr/>
              <p:nvPr/>
            </p:nvCxnSpPr>
            <p:spPr>
              <a:xfrm>
                <a:off x="5131444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8DCFBF9B-8AB8-46EF-AE04-C2EFA172DC34}"/>
                  </a:ext>
                </a:extLst>
              </p:cNvPr>
              <p:cNvCxnSpPr/>
              <p:nvPr/>
            </p:nvCxnSpPr>
            <p:spPr>
              <a:xfrm>
                <a:off x="5328214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1A3FC87D-8B50-44A7-95E7-71DAC57789C3}"/>
                  </a:ext>
                </a:extLst>
              </p:cNvPr>
              <p:cNvCxnSpPr/>
              <p:nvPr/>
            </p:nvCxnSpPr>
            <p:spPr>
              <a:xfrm>
                <a:off x="5524984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3AF1D824-70A6-4A27-ADD3-9726557E0150}"/>
                  </a:ext>
                </a:extLst>
              </p:cNvPr>
              <p:cNvCxnSpPr/>
              <p:nvPr/>
            </p:nvCxnSpPr>
            <p:spPr>
              <a:xfrm>
                <a:off x="5721754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771BF093-B63C-4EB7-B0D9-05E5113DB102}"/>
                  </a:ext>
                </a:extLst>
              </p:cNvPr>
              <p:cNvCxnSpPr/>
              <p:nvPr/>
            </p:nvCxnSpPr>
            <p:spPr>
              <a:xfrm>
                <a:off x="5932027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CDFFE192-A507-4004-A682-B09EA5121E6B}"/>
                  </a:ext>
                </a:extLst>
              </p:cNvPr>
              <p:cNvCxnSpPr/>
              <p:nvPr/>
            </p:nvCxnSpPr>
            <p:spPr>
              <a:xfrm>
                <a:off x="6128797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36BEB49C-D71C-4BA4-843B-AB8FD68BD246}"/>
                  </a:ext>
                </a:extLst>
              </p:cNvPr>
              <p:cNvCxnSpPr/>
              <p:nvPr/>
            </p:nvCxnSpPr>
            <p:spPr>
              <a:xfrm>
                <a:off x="6325567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7652930A-BA65-436C-948D-4C47044A3A36}"/>
                  </a:ext>
                </a:extLst>
              </p:cNvPr>
              <p:cNvCxnSpPr/>
              <p:nvPr/>
            </p:nvCxnSpPr>
            <p:spPr>
              <a:xfrm>
                <a:off x="6531982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C310B5B7-3012-43FD-9EFE-F3D28A3E3A5A}"/>
                  </a:ext>
                </a:extLst>
              </p:cNvPr>
              <p:cNvCxnSpPr/>
              <p:nvPr/>
            </p:nvCxnSpPr>
            <p:spPr>
              <a:xfrm>
                <a:off x="6742255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2B62C29E-67CD-4993-A661-24A4933CFEBB}"/>
                  </a:ext>
                </a:extLst>
              </p:cNvPr>
              <p:cNvCxnSpPr/>
              <p:nvPr/>
            </p:nvCxnSpPr>
            <p:spPr>
              <a:xfrm>
                <a:off x="6939025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7293C97D-892D-4925-9240-6EBC5D352E82}"/>
                  </a:ext>
                </a:extLst>
              </p:cNvPr>
              <p:cNvCxnSpPr/>
              <p:nvPr/>
            </p:nvCxnSpPr>
            <p:spPr>
              <a:xfrm>
                <a:off x="7135795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95ADDA99-AA28-4145-96A7-ADCAE7091033}"/>
                  </a:ext>
                </a:extLst>
              </p:cNvPr>
              <p:cNvCxnSpPr/>
              <p:nvPr/>
            </p:nvCxnSpPr>
            <p:spPr>
              <a:xfrm>
                <a:off x="7332565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A0BBFE1-B9C7-4791-A1CD-8BB608CE2452}"/>
                  </a:ext>
                </a:extLst>
              </p:cNvPr>
              <p:cNvCxnSpPr/>
              <p:nvPr/>
            </p:nvCxnSpPr>
            <p:spPr>
              <a:xfrm>
                <a:off x="7542838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BAA7FC79-F51B-451D-B884-806257C20C75}"/>
                  </a:ext>
                </a:extLst>
              </p:cNvPr>
              <p:cNvCxnSpPr/>
              <p:nvPr/>
            </p:nvCxnSpPr>
            <p:spPr>
              <a:xfrm>
                <a:off x="7739608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F4231608-D56F-4D44-BC30-2C206DD56CCF}"/>
                  </a:ext>
                </a:extLst>
              </p:cNvPr>
              <p:cNvCxnSpPr/>
              <p:nvPr/>
            </p:nvCxnSpPr>
            <p:spPr>
              <a:xfrm>
                <a:off x="7936378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45BF4106-8A27-45A2-A68C-21B935D94F8D}"/>
                  </a:ext>
                </a:extLst>
              </p:cNvPr>
              <p:cNvCxnSpPr/>
              <p:nvPr/>
            </p:nvCxnSpPr>
            <p:spPr>
              <a:xfrm>
                <a:off x="8150508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E1CF4345-9D15-4016-9C39-675DAC59E4D5}"/>
                  </a:ext>
                </a:extLst>
              </p:cNvPr>
              <p:cNvCxnSpPr/>
              <p:nvPr/>
            </p:nvCxnSpPr>
            <p:spPr>
              <a:xfrm>
                <a:off x="8360781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374E80A6-F2AB-4B92-9E5C-207A9A390044}"/>
                  </a:ext>
                </a:extLst>
              </p:cNvPr>
              <p:cNvCxnSpPr/>
              <p:nvPr/>
            </p:nvCxnSpPr>
            <p:spPr>
              <a:xfrm>
                <a:off x="8557551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BD1FF30D-0789-4CB4-B61F-0A35315E66D5}"/>
                  </a:ext>
                </a:extLst>
              </p:cNvPr>
              <p:cNvCxnSpPr/>
              <p:nvPr/>
            </p:nvCxnSpPr>
            <p:spPr>
              <a:xfrm>
                <a:off x="8754321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62280F33-7CE2-494B-A083-81747E3D99F6}"/>
                  </a:ext>
                </a:extLst>
              </p:cNvPr>
              <p:cNvCxnSpPr/>
              <p:nvPr/>
            </p:nvCxnSpPr>
            <p:spPr>
              <a:xfrm>
                <a:off x="8951091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23B6AD0D-2DA2-41E2-B49A-DE13116E9FD8}"/>
                  </a:ext>
                </a:extLst>
              </p:cNvPr>
              <p:cNvCxnSpPr/>
              <p:nvPr/>
            </p:nvCxnSpPr>
            <p:spPr>
              <a:xfrm>
                <a:off x="9161364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7C2FE8E5-5D2A-4C42-A4DB-F336D3536473}"/>
                  </a:ext>
                </a:extLst>
              </p:cNvPr>
              <p:cNvCxnSpPr/>
              <p:nvPr/>
            </p:nvCxnSpPr>
            <p:spPr>
              <a:xfrm>
                <a:off x="3599727" y="2168349"/>
                <a:ext cx="0" cy="1585732"/>
              </a:xfrm>
              <a:prstGeom prst="lin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A174185E-BA2C-4D84-8F74-2C5347990E9D}"/>
                  </a:ext>
                </a:extLst>
              </p:cNvPr>
              <p:cNvCxnSpPr/>
              <p:nvPr/>
            </p:nvCxnSpPr>
            <p:spPr>
              <a:xfrm>
                <a:off x="5829782" y="2168349"/>
                <a:ext cx="0" cy="1585732"/>
              </a:xfrm>
              <a:prstGeom prst="lin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2F96185F-48C7-4FF2-9B81-D49A3E60831B}"/>
                  </a:ext>
                </a:extLst>
              </p:cNvPr>
              <p:cNvCxnSpPr/>
              <p:nvPr/>
            </p:nvCxnSpPr>
            <p:spPr>
              <a:xfrm>
                <a:off x="8046335" y="2168349"/>
                <a:ext cx="0" cy="1585732"/>
              </a:xfrm>
              <a:prstGeom prst="lin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DA15B8-493B-4347-B653-D0CF2391B116}"/>
                  </a:ext>
                </a:extLst>
              </p:cNvPr>
              <p:cNvSpPr txBox="1"/>
              <p:nvPr/>
            </p:nvSpPr>
            <p:spPr>
              <a:xfrm>
                <a:off x="1400537" y="2168349"/>
                <a:ext cx="632747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</a:rPr>
                  <a:t>IMU</a:t>
                </a:r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44090C6-6545-45D0-9F1B-03E7C75BED90}"/>
                  </a:ext>
                </a:extLst>
              </p:cNvPr>
              <p:cNvSpPr txBox="1"/>
              <p:nvPr/>
            </p:nvSpPr>
            <p:spPr>
              <a:xfrm>
                <a:off x="7623858" y="1745966"/>
                <a:ext cx="1061961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3 SCAN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4577E0-BEAA-4674-A51C-42AAB4FC2F6C}"/>
                  </a:ext>
                </a:extLst>
              </p:cNvPr>
              <p:cNvSpPr txBox="1"/>
              <p:nvPr/>
            </p:nvSpPr>
            <p:spPr>
              <a:xfrm>
                <a:off x="3184968" y="1745966"/>
                <a:ext cx="1064865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1 SCAN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179929D-950C-4770-8E90-706B79BC8E84}"/>
                  </a:ext>
                </a:extLst>
              </p:cNvPr>
              <p:cNvSpPr txBox="1"/>
              <p:nvPr/>
            </p:nvSpPr>
            <p:spPr>
              <a:xfrm>
                <a:off x="5404413" y="1745966"/>
                <a:ext cx="106196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2 SCAN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DC9053C-1CDE-4C02-80B0-F6650CD680B3}"/>
                  </a:ext>
                </a:extLst>
              </p:cNvPr>
              <p:cNvSpPr txBox="1"/>
              <p:nvPr/>
            </p:nvSpPr>
            <p:spPr>
              <a:xfrm>
                <a:off x="5823576" y="3279526"/>
                <a:ext cx="1528276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rgbClr val="00B050"/>
                    </a:solidFill>
                  </a:rPr>
                  <a:t>IMU RPY</a:t>
                </a:r>
              </a:p>
              <a:p>
                <a:pPr algn="ctr"/>
                <a:r>
                  <a:rPr lang="en-US" altLang="ko-KR" sz="1400" b="1" dirty="0">
                    <a:solidFill>
                      <a:srgbClr val="00B050"/>
                    </a:solidFill>
                  </a:rPr>
                  <a:t>cur~cur+0.01</a:t>
                </a:r>
                <a:r>
                  <a:rPr lang="ko-KR" altLang="en-US" sz="1400" b="1" dirty="0">
                    <a:solidFill>
                      <a:srgbClr val="00B050"/>
                    </a:solidFill>
                  </a:rPr>
                  <a:t>초</a:t>
                </a:r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49F64E4D-B791-408F-8DA5-AE1664CD1E7B}"/>
                  </a:ext>
                </a:extLst>
              </p:cNvPr>
              <p:cNvGrpSpPr/>
              <p:nvPr/>
            </p:nvGrpSpPr>
            <p:grpSpPr>
              <a:xfrm rot="10800000">
                <a:off x="5900961" y="2432791"/>
                <a:ext cx="240235" cy="141613"/>
                <a:chOff x="4652759" y="3585043"/>
                <a:chExt cx="240235" cy="141613"/>
              </a:xfrm>
              <a:grpFill/>
            </p:grpSpPr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0FF30ACC-C820-4569-BF26-3085E99FE9A5}"/>
                    </a:ext>
                  </a:extLst>
                </p:cNvPr>
                <p:cNvCxnSpPr/>
                <p:nvPr/>
              </p:nvCxnSpPr>
              <p:spPr>
                <a:xfrm>
                  <a:off x="4662283" y="3585043"/>
                  <a:ext cx="0" cy="141613"/>
                </a:xfrm>
                <a:prstGeom prst="line">
                  <a:avLst/>
                </a:prstGeom>
                <a:grpFill/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20160B3C-A919-4C64-BDA3-526A5B6FEC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81358" y="3585043"/>
                  <a:ext cx="0" cy="141613"/>
                </a:xfrm>
                <a:prstGeom prst="line">
                  <a:avLst/>
                </a:prstGeom>
                <a:grpFill/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3FD1F747-E2F5-4509-B11A-F54372068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52759" y="3726656"/>
                  <a:ext cx="240235" cy="0"/>
                </a:xfrm>
                <a:prstGeom prst="line">
                  <a:avLst/>
                </a:prstGeom>
                <a:grpFill/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455A88-0599-4B76-8B81-33C677E87371}"/>
                  </a:ext>
                </a:extLst>
              </p:cNvPr>
              <p:cNvSpPr txBox="1"/>
              <p:nvPr/>
            </p:nvSpPr>
            <p:spPr>
              <a:xfrm>
                <a:off x="6174764" y="2080960"/>
                <a:ext cx="1845437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rgbClr val="92D050"/>
                    </a:solidFill>
                  </a:rPr>
                  <a:t>Get angular</a:t>
                </a:r>
              </a:p>
              <a:p>
                <a:pPr algn="ctr"/>
                <a:r>
                  <a:rPr lang="en-US" altLang="ko-KR" sz="1400" b="1" dirty="0">
                    <a:solidFill>
                      <a:srgbClr val="92D050"/>
                    </a:solidFill>
                  </a:rPr>
                  <a:t>IMU Rot X,Y,Z time</a:t>
                </a:r>
                <a:endParaRPr lang="ko-KR" altLang="en-US" sz="1400" b="1" dirty="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AB579810-B7BF-4F0D-B7AE-740A0DF2D4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2027" y="2617892"/>
                <a:ext cx="0" cy="817103"/>
              </a:xfrm>
              <a:prstGeom prst="line">
                <a:avLst/>
              </a:prstGeom>
              <a:grpFill/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4A4FE5FA-D1C7-447D-A0EA-3212D2E8F315}"/>
                  </a:ext>
                </a:extLst>
              </p:cNvPr>
              <p:cNvCxnSpPr/>
              <p:nvPr/>
            </p:nvCxnSpPr>
            <p:spPr>
              <a:xfrm>
                <a:off x="5823593" y="3769863"/>
                <a:ext cx="0" cy="953465"/>
              </a:xfrm>
              <a:prstGeom prst="line">
                <a:avLst/>
              </a:prstGeom>
              <a:grpFill/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화살표: 오른쪽 54">
                <a:extLst>
                  <a:ext uri="{FF2B5EF4-FFF2-40B4-BE49-F238E27FC236}">
                    <a16:creationId xmlns:a16="http://schemas.microsoft.com/office/drawing/2014/main" id="{D78279DB-BF41-4016-AFAE-4A07555F0D80}"/>
                  </a:ext>
                </a:extLst>
              </p:cNvPr>
              <p:cNvSpPr/>
              <p:nvPr/>
            </p:nvSpPr>
            <p:spPr>
              <a:xfrm rot="10800000">
                <a:off x="4095088" y="4150379"/>
                <a:ext cx="1728487" cy="145891"/>
              </a:xfrm>
              <a:prstGeom prst="rightArrow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913AB1C-1529-4B50-9B89-162030D2839D}"/>
                  </a:ext>
                </a:extLst>
              </p:cNvPr>
              <p:cNvSpPr txBox="1"/>
              <p:nvPr/>
            </p:nvSpPr>
            <p:spPr>
              <a:xfrm>
                <a:off x="3072974" y="4069436"/>
                <a:ext cx="1021140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err="1">
                    <a:solidFill>
                      <a:srgbClr val="7030A0"/>
                    </a:solidFill>
                  </a:rPr>
                  <a:t>pop_front</a:t>
                </a:r>
                <a:endParaRPr lang="ko-KR" altLang="en-US" sz="1400" b="1" dirty="0">
                  <a:solidFill>
                    <a:srgbClr val="7030A0"/>
                  </a:solidFill>
                </a:endParaRPr>
              </a:p>
            </p:txBody>
          </p:sp>
        </p:grp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09FD440-E3B2-A6D6-0271-C7889CC3DCFA}"/>
              </a:ext>
            </a:extLst>
          </p:cNvPr>
          <p:cNvSpPr/>
          <p:nvPr/>
        </p:nvSpPr>
        <p:spPr>
          <a:xfrm>
            <a:off x="-93768" y="962390"/>
            <a:ext cx="603813" cy="526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①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567D052-CE3D-FED9-99F8-7E2E843FEBA1}"/>
              </a:ext>
            </a:extLst>
          </p:cNvPr>
          <p:cNvSpPr/>
          <p:nvPr/>
        </p:nvSpPr>
        <p:spPr>
          <a:xfrm>
            <a:off x="2824880" y="970808"/>
            <a:ext cx="603813" cy="526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②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07C10FA-4C6E-0ECF-FFE2-1F8B3495C52D}"/>
              </a:ext>
            </a:extLst>
          </p:cNvPr>
          <p:cNvSpPr/>
          <p:nvPr/>
        </p:nvSpPr>
        <p:spPr>
          <a:xfrm>
            <a:off x="-93769" y="2314817"/>
            <a:ext cx="603813" cy="526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④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40050F-5235-CB43-BBE0-078855792E70}"/>
              </a:ext>
            </a:extLst>
          </p:cNvPr>
          <p:cNvSpPr/>
          <p:nvPr/>
        </p:nvSpPr>
        <p:spPr>
          <a:xfrm>
            <a:off x="-93769" y="1654100"/>
            <a:ext cx="603813" cy="526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③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4176145-0FAD-B39B-22E9-073692C52113}"/>
              </a:ext>
            </a:extLst>
          </p:cNvPr>
          <p:cNvSpPr/>
          <p:nvPr/>
        </p:nvSpPr>
        <p:spPr>
          <a:xfrm>
            <a:off x="8606872" y="3774296"/>
            <a:ext cx="603813" cy="526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④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4481FEF-4CEB-CC3B-C5FF-27B82214AF0E}"/>
              </a:ext>
            </a:extLst>
          </p:cNvPr>
          <p:cNvSpPr/>
          <p:nvPr/>
        </p:nvSpPr>
        <p:spPr>
          <a:xfrm>
            <a:off x="5115236" y="5829271"/>
            <a:ext cx="603813" cy="526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②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762CC5C-3ADE-6AAC-0ADE-569FFC57B997}"/>
              </a:ext>
            </a:extLst>
          </p:cNvPr>
          <p:cNvSpPr/>
          <p:nvPr/>
        </p:nvSpPr>
        <p:spPr>
          <a:xfrm>
            <a:off x="8137906" y="5056724"/>
            <a:ext cx="603813" cy="526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③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CC3D69A-2CE9-DE6A-70E3-BBB9437F80C4}"/>
              </a:ext>
            </a:extLst>
          </p:cNvPr>
          <p:cNvSpPr/>
          <p:nvPr/>
        </p:nvSpPr>
        <p:spPr>
          <a:xfrm>
            <a:off x="7491667" y="3518977"/>
            <a:ext cx="603813" cy="526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①</a:t>
            </a: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B6A5E961-AE53-4BC1-84D0-28F7070B9963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6008257" y="423991"/>
            <a:ext cx="315355" cy="5465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FC731A1-5F01-4F09-8332-7B06C681439B}"/>
              </a:ext>
            </a:extLst>
          </p:cNvPr>
          <p:cNvSpPr txBox="1"/>
          <p:nvPr/>
        </p:nvSpPr>
        <p:spPr>
          <a:xfrm>
            <a:off x="6458050" y="372484"/>
            <a:ext cx="566567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 </a:t>
            </a:r>
            <a:r>
              <a:rPr lang="en-US" altLang="ko-KR" sz="1600" dirty="0" err="1"/>
              <a:t>deskewInfo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timeScanCur</a:t>
            </a:r>
            <a:r>
              <a:rPr lang="en-US" altLang="ko-KR" sz="1600" dirty="0"/>
              <a:t> &lt; </a:t>
            </a:r>
            <a:r>
              <a:rPr lang="en-US" altLang="ko-KR" sz="1600" dirty="0" err="1"/>
              <a:t>imuQueue</a:t>
            </a:r>
            <a:r>
              <a:rPr lang="en-US" altLang="ko-KR" sz="1600" dirty="0"/>
              <a:t> &lt;  </a:t>
            </a:r>
            <a:r>
              <a:rPr lang="en-US" altLang="ko-KR" sz="1600" dirty="0" err="1"/>
              <a:t>timeScanEnd</a:t>
            </a:r>
            <a:endParaRPr lang="ko-KR" altLang="en-US" sz="1600" dirty="0"/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4E484AB9-7C9B-4819-974A-B2B2414A6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9676" y="5684535"/>
            <a:ext cx="3461014" cy="503615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36F7033B-3738-40B0-8FDC-3730B6BE88FE}"/>
              </a:ext>
            </a:extLst>
          </p:cNvPr>
          <p:cNvSpPr/>
          <p:nvPr/>
        </p:nvSpPr>
        <p:spPr>
          <a:xfrm>
            <a:off x="11439793" y="5696607"/>
            <a:ext cx="388307" cy="265328"/>
          </a:xfrm>
          <a:prstGeom prst="rect">
            <a:avLst/>
          </a:prstGeom>
          <a:noFill/>
          <a:ln w="28575">
            <a:solidFill>
              <a:srgbClr val="EFE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FA19EC00-7CAD-41F3-BFDD-9D5539373A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866" y="4443579"/>
            <a:ext cx="2400300" cy="1304925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3773024-84CE-41A8-9A02-F71357CBEF12}"/>
              </a:ext>
            </a:extLst>
          </p:cNvPr>
          <p:cNvSpPr txBox="1"/>
          <p:nvPr/>
        </p:nvSpPr>
        <p:spPr>
          <a:xfrm>
            <a:off x="6458050" y="2096954"/>
            <a:ext cx="56656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FF0000"/>
                </a:solidFill>
                <a:highlight>
                  <a:srgbClr val="00FFFF"/>
                </a:highlight>
              </a:rPr>
              <a:t>cloudQueue.size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가 </a:t>
            </a:r>
            <a:r>
              <a:rPr lang="en-US" altLang="ko-KR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2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보다 작으면 </a:t>
            </a:r>
            <a:r>
              <a:rPr lang="en-US" altLang="ko-KR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FALSE 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뿐이지 </a:t>
            </a:r>
            <a:r>
              <a:rPr lang="en-US" altLang="ko-KR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queue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에는 </a:t>
            </a:r>
            <a:r>
              <a:rPr lang="ko-KR" altLang="en-US" sz="1600" b="1" dirty="0" err="1">
                <a:solidFill>
                  <a:srgbClr val="FF0000"/>
                </a:solidFill>
                <a:highlight>
                  <a:srgbClr val="00FFFF"/>
                </a:highlight>
              </a:rPr>
              <a:t>저장되어있음</a:t>
            </a:r>
            <a:endParaRPr lang="en-US" altLang="ko-KR" sz="1600" b="1" dirty="0">
              <a:solidFill>
                <a:srgbClr val="FF0000"/>
              </a:solidFill>
              <a:highlight>
                <a:srgbClr val="00FFFF"/>
              </a:highlight>
            </a:endParaRPr>
          </a:p>
          <a:p>
            <a:r>
              <a:rPr lang="ko-KR" altLang="en-US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그래서 즉 </a:t>
            </a:r>
            <a:r>
              <a:rPr lang="en-US" altLang="ko-KR" sz="1600" b="1" dirty="0" err="1">
                <a:solidFill>
                  <a:srgbClr val="FF0000"/>
                </a:solidFill>
                <a:highlight>
                  <a:srgbClr val="00FFFF"/>
                </a:highlight>
              </a:rPr>
              <a:t>timeScanCur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은 </a:t>
            </a:r>
            <a:r>
              <a:rPr lang="en-US" altLang="ko-KR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1scan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부터 시작이라고 함</a:t>
            </a:r>
            <a:endParaRPr lang="en-US" altLang="ko-KR" sz="1600" b="1" dirty="0">
              <a:solidFill>
                <a:srgbClr val="FF0000"/>
              </a:solidFill>
              <a:highlight>
                <a:srgbClr val="00FFFF"/>
              </a:highlight>
            </a:endParaRPr>
          </a:p>
          <a:p>
            <a:r>
              <a:rPr lang="ko-KR" altLang="en-US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왜</a:t>
            </a:r>
            <a:r>
              <a:rPr lang="en-US" altLang="ko-KR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? 1scan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만 있으면 앞에 값만 있어서 </a:t>
            </a:r>
            <a:r>
              <a:rPr lang="en-US" altLang="ko-KR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1scan 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사이의 </a:t>
            </a:r>
            <a:r>
              <a:rPr lang="en-US" altLang="ko-KR" sz="1600" b="1" dirty="0" err="1">
                <a:solidFill>
                  <a:srgbClr val="FF0000"/>
                </a:solidFill>
                <a:highlight>
                  <a:srgbClr val="00FFFF"/>
                </a:highlight>
              </a:rPr>
              <a:t>imu</a:t>
            </a:r>
            <a:r>
              <a:rPr lang="en-US" altLang="ko-KR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사이는 </a:t>
            </a:r>
            <a:r>
              <a:rPr lang="en-US" altLang="ko-KR" sz="1600" b="1" dirty="0" err="1">
                <a:solidFill>
                  <a:srgbClr val="FF0000"/>
                </a:solidFill>
                <a:highlight>
                  <a:srgbClr val="00FFFF"/>
                </a:highlight>
              </a:rPr>
              <a:t>odom</a:t>
            </a:r>
            <a:r>
              <a:rPr lang="en-US" altLang="ko-KR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  <a:highlight>
                  <a:srgbClr val="00FFFF"/>
                </a:highlight>
              </a:rPr>
              <a:t>못구하잖아</a:t>
            </a:r>
            <a:r>
              <a:rPr lang="en-US" altLang="ko-KR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.. 2scan 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까지는 있어야 </a:t>
            </a:r>
            <a:r>
              <a:rPr lang="ko-KR" altLang="en-US" sz="1600" b="1" dirty="0" err="1">
                <a:solidFill>
                  <a:srgbClr val="FF0000"/>
                </a:solidFill>
                <a:highlight>
                  <a:srgbClr val="00FFFF"/>
                </a:highlight>
              </a:rPr>
              <a:t>전꺼들로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 인해 </a:t>
            </a:r>
            <a:r>
              <a:rPr lang="en-US" altLang="ko-KR" sz="1600" b="1" dirty="0" err="1">
                <a:solidFill>
                  <a:srgbClr val="FF0000"/>
                </a:solidFill>
                <a:highlight>
                  <a:srgbClr val="00FFFF"/>
                </a:highlight>
              </a:rPr>
              <a:t>imu</a:t>
            </a:r>
            <a:r>
              <a:rPr lang="en-US" altLang="ko-KR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highlight>
                  <a:srgbClr val="00FFFF"/>
                </a:highlight>
              </a:rPr>
              <a:t>odom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값 구할 수 있음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B4A80EE-4112-468E-89EB-F045AB4809A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32AC6408-D7C5-414D-A3E8-59EB689A3EE6}"/>
                </a:ext>
              </a:extLst>
            </p:cNvPr>
            <p:cNvCxnSpPr/>
            <p:nvPr/>
          </p:nvCxnSpPr>
          <p:spPr>
            <a:xfrm>
              <a:off x="0" y="0"/>
              <a:ext cx="12192000" cy="6858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8992A91D-635F-4761-8054-A47A5AE21A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0"/>
              <a:ext cx="12192000" cy="6858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054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93658A-B703-4069-8424-885DFFFA4201}"/>
              </a:ext>
            </a:extLst>
          </p:cNvPr>
          <p:cNvSpPr/>
          <p:nvPr/>
        </p:nvSpPr>
        <p:spPr>
          <a:xfrm>
            <a:off x="208139" y="119270"/>
            <a:ext cx="11775722" cy="769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ImageProjection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 Overall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 err="1">
                <a:solidFill>
                  <a:schemeClr val="tx1"/>
                </a:solidFill>
                <a:highlight>
                  <a:srgbClr val="DEFD23"/>
                </a:highlight>
              </a:rPr>
              <a:t>imuDeskewInfo</a:t>
            </a:r>
            <a:endParaRPr lang="en-US" altLang="ko-KR" sz="1400" b="1" dirty="0">
              <a:solidFill>
                <a:schemeClr val="tx1"/>
              </a:solidFill>
              <a:highlight>
                <a:srgbClr val="DEFD23"/>
              </a:highlight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827D56B8-B735-49E5-A681-3F2C90E5D1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2" t="28088" r="56948" b="56608"/>
          <a:stretch/>
        </p:blipFill>
        <p:spPr>
          <a:xfrm>
            <a:off x="426588" y="1008503"/>
            <a:ext cx="2431375" cy="451065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5577B11F-6F13-4F5A-90AF-F256AF105A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13" t="15082" r="-907" b="78993"/>
          <a:stretch/>
        </p:blipFill>
        <p:spPr>
          <a:xfrm>
            <a:off x="426588" y="1683376"/>
            <a:ext cx="9188290" cy="51674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7C46F79-C78C-4043-9A01-B55A05B6CE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1998" b="43970"/>
          <a:stretch/>
        </p:blipFill>
        <p:spPr>
          <a:xfrm>
            <a:off x="3395609" y="854966"/>
            <a:ext cx="4994054" cy="731144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A2B0674-7D47-4351-8782-FE6422D9E1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5" t="54631" r="26091" b="20497"/>
          <a:stretch/>
        </p:blipFill>
        <p:spPr>
          <a:xfrm>
            <a:off x="421565" y="2409680"/>
            <a:ext cx="6017668" cy="1931275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79A13ABA-231C-2AB6-48C8-0AF5ECE90DA9}"/>
              </a:ext>
            </a:extLst>
          </p:cNvPr>
          <p:cNvGrpSpPr/>
          <p:nvPr/>
        </p:nvGrpSpPr>
        <p:grpSpPr>
          <a:xfrm>
            <a:off x="3889239" y="3551644"/>
            <a:ext cx="7951808" cy="3176735"/>
            <a:chOff x="4203256" y="3002895"/>
            <a:chExt cx="7951808" cy="317673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65501AC-8B09-B915-DD4A-E29666E0AA72}"/>
                </a:ext>
              </a:extLst>
            </p:cNvPr>
            <p:cNvSpPr/>
            <p:nvPr/>
          </p:nvSpPr>
          <p:spPr>
            <a:xfrm>
              <a:off x="4203256" y="3002895"/>
              <a:ext cx="7951808" cy="31767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D0C0147-9B40-4655-A076-4FD7D7823A05}"/>
                </a:ext>
              </a:extLst>
            </p:cNvPr>
            <p:cNvGrpSpPr/>
            <p:nvPr/>
          </p:nvGrpSpPr>
          <p:grpSpPr>
            <a:xfrm>
              <a:off x="4203256" y="3066391"/>
              <a:ext cx="7760827" cy="2977362"/>
              <a:chOff x="1400537" y="1745966"/>
              <a:chExt cx="7760827" cy="2977362"/>
            </a:xfrm>
            <a:solidFill>
              <a:schemeClr val="bg1"/>
            </a:solidFill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32AAAB4A-13B0-4EFB-9987-89664743DEDD}"/>
                  </a:ext>
                </a:extLst>
              </p:cNvPr>
              <p:cNvCxnSpPr/>
              <p:nvPr/>
            </p:nvCxnSpPr>
            <p:spPr>
              <a:xfrm>
                <a:off x="1689905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BDAF5040-0248-4A26-9E4F-2AD7846053A7}"/>
                  </a:ext>
                </a:extLst>
              </p:cNvPr>
              <p:cNvCxnSpPr/>
              <p:nvPr/>
            </p:nvCxnSpPr>
            <p:spPr>
              <a:xfrm>
                <a:off x="1900178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3951AEC9-44EF-4410-8C08-066573581C8C}"/>
                  </a:ext>
                </a:extLst>
              </p:cNvPr>
              <p:cNvCxnSpPr/>
              <p:nvPr/>
            </p:nvCxnSpPr>
            <p:spPr>
              <a:xfrm>
                <a:off x="2096948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672A27C3-6BE1-44A4-8F04-1D59DDC16A9C}"/>
                  </a:ext>
                </a:extLst>
              </p:cNvPr>
              <p:cNvCxnSpPr/>
              <p:nvPr/>
            </p:nvCxnSpPr>
            <p:spPr>
              <a:xfrm>
                <a:off x="2293718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A7C3118-57ED-4E68-A9F2-7F13F78F9B51}"/>
                  </a:ext>
                </a:extLst>
              </p:cNvPr>
              <p:cNvCxnSpPr/>
              <p:nvPr/>
            </p:nvCxnSpPr>
            <p:spPr>
              <a:xfrm>
                <a:off x="2490488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4E88BC4E-8FC4-4B05-B693-A21C36B716BE}"/>
                  </a:ext>
                </a:extLst>
              </p:cNvPr>
              <p:cNvCxnSpPr/>
              <p:nvPr/>
            </p:nvCxnSpPr>
            <p:spPr>
              <a:xfrm>
                <a:off x="2700761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7C8EA3F5-A208-4201-8F9E-D156F0C26C49}"/>
                  </a:ext>
                </a:extLst>
              </p:cNvPr>
              <p:cNvCxnSpPr/>
              <p:nvPr/>
            </p:nvCxnSpPr>
            <p:spPr>
              <a:xfrm>
                <a:off x="2897531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4619E60C-E0C1-4743-A531-14EB9742B2BD}"/>
                  </a:ext>
                </a:extLst>
              </p:cNvPr>
              <p:cNvCxnSpPr/>
              <p:nvPr/>
            </p:nvCxnSpPr>
            <p:spPr>
              <a:xfrm>
                <a:off x="3094301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DF759126-8ECC-4A59-BDB2-69810802D67A}"/>
                  </a:ext>
                </a:extLst>
              </p:cNvPr>
              <p:cNvCxnSpPr/>
              <p:nvPr/>
            </p:nvCxnSpPr>
            <p:spPr>
              <a:xfrm>
                <a:off x="3300716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88B24B95-0280-49A6-9573-A7D198E102DC}"/>
                  </a:ext>
                </a:extLst>
              </p:cNvPr>
              <p:cNvCxnSpPr/>
              <p:nvPr/>
            </p:nvCxnSpPr>
            <p:spPr>
              <a:xfrm>
                <a:off x="3510989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145952CC-7D5F-4010-B52A-A545B95FEA13}"/>
                  </a:ext>
                </a:extLst>
              </p:cNvPr>
              <p:cNvCxnSpPr/>
              <p:nvPr/>
            </p:nvCxnSpPr>
            <p:spPr>
              <a:xfrm>
                <a:off x="3707759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45BAD56-198D-44AD-B189-0A54B9A0FF6D}"/>
                  </a:ext>
                </a:extLst>
              </p:cNvPr>
              <p:cNvCxnSpPr/>
              <p:nvPr/>
            </p:nvCxnSpPr>
            <p:spPr>
              <a:xfrm>
                <a:off x="3904529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EA60A6D5-DC9E-4216-AA5B-5E53D70169AA}"/>
                  </a:ext>
                </a:extLst>
              </p:cNvPr>
              <p:cNvCxnSpPr/>
              <p:nvPr/>
            </p:nvCxnSpPr>
            <p:spPr>
              <a:xfrm>
                <a:off x="4101299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BE44B411-D94F-4FFA-A353-BFEDF6341050}"/>
                  </a:ext>
                </a:extLst>
              </p:cNvPr>
              <p:cNvCxnSpPr/>
              <p:nvPr/>
            </p:nvCxnSpPr>
            <p:spPr>
              <a:xfrm>
                <a:off x="4311572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78A3DAE-736B-4317-BA1A-EC79C06601D3}"/>
                  </a:ext>
                </a:extLst>
              </p:cNvPr>
              <p:cNvCxnSpPr/>
              <p:nvPr/>
            </p:nvCxnSpPr>
            <p:spPr>
              <a:xfrm>
                <a:off x="4508342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673FC044-8A36-4C94-B590-D4970CE4C4BE}"/>
                  </a:ext>
                </a:extLst>
              </p:cNvPr>
              <p:cNvCxnSpPr/>
              <p:nvPr/>
            </p:nvCxnSpPr>
            <p:spPr>
              <a:xfrm>
                <a:off x="4705112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BB37E03F-D997-4609-90FE-F5C5DB2E3109}"/>
                  </a:ext>
                </a:extLst>
              </p:cNvPr>
              <p:cNvCxnSpPr/>
              <p:nvPr/>
            </p:nvCxnSpPr>
            <p:spPr>
              <a:xfrm>
                <a:off x="4921171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D89D68E0-45E3-40B1-BDB2-38F667C84FC9}"/>
                  </a:ext>
                </a:extLst>
              </p:cNvPr>
              <p:cNvCxnSpPr/>
              <p:nvPr/>
            </p:nvCxnSpPr>
            <p:spPr>
              <a:xfrm>
                <a:off x="5131444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8DCFBF9B-8AB8-46EF-AE04-C2EFA172DC34}"/>
                  </a:ext>
                </a:extLst>
              </p:cNvPr>
              <p:cNvCxnSpPr/>
              <p:nvPr/>
            </p:nvCxnSpPr>
            <p:spPr>
              <a:xfrm>
                <a:off x="5328214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1A3FC87D-8B50-44A7-95E7-71DAC57789C3}"/>
                  </a:ext>
                </a:extLst>
              </p:cNvPr>
              <p:cNvCxnSpPr/>
              <p:nvPr/>
            </p:nvCxnSpPr>
            <p:spPr>
              <a:xfrm>
                <a:off x="5524984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3AF1D824-70A6-4A27-ADD3-9726557E0150}"/>
                  </a:ext>
                </a:extLst>
              </p:cNvPr>
              <p:cNvCxnSpPr/>
              <p:nvPr/>
            </p:nvCxnSpPr>
            <p:spPr>
              <a:xfrm>
                <a:off x="5721754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771BF093-B63C-4EB7-B0D9-05E5113DB102}"/>
                  </a:ext>
                </a:extLst>
              </p:cNvPr>
              <p:cNvCxnSpPr/>
              <p:nvPr/>
            </p:nvCxnSpPr>
            <p:spPr>
              <a:xfrm>
                <a:off x="5932027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CDFFE192-A507-4004-A682-B09EA5121E6B}"/>
                  </a:ext>
                </a:extLst>
              </p:cNvPr>
              <p:cNvCxnSpPr/>
              <p:nvPr/>
            </p:nvCxnSpPr>
            <p:spPr>
              <a:xfrm>
                <a:off x="6128797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36BEB49C-D71C-4BA4-843B-AB8FD68BD246}"/>
                  </a:ext>
                </a:extLst>
              </p:cNvPr>
              <p:cNvCxnSpPr/>
              <p:nvPr/>
            </p:nvCxnSpPr>
            <p:spPr>
              <a:xfrm>
                <a:off x="6325567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7652930A-BA65-436C-948D-4C47044A3A36}"/>
                  </a:ext>
                </a:extLst>
              </p:cNvPr>
              <p:cNvCxnSpPr/>
              <p:nvPr/>
            </p:nvCxnSpPr>
            <p:spPr>
              <a:xfrm>
                <a:off x="6531982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C310B5B7-3012-43FD-9EFE-F3D28A3E3A5A}"/>
                  </a:ext>
                </a:extLst>
              </p:cNvPr>
              <p:cNvCxnSpPr/>
              <p:nvPr/>
            </p:nvCxnSpPr>
            <p:spPr>
              <a:xfrm>
                <a:off x="6742255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2B62C29E-67CD-4993-A661-24A4933CFEBB}"/>
                  </a:ext>
                </a:extLst>
              </p:cNvPr>
              <p:cNvCxnSpPr/>
              <p:nvPr/>
            </p:nvCxnSpPr>
            <p:spPr>
              <a:xfrm>
                <a:off x="6939025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7293C97D-892D-4925-9240-6EBC5D352E82}"/>
                  </a:ext>
                </a:extLst>
              </p:cNvPr>
              <p:cNvCxnSpPr/>
              <p:nvPr/>
            </p:nvCxnSpPr>
            <p:spPr>
              <a:xfrm>
                <a:off x="7135795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95ADDA99-AA28-4145-96A7-ADCAE7091033}"/>
                  </a:ext>
                </a:extLst>
              </p:cNvPr>
              <p:cNvCxnSpPr/>
              <p:nvPr/>
            </p:nvCxnSpPr>
            <p:spPr>
              <a:xfrm>
                <a:off x="7332565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A0BBFE1-B9C7-4791-A1CD-8BB608CE2452}"/>
                  </a:ext>
                </a:extLst>
              </p:cNvPr>
              <p:cNvCxnSpPr/>
              <p:nvPr/>
            </p:nvCxnSpPr>
            <p:spPr>
              <a:xfrm>
                <a:off x="7542838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BAA7FC79-F51B-451D-B884-806257C20C75}"/>
                  </a:ext>
                </a:extLst>
              </p:cNvPr>
              <p:cNvCxnSpPr/>
              <p:nvPr/>
            </p:nvCxnSpPr>
            <p:spPr>
              <a:xfrm>
                <a:off x="7739608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F4231608-D56F-4D44-BC30-2C206DD56CCF}"/>
                  </a:ext>
                </a:extLst>
              </p:cNvPr>
              <p:cNvCxnSpPr/>
              <p:nvPr/>
            </p:nvCxnSpPr>
            <p:spPr>
              <a:xfrm>
                <a:off x="7936378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45BF4106-8A27-45A2-A68C-21B935D94F8D}"/>
                  </a:ext>
                </a:extLst>
              </p:cNvPr>
              <p:cNvCxnSpPr/>
              <p:nvPr/>
            </p:nvCxnSpPr>
            <p:spPr>
              <a:xfrm>
                <a:off x="8150508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E1CF4345-9D15-4016-9C39-675DAC59E4D5}"/>
                  </a:ext>
                </a:extLst>
              </p:cNvPr>
              <p:cNvCxnSpPr/>
              <p:nvPr/>
            </p:nvCxnSpPr>
            <p:spPr>
              <a:xfrm>
                <a:off x="8360781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374E80A6-F2AB-4B92-9E5C-207A9A390044}"/>
                  </a:ext>
                </a:extLst>
              </p:cNvPr>
              <p:cNvCxnSpPr/>
              <p:nvPr/>
            </p:nvCxnSpPr>
            <p:spPr>
              <a:xfrm>
                <a:off x="8557551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BD1FF30D-0789-4CB4-B61F-0A35315E66D5}"/>
                  </a:ext>
                </a:extLst>
              </p:cNvPr>
              <p:cNvCxnSpPr/>
              <p:nvPr/>
            </p:nvCxnSpPr>
            <p:spPr>
              <a:xfrm>
                <a:off x="8754321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62280F33-7CE2-494B-A083-81747E3D99F6}"/>
                  </a:ext>
                </a:extLst>
              </p:cNvPr>
              <p:cNvCxnSpPr/>
              <p:nvPr/>
            </p:nvCxnSpPr>
            <p:spPr>
              <a:xfrm>
                <a:off x="8951091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23B6AD0D-2DA2-41E2-B49A-DE13116E9FD8}"/>
                  </a:ext>
                </a:extLst>
              </p:cNvPr>
              <p:cNvCxnSpPr/>
              <p:nvPr/>
            </p:nvCxnSpPr>
            <p:spPr>
              <a:xfrm>
                <a:off x="9161364" y="2622655"/>
                <a:ext cx="0" cy="648183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7C2FE8E5-5D2A-4C42-A4DB-F336D3536473}"/>
                  </a:ext>
                </a:extLst>
              </p:cNvPr>
              <p:cNvCxnSpPr/>
              <p:nvPr/>
            </p:nvCxnSpPr>
            <p:spPr>
              <a:xfrm>
                <a:off x="3599727" y="2168349"/>
                <a:ext cx="0" cy="1585732"/>
              </a:xfrm>
              <a:prstGeom prst="lin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A174185E-BA2C-4D84-8F74-2C5347990E9D}"/>
                  </a:ext>
                </a:extLst>
              </p:cNvPr>
              <p:cNvCxnSpPr/>
              <p:nvPr/>
            </p:nvCxnSpPr>
            <p:spPr>
              <a:xfrm>
                <a:off x="5829782" y="2168349"/>
                <a:ext cx="0" cy="1585732"/>
              </a:xfrm>
              <a:prstGeom prst="lin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2F96185F-48C7-4FF2-9B81-D49A3E60831B}"/>
                  </a:ext>
                </a:extLst>
              </p:cNvPr>
              <p:cNvCxnSpPr/>
              <p:nvPr/>
            </p:nvCxnSpPr>
            <p:spPr>
              <a:xfrm>
                <a:off x="8046335" y="2168349"/>
                <a:ext cx="0" cy="1585732"/>
              </a:xfrm>
              <a:prstGeom prst="lin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DA15B8-493B-4347-B653-D0CF2391B116}"/>
                  </a:ext>
                </a:extLst>
              </p:cNvPr>
              <p:cNvSpPr txBox="1"/>
              <p:nvPr/>
            </p:nvSpPr>
            <p:spPr>
              <a:xfrm>
                <a:off x="1400537" y="2168349"/>
                <a:ext cx="632747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</a:rPr>
                  <a:t>IMU</a:t>
                </a:r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44090C6-6545-45D0-9F1B-03E7C75BED90}"/>
                  </a:ext>
                </a:extLst>
              </p:cNvPr>
              <p:cNvSpPr txBox="1"/>
              <p:nvPr/>
            </p:nvSpPr>
            <p:spPr>
              <a:xfrm>
                <a:off x="7623858" y="1745966"/>
                <a:ext cx="1061961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3 SCAN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4577E0-BEAA-4674-A51C-42AAB4FC2F6C}"/>
                  </a:ext>
                </a:extLst>
              </p:cNvPr>
              <p:cNvSpPr txBox="1"/>
              <p:nvPr/>
            </p:nvSpPr>
            <p:spPr>
              <a:xfrm>
                <a:off x="3184968" y="1745966"/>
                <a:ext cx="1064865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1 SCAN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179929D-950C-4770-8E90-706B79BC8E84}"/>
                  </a:ext>
                </a:extLst>
              </p:cNvPr>
              <p:cNvSpPr txBox="1"/>
              <p:nvPr/>
            </p:nvSpPr>
            <p:spPr>
              <a:xfrm>
                <a:off x="5404413" y="1745966"/>
                <a:ext cx="106196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2 SCAN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DC9053C-1CDE-4C02-80B0-F6650CD680B3}"/>
                  </a:ext>
                </a:extLst>
              </p:cNvPr>
              <p:cNvSpPr txBox="1"/>
              <p:nvPr/>
            </p:nvSpPr>
            <p:spPr>
              <a:xfrm>
                <a:off x="5657675" y="3254975"/>
                <a:ext cx="3010731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rgbClr val="00B050"/>
                    </a:solidFill>
                  </a:rPr>
                  <a:t>IMU RPY</a:t>
                </a:r>
              </a:p>
              <a:p>
                <a:pPr algn="ctr"/>
                <a:r>
                  <a:rPr lang="en-US" altLang="ko-KR" sz="1400" b="1" dirty="0">
                    <a:solidFill>
                      <a:srgbClr val="00B050"/>
                    </a:solidFill>
                  </a:rPr>
                  <a:t>cur~cur+0.01</a:t>
                </a:r>
                <a:r>
                  <a:rPr lang="ko-KR" altLang="en-US" sz="1400" b="1" dirty="0">
                    <a:solidFill>
                      <a:srgbClr val="00B050"/>
                    </a:solidFill>
                  </a:rPr>
                  <a:t>초 →</a:t>
                </a:r>
                <a:r>
                  <a:rPr lang="en-US" altLang="ko-KR" sz="1400" b="1" dirty="0">
                    <a:solidFill>
                      <a:srgbClr val="00B050"/>
                    </a:solidFill>
                  </a:rPr>
                  <a:t> scan </a:t>
                </a:r>
                <a:r>
                  <a:rPr lang="ko-KR" altLang="en-US" sz="1400" b="1" dirty="0">
                    <a:solidFill>
                      <a:srgbClr val="00B050"/>
                    </a:solidFill>
                  </a:rPr>
                  <a:t>전까지</a:t>
                </a:r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49F64E4D-B791-408F-8DA5-AE1664CD1E7B}"/>
                  </a:ext>
                </a:extLst>
              </p:cNvPr>
              <p:cNvGrpSpPr/>
              <p:nvPr/>
            </p:nvGrpSpPr>
            <p:grpSpPr>
              <a:xfrm rot="10800000">
                <a:off x="5900961" y="2432791"/>
                <a:ext cx="240235" cy="141613"/>
                <a:chOff x="4652759" y="3585043"/>
                <a:chExt cx="240235" cy="141613"/>
              </a:xfrm>
              <a:grpFill/>
            </p:grpSpPr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0FF30ACC-C820-4569-BF26-3085E99FE9A5}"/>
                    </a:ext>
                  </a:extLst>
                </p:cNvPr>
                <p:cNvCxnSpPr/>
                <p:nvPr/>
              </p:nvCxnSpPr>
              <p:spPr>
                <a:xfrm>
                  <a:off x="4662283" y="3585043"/>
                  <a:ext cx="0" cy="141613"/>
                </a:xfrm>
                <a:prstGeom prst="line">
                  <a:avLst/>
                </a:prstGeom>
                <a:grpFill/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20160B3C-A919-4C64-BDA3-526A5B6FEC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81358" y="3585043"/>
                  <a:ext cx="0" cy="141613"/>
                </a:xfrm>
                <a:prstGeom prst="line">
                  <a:avLst/>
                </a:prstGeom>
                <a:grpFill/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3FD1F747-E2F5-4509-B11A-F54372068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52759" y="3726656"/>
                  <a:ext cx="240235" cy="0"/>
                </a:xfrm>
                <a:prstGeom prst="line">
                  <a:avLst/>
                </a:prstGeom>
                <a:grpFill/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455A88-0599-4B76-8B81-33C677E87371}"/>
                  </a:ext>
                </a:extLst>
              </p:cNvPr>
              <p:cNvSpPr txBox="1"/>
              <p:nvPr/>
            </p:nvSpPr>
            <p:spPr>
              <a:xfrm>
                <a:off x="6174764" y="2080960"/>
                <a:ext cx="1845437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rgbClr val="92D050"/>
                    </a:solidFill>
                  </a:rPr>
                  <a:t>Get angular</a:t>
                </a:r>
              </a:p>
              <a:p>
                <a:pPr algn="ctr"/>
                <a:r>
                  <a:rPr lang="en-US" altLang="ko-KR" sz="1400" b="1" dirty="0">
                    <a:solidFill>
                      <a:srgbClr val="92D050"/>
                    </a:solidFill>
                  </a:rPr>
                  <a:t>IMU Rot X,Y,Z time</a:t>
                </a:r>
                <a:endParaRPr lang="ko-KR" altLang="en-US" sz="1400" b="1" dirty="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AB579810-B7BF-4F0D-B7AE-740A0DF2D4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6127" y="2593341"/>
                <a:ext cx="0" cy="817103"/>
              </a:xfrm>
              <a:prstGeom prst="line">
                <a:avLst/>
              </a:prstGeom>
              <a:grpFill/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4A4FE5FA-D1C7-447D-A0EA-3212D2E8F315}"/>
                  </a:ext>
                </a:extLst>
              </p:cNvPr>
              <p:cNvCxnSpPr/>
              <p:nvPr/>
            </p:nvCxnSpPr>
            <p:spPr>
              <a:xfrm>
                <a:off x="5823593" y="3769863"/>
                <a:ext cx="0" cy="953465"/>
              </a:xfrm>
              <a:prstGeom prst="line">
                <a:avLst/>
              </a:prstGeom>
              <a:grpFill/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화살표: 오른쪽 54">
                <a:extLst>
                  <a:ext uri="{FF2B5EF4-FFF2-40B4-BE49-F238E27FC236}">
                    <a16:creationId xmlns:a16="http://schemas.microsoft.com/office/drawing/2014/main" id="{D78279DB-BF41-4016-AFAE-4A07555F0D80}"/>
                  </a:ext>
                </a:extLst>
              </p:cNvPr>
              <p:cNvSpPr/>
              <p:nvPr/>
            </p:nvSpPr>
            <p:spPr>
              <a:xfrm rot="10800000">
                <a:off x="4095088" y="4150379"/>
                <a:ext cx="1728487" cy="145891"/>
              </a:xfrm>
              <a:prstGeom prst="rightArrow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913AB1C-1529-4B50-9B89-162030D2839D}"/>
                  </a:ext>
                </a:extLst>
              </p:cNvPr>
              <p:cNvSpPr txBox="1"/>
              <p:nvPr/>
            </p:nvSpPr>
            <p:spPr>
              <a:xfrm>
                <a:off x="3072974" y="4069436"/>
                <a:ext cx="1021140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err="1">
                    <a:solidFill>
                      <a:srgbClr val="7030A0"/>
                    </a:solidFill>
                  </a:rPr>
                  <a:t>pop_front</a:t>
                </a:r>
                <a:endParaRPr lang="ko-KR" altLang="en-US" sz="1400" b="1" dirty="0">
                  <a:solidFill>
                    <a:srgbClr val="7030A0"/>
                  </a:solidFill>
                </a:endParaRPr>
              </a:p>
            </p:txBody>
          </p:sp>
        </p:grp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09FD440-E3B2-A6D6-0271-C7889CC3DCFA}"/>
              </a:ext>
            </a:extLst>
          </p:cNvPr>
          <p:cNvSpPr/>
          <p:nvPr/>
        </p:nvSpPr>
        <p:spPr>
          <a:xfrm>
            <a:off x="-93768" y="962390"/>
            <a:ext cx="603813" cy="526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①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567D052-CE3D-FED9-99F8-7E2E843FEBA1}"/>
              </a:ext>
            </a:extLst>
          </p:cNvPr>
          <p:cNvSpPr/>
          <p:nvPr/>
        </p:nvSpPr>
        <p:spPr>
          <a:xfrm>
            <a:off x="2824880" y="970808"/>
            <a:ext cx="603813" cy="526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②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07C10FA-4C6E-0ECF-FFE2-1F8B3495C52D}"/>
              </a:ext>
            </a:extLst>
          </p:cNvPr>
          <p:cNvSpPr/>
          <p:nvPr/>
        </p:nvSpPr>
        <p:spPr>
          <a:xfrm>
            <a:off x="-93769" y="2314817"/>
            <a:ext cx="603813" cy="526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④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40050F-5235-CB43-BBE0-078855792E70}"/>
              </a:ext>
            </a:extLst>
          </p:cNvPr>
          <p:cNvSpPr/>
          <p:nvPr/>
        </p:nvSpPr>
        <p:spPr>
          <a:xfrm>
            <a:off x="-93769" y="1654100"/>
            <a:ext cx="603813" cy="526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③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4176145-0FAD-B39B-22E9-073692C52113}"/>
              </a:ext>
            </a:extLst>
          </p:cNvPr>
          <p:cNvSpPr/>
          <p:nvPr/>
        </p:nvSpPr>
        <p:spPr>
          <a:xfrm>
            <a:off x="8606872" y="3774296"/>
            <a:ext cx="603813" cy="526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④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4481FEF-4CEB-CC3B-C5FF-27B82214AF0E}"/>
              </a:ext>
            </a:extLst>
          </p:cNvPr>
          <p:cNvSpPr/>
          <p:nvPr/>
        </p:nvSpPr>
        <p:spPr>
          <a:xfrm>
            <a:off x="5115236" y="5829271"/>
            <a:ext cx="603813" cy="526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②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762CC5C-3ADE-6AAC-0ADE-569FFC57B997}"/>
              </a:ext>
            </a:extLst>
          </p:cNvPr>
          <p:cNvSpPr/>
          <p:nvPr/>
        </p:nvSpPr>
        <p:spPr>
          <a:xfrm>
            <a:off x="8100496" y="5005058"/>
            <a:ext cx="603813" cy="526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③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CC3D69A-2CE9-DE6A-70E3-BBB9437F80C4}"/>
              </a:ext>
            </a:extLst>
          </p:cNvPr>
          <p:cNvSpPr/>
          <p:nvPr/>
        </p:nvSpPr>
        <p:spPr>
          <a:xfrm>
            <a:off x="7491667" y="3518977"/>
            <a:ext cx="603813" cy="526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①</a:t>
            </a: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B6A5E961-AE53-4BC1-84D0-28F7070B9963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6008257" y="423991"/>
            <a:ext cx="315355" cy="5465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FC731A1-5F01-4F09-8332-7B06C681439B}"/>
              </a:ext>
            </a:extLst>
          </p:cNvPr>
          <p:cNvSpPr txBox="1"/>
          <p:nvPr/>
        </p:nvSpPr>
        <p:spPr>
          <a:xfrm>
            <a:off x="6458050" y="372484"/>
            <a:ext cx="566567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 </a:t>
            </a:r>
            <a:r>
              <a:rPr lang="en-US" altLang="ko-KR" sz="1600" dirty="0" err="1"/>
              <a:t>deskewInfo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timeScanCur</a:t>
            </a:r>
            <a:r>
              <a:rPr lang="en-US" altLang="ko-KR" sz="1600" dirty="0"/>
              <a:t> &lt; </a:t>
            </a:r>
            <a:r>
              <a:rPr lang="en-US" altLang="ko-KR" sz="1600" dirty="0" err="1"/>
              <a:t>imuQueue</a:t>
            </a:r>
            <a:r>
              <a:rPr lang="en-US" altLang="ko-KR" sz="1600" dirty="0"/>
              <a:t> &lt;  </a:t>
            </a:r>
            <a:r>
              <a:rPr lang="en-US" altLang="ko-KR" sz="1600" dirty="0" err="1"/>
              <a:t>timeScanEnd</a:t>
            </a:r>
            <a:endParaRPr lang="ko-KR" altLang="en-US" sz="1600" dirty="0"/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4E484AB9-7C9B-4819-974A-B2B2414A6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9676" y="5684535"/>
            <a:ext cx="3461014" cy="503615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36F7033B-3738-40B0-8FDC-3730B6BE88FE}"/>
              </a:ext>
            </a:extLst>
          </p:cNvPr>
          <p:cNvSpPr/>
          <p:nvPr/>
        </p:nvSpPr>
        <p:spPr>
          <a:xfrm>
            <a:off x="11439793" y="5696607"/>
            <a:ext cx="388307" cy="265328"/>
          </a:xfrm>
          <a:prstGeom prst="rect">
            <a:avLst/>
          </a:prstGeom>
          <a:noFill/>
          <a:ln w="28575">
            <a:solidFill>
              <a:srgbClr val="EFE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FA19EC00-7CAD-41F3-BFDD-9D5539373A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866" y="4443579"/>
            <a:ext cx="2400300" cy="1304925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3773024-84CE-41A8-9A02-F71357CBEF12}"/>
              </a:ext>
            </a:extLst>
          </p:cNvPr>
          <p:cNvSpPr txBox="1"/>
          <p:nvPr/>
        </p:nvSpPr>
        <p:spPr>
          <a:xfrm>
            <a:off x="6458050" y="2096954"/>
            <a:ext cx="56656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FF0000"/>
                </a:solidFill>
                <a:highlight>
                  <a:srgbClr val="00FFFF"/>
                </a:highlight>
              </a:rPr>
              <a:t>cloudQueue.size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가 </a:t>
            </a:r>
            <a:r>
              <a:rPr lang="en-US" altLang="ko-KR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2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보다 작으면 </a:t>
            </a:r>
            <a:r>
              <a:rPr lang="en-US" altLang="ko-KR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FALSE 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뿐이지 </a:t>
            </a:r>
            <a:r>
              <a:rPr lang="en-US" altLang="ko-KR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queue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에는 </a:t>
            </a:r>
            <a:r>
              <a:rPr lang="ko-KR" altLang="en-US" sz="1600" b="1" dirty="0" err="1">
                <a:solidFill>
                  <a:srgbClr val="FF0000"/>
                </a:solidFill>
                <a:highlight>
                  <a:srgbClr val="00FFFF"/>
                </a:highlight>
              </a:rPr>
              <a:t>저장되어있음</a:t>
            </a:r>
            <a:endParaRPr lang="en-US" altLang="ko-KR" sz="1600" b="1" dirty="0">
              <a:solidFill>
                <a:srgbClr val="FF0000"/>
              </a:solidFill>
              <a:highlight>
                <a:srgbClr val="00FFFF"/>
              </a:highlight>
            </a:endParaRPr>
          </a:p>
          <a:p>
            <a:r>
              <a:rPr lang="ko-KR" altLang="en-US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그래서 즉 </a:t>
            </a:r>
            <a:r>
              <a:rPr lang="en-US" altLang="ko-KR" sz="1600" b="1" dirty="0" err="1">
                <a:solidFill>
                  <a:srgbClr val="FF0000"/>
                </a:solidFill>
                <a:highlight>
                  <a:srgbClr val="00FFFF"/>
                </a:highlight>
              </a:rPr>
              <a:t>timeScanCur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은 </a:t>
            </a:r>
            <a:r>
              <a:rPr lang="en-US" altLang="ko-KR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1scan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부터 시작이라고 함</a:t>
            </a:r>
            <a:endParaRPr lang="en-US" altLang="ko-KR" sz="1600" b="1" dirty="0">
              <a:solidFill>
                <a:srgbClr val="FF0000"/>
              </a:solidFill>
              <a:highlight>
                <a:srgbClr val="00FFFF"/>
              </a:highlight>
            </a:endParaRPr>
          </a:p>
          <a:p>
            <a:r>
              <a:rPr lang="ko-KR" altLang="en-US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왜</a:t>
            </a:r>
            <a:r>
              <a:rPr lang="en-US" altLang="ko-KR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? 1scan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만 있으면 앞에 값만 있어서 </a:t>
            </a:r>
            <a:r>
              <a:rPr lang="en-US" altLang="ko-KR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1scan 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사이의 </a:t>
            </a:r>
            <a:r>
              <a:rPr lang="en-US" altLang="ko-KR" sz="1600" b="1" dirty="0" err="1">
                <a:solidFill>
                  <a:srgbClr val="FF0000"/>
                </a:solidFill>
                <a:highlight>
                  <a:srgbClr val="00FFFF"/>
                </a:highlight>
              </a:rPr>
              <a:t>imu</a:t>
            </a:r>
            <a:r>
              <a:rPr lang="en-US" altLang="ko-KR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사이는 </a:t>
            </a:r>
            <a:r>
              <a:rPr lang="en-US" altLang="ko-KR" sz="1600" b="1" dirty="0" err="1">
                <a:solidFill>
                  <a:srgbClr val="FF0000"/>
                </a:solidFill>
                <a:highlight>
                  <a:srgbClr val="00FFFF"/>
                </a:highlight>
              </a:rPr>
              <a:t>odom</a:t>
            </a:r>
            <a:r>
              <a:rPr lang="en-US" altLang="ko-KR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  <a:highlight>
                  <a:srgbClr val="00FFFF"/>
                </a:highlight>
              </a:rPr>
              <a:t>못구하잖아</a:t>
            </a:r>
            <a:r>
              <a:rPr lang="en-US" altLang="ko-KR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.. 2scan 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까지는 있어야 </a:t>
            </a:r>
            <a:r>
              <a:rPr lang="ko-KR" altLang="en-US" sz="1600" b="1" dirty="0" err="1">
                <a:solidFill>
                  <a:srgbClr val="FF0000"/>
                </a:solidFill>
                <a:highlight>
                  <a:srgbClr val="00FFFF"/>
                </a:highlight>
              </a:rPr>
              <a:t>전꺼들로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 인해 </a:t>
            </a:r>
            <a:r>
              <a:rPr lang="en-US" altLang="ko-KR" sz="1600" b="1" dirty="0" err="1">
                <a:solidFill>
                  <a:srgbClr val="FF0000"/>
                </a:solidFill>
                <a:highlight>
                  <a:srgbClr val="00FFFF"/>
                </a:highlight>
              </a:rPr>
              <a:t>imu</a:t>
            </a:r>
            <a:r>
              <a:rPr lang="en-US" altLang="ko-KR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highlight>
                  <a:srgbClr val="00FFFF"/>
                </a:highlight>
              </a:rPr>
              <a:t>odom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00FFFF"/>
                </a:highlight>
              </a:rPr>
              <a:t>값 구할 수 있음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5BA73DF-4131-4068-BD1F-C0984A334775}"/>
              </a:ext>
            </a:extLst>
          </p:cNvPr>
          <p:cNvSpPr/>
          <p:nvPr/>
        </p:nvSpPr>
        <p:spPr>
          <a:xfrm>
            <a:off x="1280160" y="5203900"/>
            <a:ext cx="3556109" cy="1524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 err="1"/>
              <a:t>번보면</a:t>
            </a:r>
            <a:r>
              <a:rPr lang="ko-KR" altLang="en-US" dirty="0"/>
              <a:t> </a:t>
            </a:r>
            <a:r>
              <a:rPr lang="en-US" altLang="ko-KR" dirty="0" err="1"/>
              <a:t>imu</a:t>
            </a:r>
            <a:r>
              <a:rPr lang="ko-KR" altLang="en-US" dirty="0"/>
              <a:t>가 </a:t>
            </a:r>
            <a:r>
              <a:rPr lang="en-US" altLang="ko-KR" dirty="0"/>
              <a:t>scan</a:t>
            </a:r>
            <a:r>
              <a:rPr lang="ko-KR" altLang="en-US" dirty="0"/>
              <a:t>보다 빠르면 초기값 </a:t>
            </a:r>
            <a:r>
              <a:rPr lang="ko-KR" altLang="en-US" dirty="0" err="1"/>
              <a:t>지정하는거임</a:t>
            </a:r>
            <a:r>
              <a:rPr lang="en-US" altLang="ko-KR" dirty="0"/>
              <a:t> +0.01</a:t>
            </a:r>
            <a:r>
              <a:rPr lang="ko-KR" altLang="en-US" dirty="0"/>
              <a:t>까지니까 </a:t>
            </a:r>
            <a:r>
              <a:rPr lang="en-US" altLang="ko-KR" dirty="0"/>
              <a:t>scan</a:t>
            </a:r>
            <a:r>
              <a:rPr lang="ko-KR" altLang="en-US" dirty="0"/>
              <a:t>전까지 </a:t>
            </a:r>
            <a:r>
              <a:rPr lang="ko-KR" altLang="en-US" dirty="0" err="1"/>
              <a:t>ㅇㅇ</a:t>
            </a:r>
            <a:r>
              <a:rPr lang="en-US" altLang="ko-KR" dirty="0"/>
              <a:t>!!!</a:t>
            </a:r>
            <a:endParaRPr lang="ko-KR" altLang="en-US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8F86D8F-5285-4366-B79C-DF7B8239F5A9}"/>
              </a:ext>
            </a:extLst>
          </p:cNvPr>
          <p:cNvCxnSpPr>
            <a:cxnSpLocks/>
          </p:cNvCxnSpPr>
          <p:nvPr/>
        </p:nvCxnSpPr>
        <p:spPr>
          <a:xfrm>
            <a:off x="8318456" y="4462515"/>
            <a:ext cx="0" cy="817103"/>
          </a:xfrm>
          <a:prstGeom prst="lin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47654F8-89B2-4ECC-AD46-51510B8B4FCA}"/>
              </a:ext>
            </a:extLst>
          </p:cNvPr>
          <p:cNvCxnSpPr>
            <a:cxnSpLocks/>
          </p:cNvCxnSpPr>
          <p:nvPr/>
        </p:nvCxnSpPr>
        <p:spPr>
          <a:xfrm flipV="1">
            <a:off x="8250066" y="4475050"/>
            <a:ext cx="70430" cy="1754"/>
          </a:xfrm>
          <a:prstGeom prst="lin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003E8A6-F0C0-4784-8CD2-5A2A25098FC8}"/>
              </a:ext>
            </a:extLst>
          </p:cNvPr>
          <p:cNvCxnSpPr>
            <a:cxnSpLocks/>
          </p:cNvCxnSpPr>
          <p:nvPr/>
        </p:nvCxnSpPr>
        <p:spPr>
          <a:xfrm flipV="1">
            <a:off x="8254829" y="5261063"/>
            <a:ext cx="70430" cy="1754"/>
          </a:xfrm>
          <a:prstGeom prst="lin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FD2D371-1FCA-4310-8729-7BDB5BDBFE39}"/>
              </a:ext>
            </a:extLst>
          </p:cNvPr>
          <p:cNvCxnSpPr>
            <a:cxnSpLocks/>
          </p:cNvCxnSpPr>
          <p:nvPr/>
        </p:nvCxnSpPr>
        <p:spPr>
          <a:xfrm>
            <a:off x="8277011" y="4462514"/>
            <a:ext cx="0" cy="817103"/>
          </a:xfrm>
          <a:prstGeom prst="lin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EB03477-B67D-43B2-9BD1-313D67908F75}"/>
              </a:ext>
            </a:extLst>
          </p:cNvPr>
          <p:cNvCxnSpPr>
            <a:cxnSpLocks/>
          </p:cNvCxnSpPr>
          <p:nvPr/>
        </p:nvCxnSpPr>
        <p:spPr>
          <a:xfrm>
            <a:off x="8289829" y="4463251"/>
            <a:ext cx="0" cy="817103"/>
          </a:xfrm>
          <a:prstGeom prst="lin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91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93658A-B703-4069-8424-885DFFFA4201}"/>
              </a:ext>
            </a:extLst>
          </p:cNvPr>
          <p:cNvSpPr/>
          <p:nvPr/>
        </p:nvSpPr>
        <p:spPr>
          <a:xfrm>
            <a:off x="208139" y="119269"/>
            <a:ext cx="11775722" cy="888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b="1" dirty="0" err="1">
                <a:solidFill>
                  <a:schemeClr val="tx1"/>
                </a:solidFill>
                <a:highlight>
                  <a:srgbClr val="DEFD23"/>
                </a:highlight>
              </a:rPr>
              <a:t>odomDeskewInfo</a:t>
            </a:r>
            <a:endParaRPr lang="en-US" altLang="ko-KR" sz="1400" b="1" dirty="0">
              <a:solidFill>
                <a:schemeClr val="tx1"/>
              </a:solidFill>
              <a:highlight>
                <a:srgbClr val="DEFD23"/>
              </a:highlight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chemeClr val="tx1"/>
                </a:solidFill>
              </a:rPr>
              <a:t>startOdom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1EF722A-6630-4C1F-A162-D38AA37A0C31}"/>
              </a:ext>
            </a:extLst>
          </p:cNvPr>
          <p:cNvGrpSpPr/>
          <p:nvPr/>
        </p:nvGrpSpPr>
        <p:grpSpPr>
          <a:xfrm>
            <a:off x="270626" y="995937"/>
            <a:ext cx="10386872" cy="2905997"/>
            <a:chOff x="1111169" y="1904128"/>
            <a:chExt cx="10386872" cy="2905997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0913D0C9-5B82-4F1E-B404-57106073EC18}"/>
                </a:ext>
              </a:extLst>
            </p:cNvPr>
            <p:cNvCxnSpPr/>
            <p:nvPr/>
          </p:nvCxnSpPr>
          <p:spPr>
            <a:xfrm>
              <a:off x="1400537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D76DE122-4BB4-4E77-9502-3DBC4346931D}"/>
                </a:ext>
              </a:extLst>
            </p:cNvPr>
            <p:cNvCxnSpPr/>
            <p:nvPr/>
          </p:nvCxnSpPr>
          <p:spPr>
            <a:xfrm>
              <a:off x="1610810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B0FC26AD-AF7D-4DC9-98E9-E86DA22A05AA}"/>
                </a:ext>
              </a:extLst>
            </p:cNvPr>
            <p:cNvCxnSpPr/>
            <p:nvPr/>
          </p:nvCxnSpPr>
          <p:spPr>
            <a:xfrm>
              <a:off x="1807580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D566D7D-08B1-43DC-8AF3-A00EF61375C6}"/>
                </a:ext>
              </a:extLst>
            </p:cNvPr>
            <p:cNvCxnSpPr/>
            <p:nvPr/>
          </p:nvCxnSpPr>
          <p:spPr>
            <a:xfrm>
              <a:off x="2004350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B781274-32AC-4101-BE73-8A3D8D0A0E1F}"/>
                </a:ext>
              </a:extLst>
            </p:cNvPr>
            <p:cNvCxnSpPr/>
            <p:nvPr/>
          </p:nvCxnSpPr>
          <p:spPr>
            <a:xfrm>
              <a:off x="2201120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D6ABBF6-1719-4ED2-B064-FA3C4B8E7046}"/>
                </a:ext>
              </a:extLst>
            </p:cNvPr>
            <p:cNvCxnSpPr/>
            <p:nvPr/>
          </p:nvCxnSpPr>
          <p:spPr>
            <a:xfrm>
              <a:off x="2411393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DBBB6A5A-2301-411B-82A0-B02E6AE12447}"/>
                </a:ext>
              </a:extLst>
            </p:cNvPr>
            <p:cNvCxnSpPr/>
            <p:nvPr/>
          </p:nvCxnSpPr>
          <p:spPr>
            <a:xfrm>
              <a:off x="2608163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B0D1426-63D4-4F1B-82A3-7120B4A97A9D}"/>
                </a:ext>
              </a:extLst>
            </p:cNvPr>
            <p:cNvCxnSpPr/>
            <p:nvPr/>
          </p:nvCxnSpPr>
          <p:spPr>
            <a:xfrm>
              <a:off x="2804933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62464C8F-DF8D-4A20-BCFA-1D6DC432510C}"/>
                </a:ext>
              </a:extLst>
            </p:cNvPr>
            <p:cNvCxnSpPr/>
            <p:nvPr/>
          </p:nvCxnSpPr>
          <p:spPr>
            <a:xfrm>
              <a:off x="3011348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E551677F-674E-47FA-8747-640BF4693A23}"/>
                </a:ext>
              </a:extLst>
            </p:cNvPr>
            <p:cNvCxnSpPr/>
            <p:nvPr/>
          </p:nvCxnSpPr>
          <p:spPr>
            <a:xfrm>
              <a:off x="3221621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E4FFF71-C0E3-4737-92FB-5F35E1DA4671}"/>
                </a:ext>
              </a:extLst>
            </p:cNvPr>
            <p:cNvCxnSpPr/>
            <p:nvPr/>
          </p:nvCxnSpPr>
          <p:spPr>
            <a:xfrm>
              <a:off x="3418391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7ABC67C4-64FB-43E5-8C67-D730F9A03A2E}"/>
                </a:ext>
              </a:extLst>
            </p:cNvPr>
            <p:cNvCxnSpPr/>
            <p:nvPr/>
          </p:nvCxnSpPr>
          <p:spPr>
            <a:xfrm>
              <a:off x="3615161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68CC2478-920C-40DB-9867-F43E900C763A}"/>
                </a:ext>
              </a:extLst>
            </p:cNvPr>
            <p:cNvCxnSpPr/>
            <p:nvPr/>
          </p:nvCxnSpPr>
          <p:spPr>
            <a:xfrm>
              <a:off x="3811931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D2A9D9E8-86E5-4EA3-94A6-331419CEB275}"/>
                </a:ext>
              </a:extLst>
            </p:cNvPr>
            <p:cNvCxnSpPr/>
            <p:nvPr/>
          </p:nvCxnSpPr>
          <p:spPr>
            <a:xfrm>
              <a:off x="4022204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9E45FF2E-9B87-417E-9B89-44B2369B2DC7}"/>
                </a:ext>
              </a:extLst>
            </p:cNvPr>
            <p:cNvCxnSpPr/>
            <p:nvPr/>
          </p:nvCxnSpPr>
          <p:spPr>
            <a:xfrm>
              <a:off x="4218974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D66ACD3C-CF36-4FA1-A0B7-4171BD9F45E9}"/>
                </a:ext>
              </a:extLst>
            </p:cNvPr>
            <p:cNvCxnSpPr/>
            <p:nvPr/>
          </p:nvCxnSpPr>
          <p:spPr>
            <a:xfrm>
              <a:off x="4415744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E65DDBE7-453A-470A-87BF-0E996041893B}"/>
                </a:ext>
              </a:extLst>
            </p:cNvPr>
            <p:cNvCxnSpPr/>
            <p:nvPr/>
          </p:nvCxnSpPr>
          <p:spPr>
            <a:xfrm>
              <a:off x="4631803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D4C11AD6-6233-4088-B516-971671D26BB7}"/>
                </a:ext>
              </a:extLst>
            </p:cNvPr>
            <p:cNvCxnSpPr/>
            <p:nvPr/>
          </p:nvCxnSpPr>
          <p:spPr>
            <a:xfrm>
              <a:off x="4842076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B688DC3F-8E9A-4615-8CB2-09130BBB9E9B}"/>
                </a:ext>
              </a:extLst>
            </p:cNvPr>
            <p:cNvCxnSpPr/>
            <p:nvPr/>
          </p:nvCxnSpPr>
          <p:spPr>
            <a:xfrm>
              <a:off x="5038846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1296CC75-FDF0-4F4C-8466-DED09858B401}"/>
                </a:ext>
              </a:extLst>
            </p:cNvPr>
            <p:cNvCxnSpPr/>
            <p:nvPr/>
          </p:nvCxnSpPr>
          <p:spPr>
            <a:xfrm>
              <a:off x="5235616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306E2E3-1562-490E-A7D4-82BCF44CCFC8}"/>
                </a:ext>
              </a:extLst>
            </p:cNvPr>
            <p:cNvCxnSpPr/>
            <p:nvPr/>
          </p:nvCxnSpPr>
          <p:spPr>
            <a:xfrm>
              <a:off x="5432386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17BB238A-27C3-4FF5-B4B5-E3D829166A7C}"/>
                </a:ext>
              </a:extLst>
            </p:cNvPr>
            <p:cNvCxnSpPr/>
            <p:nvPr/>
          </p:nvCxnSpPr>
          <p:spPr>
            <a:xfrm>
              <a:off x="5642659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2C03D78D-FC7F-4724-85B3-8BE62F3C8A37}"/>
                </a:ext>
              </a:extLst>
            </p:cNvPr>
            <p:cNvCxnSpPr/>
            <p:nvPr/>
          </p:nvCxnSpPr>
          <p:spPr>
            <a:xfrm>
              <a:off x="5839429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35C22537-4DDE-41AD-801E-29406138349B}"/>
                </a:ext>
              </a:extLst>
            </p:cNvPr>
            <p:cNvCxnSpPr/>
            <p:nvPr/>
          </p:nvCxnSpPr>
          <p:spPr>
            <a:xfrm>
              <a:off x="6036199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A0F43F68-17C8-4F39-82E8-6F7D8B1F58F5}"/>
                </a:ext>
              </a:extLst>
            </p:cNvPr>
            <p:cNvCxnSpPr/>
            <p:nvPr/>
          </p:nvCxnSpPr>
          <p:spPr>
            <a:xfrm>
              <a:off x="6242614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F072B60B-16D9-4B72-A107-215F99D5E93A}"/>
                </a:ext>
              </a:extLst>
            </p:cNvPr>
            <p:cNvCxnSpPr/>
            <p:nvPr/>
          </p:nvCxnSpPr>
          <p:spPr>
            <a:xfrm>
              <a:off x="6452887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6B76B34F-4960-4EA7-B531-E205FCC779E8}"/>
                </a:ext>
              </a:extLst>
            </p:cNvPr>
            <p:cNvCxnSpPr/>
            <p:nvPr/>
          </p:nvCxnSpPr>
          <p:spPr>
            <a:xfrm>
              <a:off x="6649657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A0C2870D-61CF-44BF-8F4E-26DF37768597}"/>
                </a:ext>
              </a:extLst>
            </p:cNvPr>
            <p:cNvCxnSpPr/>
            <p:nvPr/>
          </p:nvCxnSpPr>
          <p:spPr>
            <a:xfrm>
              <a:off x="6846427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B94FA4CC-63BC-48E8-B7FB-330DE854BDF5}"/>
                </a:ext>
              </a:extLst>
            </p:cNvPr>
            <p:cNvCxnSpPr/>
            <p:nvPr/>
          </p:nvCxnSpPr>
          <p:spPr>
            <a:xfrm>
              <a:off x="7043197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6D01D697-F05A-48A5-AC2F-75300BEA0EAF}"/>
                </a:ext>
              </a:extLst>
            </p:cNvPr>
            <p:cNvCxnSpPr/>
            <p:nvPr/>
          </p:nvCxnSpPr>
          <p:spPr>
            <a:xfrm>
              <a:off x="7253470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9A4B7145-6273-41DF-9523-B4B92F23390D}"/>
                </a:ext>
              </a:extLst>
            </p:cNvPr>
            <p:cNvCxnSpPr/>
            <p:nvPr/>
          </p:nvCxnSpPr>
          <p:spPr>
            <a:xfrm>
              <a:off x="7450240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26EF118-E6E6-44BE-AA57-FD4F1F7AC41A}"/>
                </a:ext>
              </a:extLst>
            </p:cNvPr>
            <p:cNvCxnSpPr/>
            <p:nvPr/>
          </p:nvCxnSpPr>
          <p:spPr>
            <a:xfrm>
              <a:off x="7647010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793AD6F5-EFF3-47F1-A86C-D4C401CD3C65}"/>
                </a:ext>
              </a:extLst>
            </p:cNvPr>
            <p:cNvCxnSpPr/>
            <p:nvPr/>
          </p:nvCxnSpPr>
          <p:spPr>
            <a:xfrm>
              <a:off x="7861140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B2834DA8-71CB-48B6-ADC3-84B7E03C953F}"/>
                </a:ext>
              </a:extLst>
            </p:cNvPr>
            <p:cNvCxnSpPr/>
            <p:nvPr/>
          </p:nvCxnSpPr>
          <p:spPr>
            <a:xfrm>
              <a:off x="8071413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DFE93848-E1A1-4F62-8A52-CE15B75804C9}"/>
                </a:ext>
              </a:extLst>
            </p:cNvPr>
            <p:cNvCxnSpPr/>
            <p:nvPr/>
          </p:nvCxnSpPr>
          <p:spPr>
            <a:xfrm>
              <a:off x="8268183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ADBDF116-96A5-4CA6-BFD9-A98E967867C9}"/>
                </a:ext>
              </a:extLst>
            </p:cNvPr>
            <p:cNvCxnSpPr/>
            <p:nvPr/>
          </p:nvCxnSpPr>
          <p:spPr>
            <a:xfrm>
              <a:off x="8464953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EB44DD3-1AE8-4F4B-8C14-69A8066DC7FC}"/>
                </a:ext>
              </a:extLst>
            </p:cNvPr>
            <p:cNvCxnSpPr/>
            <p:nvPr/>
          </p:nvCxnSpPr>
          <p:spPr>
            <a:xfrm>
              <a:off x="8661723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76306667-A618-48E0-969C-BF80C149DF2E}"/>
                </a:ext>
              </a:extLst>
            </p:cNvPr>
            <p:cNvCxnSpPr/>
            <p:nvPr/>
          </p:nvCxnSpPr>
          <p:spPr>
            <a:xfrm>
              <a:off x="8871996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8BD21852-122A-4F5F-85F1-E209924814B5}"/>
                </a:ext>
              </a:extLst>
            </p:cNvPr>
            <p:cNvCxnSpPr/>
            <p:nvPr/>
          </p:nvCxnSpPr>
          <p:spPr>
            <a:xfrm>
              <a:off x="9068766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04B07293-BC7A-45AC-9FEF-DEE5DE3B7E23}"/>
                </a:ext>
              </a:extLst>
            </p:cNvPr>
            <p:cNvCxnSpPr/>
            <p:nvPr/>
          </p:nvCxnSpPr>
          <p:spPr>
            <a:xfrm>
              <a:off x="9265536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68224B4D-6752-45C8-B302-C84122977063}"/>
                </a:ext>
              </a:extLst>
            </p:cNvPr>
            <p:cNvCxnSpPr/>
            <p:nvPr/>
          </p:nvCxnSpPr>
          <p:spPr>
            <a:xfrm>
              <a:off x="9471951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583DE2AF-A2F6-4B24-A282-E4A4CCF8DF4A}"/>
                </a:ext>
              </a:extLst>
            </p:cNvPr>
            <p:cNvCxnSpPr/>
            <p:nvPr/>
          </p:nvCxnSpPr>
          <p:spPr>
            <a:xfrm>
              <a:off x="9682224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D11E1635-54A2-487F-8B15-DE566316CBAC}"/>
                </a:ext>
              </a:extLst>
            </p:cNvPr>
            <p:cNvCxnSpPr/>
            <p:nvPr/>
          </p:nvCxnSpPr>
          <p:spPr>
            <a:xfrm>
              <a:off x="9878994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3602D10E-8122-4B35-847A-22AC06D77453}"/>
                </a:ext>
              </a:extLst>
            </p:cNvPr>
            <p:cNvCxnSpPr/>
            <p:nvPr/>
          </p:nvCxnSpPr>
          <p:spPr>
            <a:xfrm>
              <a:off x="10075764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60F3A14A-691D-485D-8783-EE992FAA7F56}"/>
                </a:ext>
              </a:extLst>
            </p:cNvPr>
            <p:cNvCxnSpPr/>
            <p:nvPr/>
          </p:nvCxnSpPr>
          <p:spPr>
            <a:xfrm>
              <a:off x="10272534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F3650A99-3B0D-4B15-BE55-8EB7F6055B4E}"/>
                </a:ext>
              </a:extLst>
            </p:cNvPr>
            <p:cNvCxnSpPr/>
            <p:nvPr/>
          </p:nvCxnSpPr>
          <p:spPr>
            <a:xfrm>
              <a:off x="10482807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C9652E5D-0481-45B8-9A53-C59C99B8250C}"/>
                </a:ext>
              </a:extLst>
            </p:cNvPr>
            <p:cNvCxnSpPr/>
            <p:nvPr/>
          </p:nvCxnSpPr>
          <p:spPr>
            <a:xfrm>
              <a:off x="10679577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FB8FCFAB-DDF3-40D1-A7F5-6484678B407C}"/>
                </a:ext>
              </a:extLst>
            </p:cNvPr>
            <p:cNvCxnSpPr/>
            <p:nvPr/>
          </p:nvCxnSpPr>
          <p:spPr>
            <a:xfrm>
              <a:off x="10876347" y="2780817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5FB00B80-8364-4A9A-B605-822754AED20B}"/>
                </a:ext>
              </a:extLst>
            </p:cNvPr>
            <p:cNvCxnSpPr/>
            <p:nvPr/>
          </p:nvCxnSpPr>
          <p:spPr>
            <a:xfrm>
              <a:off x="3310359" y="2326511"/>
              <a:ext cx="0" cy="15857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593A8F29-ECAE-4B70-9AC6-D00E287FC7C5}"/>
                </a:ext>
              </a:extLst>
            </p:cNvPr>
            <p:cNvCxnSpPr/>
            <p:nvPr/>
          </p:nvCxnSpPr>
          <p:spPr>
            <a:xfrm>
              <a:off x="5540414" y="2326511"/>
              <a:ext cx="0" cy="15857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FF703C02-45AF-45F3-A48E-BAE110BA8901}"/>
                </a:ext>
              </a:extLst>
            </p:cNvPr>
            <p:cNvCxnSpPr/>
            <p:nvPr/>
          </p:nvCxnSpPr>
          <p:spPr>
            <a:xfrm>
              <a:off x="7756967" y="2326511"/>
              <a:ext cx="0" cy="15857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8903E2FF-E875-431F-93F4-8D340874503F}"/>
                </a:ext>
              </a:extLst>
            </p:cNvPr>
            <p:cNvCxnSpPr/>
            <p:nvPr/>
          </p:nvCxnSpPr>
          <p:spPr>
            <a:xfrm>
              <a:off x="9985093" y="2273460"/>
              <a:ext cx="0" cy="15857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29995D3-9CD6-4EA5-B6F0-D9540BA7AD10}"/>
                </a:ext>
              </a:extLst>
            </p:cNvPr>
            <p:cNvSpPr txBox="1"/>
            <p:nvPr/>
          </p:nvSpPr>
          <p:spPr>
            <a:xfrm>
              <a:off x="1111169" y="2326511"/>
              <a:ext cx="632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IMU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9A3D1AA-69F9-4DE0-9171-B5EAF319F70E}"/>
                </a:ext>
              </a:extLst>
            </p:cNvPr>
            <p:cNvSpPr txBox="1"/>
            <p:nvPr/>
          </p:nvSpPr>
          <p:spPr>
            <a:xfrm>
              <a:off x="7334490" y="1904128"/>
              <a:ext cx="106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3 SCAN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D150673-9333-44DD-B91A-66E8EF1F28B4}"/>
                </a:ext>
              </a:extLst>
            </p:cNvPr>
            <p:cNvSpPr txBox="1"/>
            <p:nvPr/>
          </p:nvSpPr>
          <p:spPr>
            <a:xfrm>
              <a:off x="2895600" y="1904128"/>
              <a:ext cx="1064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 SCAN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60A96F5-6AB3-4AD9-B346-640C40778D8D}"/>
                </a:ext>
              </a:extLst>
            </p:cNvPr>
            <p:cNvSpPr txBox="1"/>
            <p:nvPr/>
          </p:nvSpPr>
          <p:spPr>
            <a:xfrm>
              <a:off x="5115045" y="1904128"/>
              <a:ext cx="1061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 SCAN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7F296CE-0560-46C0-B9DB-A6C1AB7CB4C9}"/>
                </a:ext>
              </a:extLst>
            </p:cNvPr>
            <p:cNvSpPr txBox="1"/>
            <p:nvPr/>
          </p:nvSpPr>
          <p:spPr>
            <a:xfrm>
              <a:off x="6082012" y="4279935"/>
              <a:ext cx="10935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rgbClr val="00B050"/>
                  </a:solidFill>
                </a:rPr>
                <a:t>startodom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0158056E-6E30-456A-9911-A1EBE3F3B49E}"/>
                </a:ext>
              </a:extLst>
            </p:cNvPr>
            <p:cNvSpPr/>
            <p:nvPr/>
          </p:nvSpPr>
          <p:spPr>
            <a:xfrm flipH="1">
              <a:off x="5516934" y="2719327"/>
              <a:ext cx="3377227" cy="800100"/>
            </a:xfrm>
            <a:prstGeom prst="rect">
              <a:avLst/>
            </a:prstGeom>
            <a:solidFill>
              <a:srgbClr val="FFFF00">
                <a:alpha val="42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00A0F14-F836-419D-9971-F9164B115DFE}"/>
                </a:ext>
              </a:extLst>
            </p:cNvPr>
            <p:cNvSpPr txBox="1"/>
            <p:nvPr/>
          </p:nvSpPr>
          <p:spPr>
            <a:xfrm>
              <a:off x="6303387" y="2342505"/>
              <a:ext cx="1269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highlight>
                    <a:srgbClr val="FFFF00"/>
                  </a:highlight>
                </a:rPr>
                <a:t>odomqueue</a:t>
              </a:r>
              <a:endParaRPr lang="ko-KR" altLang="en-US" sz="1400" b="1" dirty="0">
                <a:highlight>
                  <a:srgbClr val="FFFF00"/>
                </a:highlight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44F654EE-3E14-419D-9AD9-224E126ED9BF}"/>
                </a:ext>
              </a:extLst>
            </p:cNvPr>
            <p:cNvCxnSpPr>
              <a:cxnSpLocks/>
            </p:cNvCxnSpPr>
            <p:nvPr/>
          </p:nvCxnSpPr>
          <p:spPr>
            <a:xfrm>
              <a:off x="5443978" y="3489352"/>
              <a:ext cx="52086" cy="11906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C4EB088A-E415-4AC9-847A-213939E27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6064" y="3407270"/>
              <a:ext cx="51241" cy="20114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4412D3A-1C21-4E2A-B45E-4FEE7DB65C0A}"/>
                </a:ext>
              </a:extLst>
            </p:cNvPr>
            <p:cNvSpPr txBox="1"/>
            <p:nvPr/>
          </p:nvSpPr>
          <p:spPr>
            <a:xfrm>
              <a:off x="5379817" y="3548883"/>
              <a:ext cx="624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7030A0"/>
                  </a:solidFill>
                </a:rPr>
                <a:t>0.01s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9647EFA7-5A13-4367-9E44-824A7CD7DEDD}"/>
                </a:ext>
              </a:extLst>
            </p:cNvPr>
            <p:cNvCxnSpPr/>
            <p:nvPr/>
          </p:nvCxnSpPr>
          <p:spPr>
            <a:xfrm>
              <a:off x="5438914" y="3856660"/>
              <a:ext cx="0" cy="953465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화살표: 오른쪽 123">
              <a:extLst>
                <a:ext uri="{FF2B5EF4-FFF2-40B4-BE49-F238E27FC236}">
                  <a16:creationId xmlns:a16="http://schemas.microsoft.com/office/drawing/2014/main" id="{A7BD1EEA-9492-49E7-8B1E-0A2A32BE8374}"/>
                </a:ext>
              </a:extLst>
            </p:cNvPr>
            <p:cNvSpPr/>
            <p:nvPr/>
          </p:nvSpPr>
          <p:spPr>
            <a:xfrm rot="10800000">
              <a:off x="3710409" y="4237176"/>
              <a:ext cx="1728487" cy="145891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E5778A0-26D3-4DD8-B71C-8F801A20ECE4}"/>
                </a:ext>
              </a:extLst>
            </p:cNvPr>
            <p:cNvSpPr txBox="1"/>
            <p:nvPr/>
          </p:nvSpPr>
          <p:spPr>
            <a:xfrm>
              <a:off x="2688295" y="4156233"/>
              <a:ext cx="1021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rgbClr val="7030A0"/>
                  </a:solidFill>
                </a:rPr>
                <a:t>pop_front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F05FDDD-53F6-4EA1-B863-CDE7740EFC59}"/>
                </a:ext>
              </a:extLst>
            </p:cNvPr>
            <p:cNvSpPr txBox="1"/>
            <p:nvPr/>
          </p:nvSpPr>
          <p:spPr>
            <a:xfrm>
              <a:off x="10250366" y="2770464"/>
              <a:ext cx="1247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i="1" dirty="0"/>
                <a:t>~</a:t>
              </a:r>
              <a:endParaRPr lang="ko-KR" altLang="en-US" sz="3600" b="1" i="1" dirty="0"/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1D467307-BB0D-4632-B4B3-0DE7479BE996}"/>
                </a:ext>
              </a:extLst>
            </p:cNvPr>
            <p:cNvCxnSpPr>
              <a:cxnSpLocks/>
              <a:endCxn id="117" idx="0"/>
            </p:cNvCxnSpPr>
            <p:nvPr/>
          </p:nvCxnSpPr>
          <p:spPr>
            <a:xfrm>
              <a:off x="5497993" y="2719327"/>
              <a:ext cx="1130790" cy="156060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4421886-89CA-4EC7-84E6-3C514B22CD4E}"/>
              </a:ext>
            </a:extLst>
          </p:cNvPr>
          <p:cNvGrpSpPr/>
          <p:nvPr/>
        </p:nvGrpSpPr>
        <p:grpSpPr>
          <a:xfrm>
            <a:off x="332617" y="3970979"/>
            <a:ext cx="7957597" cy="2826988"/>
            <a:chOff x="1616483" y="4187969"/>
            <a:chExt cx="7957597" cy="2826988"/>
          </a:xfrm>
        </p:grpSpPr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3B327E18-6928-485E-B393-5F7D135A7C1B}"/>
                </a:ext>
              </a:extLst>
            </p:cNvPr>
            <p:cNvCxnSpPr/>
            <p:nvPr/>
          </p:nvCxnSpPr>
          <p:spPr>
            <a:xfrm>
              <a:off x="1905851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4E514759-D4C9-40EE-B414-1983CCDEB7E7}"/>
                </a:ext>
              </a:extLst>
            </p:cNvPr>
            <p:cNvCxnSpPr/>
            <p:nvPr/>
          </p:nvCxnSpPr>
          <p:spPr>
            <a:xfrm>
              <a:off x="2116124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046F35DC-1EDE-40B8-9087-04826AB54A9A}"/>
                </a:ext>
              </a:extLst>
            </p:cNvPr>
            <p:cNvCxnSpPr/>
            <p:nvPr/>
          </p:nvCxnSpPr>
          <p:spPr>
            <a:xfrm>
              <a:off x="2312894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3735EEE8-FC4B-4BA9-B3B9-1BA20798E99D}"/>
                </a:ext>
              </a:extLst>
            </p:cNvPr>
            <p:cNvCxnSpPr/>
            <p:nvPr/>
          </p:nvCxnSpPr>
          <p:spPr>
            <a:xfrm>
              <a:off x="2509664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251231EA-9598-4A90-9C7D-86EE3187B3B5}"/>
                </a:ext>
              </a:extLst>
            </p:cNvPr>
            <p:cNvCxnSpPr/>
            <p:nvPr/>
          </p:nvCxnSpPr>
          <p:spPr>
            <a:xfrm>
              <a:off x="2706434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EFF55098-B781-48B0-A9A1-699AAEB800E7}"/>
                </a:ext>
              </a:extLst>
            </p:cNvPr>
            <p:cNvCxnSpPr/>
            <p:nvPr/>
          </p:nvCxnSpPr>
          <p:spPr>
            <a:xfrm>
              <a:off x="2916707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91759C2E-4863-4A10-9570-5A64196CE340}"/>
                </a:ext>
              </a:extLst>
            </p:cNvPr>
            <p:cNvCxnSpPr/>
            <p:nvPr/>
          </p:nvCxnSpPr>
          <p:spPr>
            <a:xfrm>
              <a:off x="3113477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D713AA6F-F6F7-4176-9E14-F61E5DD2DB87}"/>
                </a:ext>
              </a:extLst>
            </p:cNvPr>
            <p:cNvCxnSpPr/>
            <p:nvPr/>
          </p:nvCxnSpPr>
          <p:spPr>
            <a:xfrm>
              <a:off x="3310247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54C60863-687B-466C-A0D1-A53DC1957C33}"/>
                </a:ext>
              </a:extLst>
            </p:cNvPr>
            <p:cNvCxnSpPr/>
            <p:nvPr/>
          </p:nvCxnSpPr>
          <p:spPr>
            <a:xfrm>
              <a:off x="3516662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FC5F2BD9-865D-4D43-BCAC-0AED1037BA7D}"/>
                </a:ext>
              </a:extLst>
            </p:cNvPr>
            <p:cNvCxnSpPr/>
            <p:nvPr/>
          </p:nvCxnSpPr>
          <p:spPr>
            <a:xfrm>
              <a:off x="3726935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9024B7C0-EE46-47C5-BAF3-EE0B6C4929D0}"/>
                </a:ext>
              </a:extLst>
            </p:cNvPr>
            <p:cNvCxnSpPr/>
            <p:nvPr/>
          </p:nvCxnSpPr>
          <p:spPr>
            <a:xfrm>
              <a:off x="3923705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9D888F72-C533-4E4A-A7D0-3CE1F9A998AA}"/>
                </a:ext>
              </a:extLst>
            </p:cNvPr>
            <p:cNvCxnSpPr/>
            <p:nvPr/>
          </p:nvCxnSpPr>
          <p:spPr>
            <a:xfrm>
              <a:off x="4120475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F5989CEE-E188-4231-B921-3AEE1080D779}"/>
                </a:ext>
              </a:extLst>
            </p:cNvPr>
            <p:cNvCxnSpPr/>
            <p:nvPr/>
          </p:nvCxnSpPr>
          <p:spPr>
            <a:xfrm>
              <a:off x="4317245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B82F2C4B-3171-478F-8B2E-5D5F05C16046}"/>
                </a:ext>
              </a:extLst>
            </p:cNvPr>
            <p:cNvCxnSpPr/>
            <p:nvPr/>
          </p:nvCxnSpPr>
          <p:spPr>
            <a:xfrm>
              <a:off x="4527518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9EAFDB98-3DCC-4EDB-A53A-8F1EDA4DAE7E}"/>
                </a:ext>
              </a:extLst>
            </p:cNvPr>
            <p:cNvCxnSpPr/>
            <p:nvPr/>
          </p:nvCxnSpPr>
          <p:spPr>
            <a:xfrm>
              <a:off x="4724288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32D11CFB-9041-4540-B128-22154FBBE505}"/>
                </a:ext>
              </a:extLst>
            </p:cNvPr>
            <p:cNvCxnSpPr/>
            <p:nvPr/>
          </p:nvCxnSpPr>
          <p:spPr>
            <a:xfrm>
              <a:off x="4921058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848675AE-0FCC-4350-BD45-AAC015E26F19}"/>
                </a:ext>
              </a:extLst>
            </p:cNvPr>
            <p:cNvCxnSpPr/>
            <p:nvPr/>
          </p:nvCxnSpPr>
          <p:spPr>
            <a:xfrm>
              <a:off x="5137117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67888DE7-3C51-4621-B9FB-7E2732DD2D14}"/>
                </a:ext>
              </a:extLst>
            </p:cNvPr>
            <p:cNvCxnSpPr/>
            <p:nvPr/>
          </p:nvCxnSpPr>
          <p:spPr>
            <a:xfrm>
              <a:off x="5347390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774AF023-37ED-43B1-9E8D-790C3E28C3B2}"/>
                </a:ext>
              </a:extLst>
            </p:cNvPr>
            <p:cNvCxnSpPr/>
            <p:nvPr/>
          </p:nvCxnSpPr>
          <p:spPr>
            <a:xfrm>
              <a:off x="5544160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38168CF3-A0BF-4AD1-98F7-7C10BE98C79A}"/>
                </a:ext>
              </a:extLst>
            </p:cNvPr>
            <p:cNvCxnSpPr/>
            <p:nvPr/>
          </p:nvCxnSpPr>
          <p:spPr>
            <a:xfrm>
              <a:off x="5740930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582BDF4A-CA8B-48EB-B103-71CFD8B72B04}"/>
                </a:ext>
              </a:extLst>
            </p:cNvPr>
            <p:cNvCxnSpPr/>
            <p:nvPr/>
          </p:nvCxnSpPr>
          <p:spPr>
            <a:xfrm>
              <a:off x="5937700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1E950118-783C-4AF7-AE23-391ADEAE9319}"/>
                </a:ext>
              </a:extLst>
            </p:cNvPr>
            <p:cNvCxnSpPr/>
            <p:nvPr/>
          </p:nvCxnSpPr>
          <p:spPr>
            <a:xfrm>
              <a:off x="6147973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2F7037E7-3657-41F1-A1A8-C38C89DD06D0}"/>
                </a:ext>
              </a:extLst>
            </p:cNvPr>
            <p:cNvCxnSpPr/>
            <p:nvPr/>
          </p:nvCxnSpPr>
          <p:spPr>
            <a:xfrm>
              <a:off x="6344743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CF765842-FBC1-4608-B4E3-D4065E71ED18}"/>
                </a:ext>
              </a:extLst>
            </p:cNvPr>
            <p:cNvCxnSpPr/>
            <p:nvPr/>
          </p:nvCxnSpPr>
          <p:spPr>
            <a:xfrm>
              <a:off x="6541513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9654DC85-192E-425B-B61E-F3AD673A1116}"/>
                </a:ext>
              </a:extLst>
            </p:cNvPr>
            <p:cNvCxnSpPr/>
            <p:nvPr/>
          </p:nvCxnSpPr>
          <p:spPr>
            <a:xfrm>
              <a:off x="6747928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6BBDB2DE-AE46-40A1-967C-A1DC2EB6AFA6}"/>
                </a:ext>
              </a:extLst>
            </p:cNvPr>
            <p:cNvCxnSpPr/>
            <p:nvPr/>
          </p:nvCxnSpPr>
          <p:spPr>
            <a:xfrm>
              <a:off x="6958201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289A669C-3EFE-4A72-880D-992114F942BC}"/>
                </a:ext>
              </a:extLst>
            </p:cNvPr>
            <p:cNvCxnSpPr/>
            <p:nvPr/>
          </p:nvCxnSpPr>
          <p:spPr>
            <a:xfrm>
              <a:off x="7154971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0F1EB108-B535-468E-BA11-8D6FF2FF5891}"/>
                </a:ext>
              </a:extLst>
            </p:cNvPr>
            <p:cNvCxnSpPr/>
            <p:nvPr/>
          </p:nvCxnSpPr>
          <p:spPr>
            <a:xfrm>
              <a:off x="7351741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87E59FFC-53AE-4324-AB0A-BB9C6BA3B11D}"/>
                </a:ext>
              </a:extLst>
            </p:cNvPr>
            <p:cNvCxnSpPr/>
            <p:nvPr/>
          </p:nvCxnSpPr>
          <p:spPr>
            <a:xfrm>
              <a:off x="7548511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4CC5CED3-9073-40E3-BA25-5EB4A772F630}"/>
                </a:ext>
              </a:extLst>
            </p:cNvPr>
            <p:cNvCxnSpPr/>
            <p:nvPr/>
          </p:nvCxnSpPr>
          <p:spPr>
            <a:xfrm>
              <a:off x="7758784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51277FD7-A753-4789-93D3-76A7E753860E}"/>
                </a:ext>
              </a:extLst>
            </p:cNvPr>
            <p:cNvCxnSpPr/>
            <p:nvPr/>
          </p:nvCxnSpPr>
          <p:spPr>
            <a:xfrm>
              <a:off x="7955554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A42AC0D3-C99B-4D17-86AD-B4C9F8B727B6}"/>
                </a:ext>
              </a:extLst>
            </p:cNvPr>
            <p:cNvCxnSpPr/>
            <p:nvPr/>
          </p:nvCxnSpPr>
          <p:spPr>
            <a:xfrm>
              <a:off x="8152324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2A4B3B58-1893-405C-9415-DBEF28FD4334}"/>
                </a:ext>
              </a:extLst>
            </p:cNvPr>
            <p:cNvCxnSpPr/>
            <p:nvPr/>
          </p:nvCxnSpPr>
          <p:spPr>
            <a:xfrm>
              <a:off x="8366454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2A4B3B8F-D490-4DEF-A1D5-1CE09A1174EE}"/>
                </a:ext>
              </a:extLst>
            </p:cNvPr>
            <p:cNvCxnSpPr/>
            <p:nvPr/>
          </p:nvCxnSpPr>
          <p:spPr>
            <a:xfrm>
              <a:off x="8576727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F9B423EF-B26E-4B18-9F6F-4543584FE7A7}"/>
                </a:ext>
              </a:extLst>
            </p:cNvPr>
            <p:cNvCxnSpPr/>
            <p:nvPr/>
          </p:nvCxnSpPr>
          <p:spPr>
            <a:xfrm>
              <a:off x="8773497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80585123-D013-4897-86E7-C1420084A046}"/>
                </a:ext>
              </a:extLst>
            </p:cNvPr>
            <p:cNvCxnSpPr/>
            <p:nvPr/>
          </p:nvCxnSpPr>
          <p:spPr>
            <a:xfrm>
              <a:off x="8970267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93D6228D-324D-4F71-ABA2-26CFDCCF0D16}"/>
                </a:ext>
              </a:extLst>
            </p:cNvPr>
            <p:cNvCxnSpPr/>
            <p:nvPr/>
          </p:nvCxnSpPr>
          <p:spPr>
            <a:xfrm>
              <a:off x="9167037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F6800B75-D29C-4B02-A21C-CE10D3960C29}"/>
                </a:ext>
              </a:extLst>
            </p:cNvPr>
            <p:cNvCxnSpPr/>
            <p:nvPr/>
          </p:nvCxnSpPr>
          <p:spPr>
            <a:xfrm>
              <a:off x="9377310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EE423CCE-D465-45F2-B693-16FF1D875FFB}"/>
                </a:ext>
              </a:extLst>
            </p:cNvPr>
            <p:cNvCxnSpPr/>
            <p:nvPr/>
          </p:nvCxnSpPr>
          <p:spPr>
            <a:xfrm>
              <a:off x="9574080" y="5064658"/>
              <a:ext cx="0" cy="64818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2409895E-60CE-46D6-ACE5-525E240CBB22}"/>
                </a:ext>
              </a:extLst>
            </p:cNvPr>
            <p:cNvCxnSpPr/>
            <p:nvPr/>
          </p:nvCxnSpPr>
          <p:spPr>
            <a:xfrm>
              <a:off x="3815673" y="4610352"/>
              <a:ext cx="0" cy="15857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B84C13D3-F5F8-4948-8676-B5A0620146A3}"/>
                </a:ext>
              </a:extLst>
            </p:cNvPr>
            <p:cNvCxnSpPr/>
            <p:nvPr/>
          </p:nvCxnSpPr>
          <p:spPr>
            <a:xfrm>
              <a:off x="6045728" y="4610352"/>
              <a:ext cx="0" cy="15857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FD73BA44-7DB0-4305-BC26-0A842EF83547}"/>
                </a:ext>
              </a:extLst>
            </p:cNvPr>
            <p:cNvCxnSpPr/>
            <p:nvPr/>
          </p:nvCxnSpPr>
          <p:spPr>
            <a:xfrm>
              <a:off x="8262281" y="4610352"/>
              <a:ext cx="0" cy="15857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72DE279-8F9A-4F21-933D-BDAB0B2C13F8}"/>
                </a:ext>
              </a:extLst>
            </p:cNvPr>
            <p:cNvSpPr txBox="1"/>
            <p:nvPr/>
          </p:nvSpPr>
          <p:spPr>
            <a:xfrm>
              <a:off x="1616483" y="4610352"/>
              <a:ext cx="632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IMU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2601EDA7-8D71-49F0-836D-A3D207AF8DD4}"/>
                </a:ext>
              </a:extLst>
            </p:cNvPr>
            <p:cNvSpPr txBox="1"/>
            <p:nvPr/>
          </p:nvSpPr>
          <p:spPr>
            <a:xfrm>
              <a:off x="7839804" y="4187969"/>
              <a:ext cx="106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3 SCAN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078F029-7B4D-4466-BCF9-BB1B7E1B1D9B}"/>
                </a:ext>
              </a:extLst>
            </p:cNvPr>
            <p:cNvSpPr txBox="1"/>
            <p:nvPr/>
          </p:nvSpPr>
          <p:spPr>
            <a:xfrm>
              <a:off x="3400914" y="4187969"/>
              <a:ext cx="1064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 SCAN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32C5A06-679E-4650-8195-0BBB61F9CFAF}"/>
                </a:ext>
              </a:extLst>
            </p:cNvPr>
            <p:cNvSpPr txBox="1"/>
            <p:nvPr/>
          </p:nvSpPr>
          <p:spPr>
            <a:xfrm>
              <a:off x="5620359" y="4187969"/>
              <a:ext cx="1061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 SCAN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E15EC646-E952-441D-B14E-F1A34EA658AB}"/>
                </a:ext>
              </a:extLst>
            </p:cNvPr>
            <p:cNvSpPr/>
            <p:nvPr/>
          </p:nvSpPr>
          <p:spPr>
            <a:xfrm>
              <a:off x="5991854" y="5003168"/>
              <a:ext cx="2330370" cy="800100"/>
            </a:xfrm>
            <a:prstGeom prst="rect">
              <a:avLst/>
            </a:prstGeom>
            <a:solidFill>
              <a:srgbClr val="FFFF00">
                <a:alpha val="42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44BDFAC-7217-4112-9C81-72B3DDF0C263}"/>
                </a:ext>
              </a:extLst>
            </p:cNvPr>
            <p:cNvSpPr txBox="1"/>
            <p:nvPr/>
          </p:nvSpPr>
          <p:spPr>
            <a:xfrm>
              <a:off x="6808701" y="4626346"/>
              <a:ext cx="1269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highlight>
                    <a:srgbClr val="FFFF00"/>
                  </a:highlight>
                </a:rPr>
                <a:t>odomqueue</a:t>
              </a:r>
              <a:endParaRPr lang="ko-KR" altLang="en-US" sz="1400" b="1" dirty="0">
                <a:highlight>
                  <a:srgbClr val="FFFF00"/>
                </a:highlight>
              </a:endParaRPr>
            </a:p>
          </p:txBody>
        </p: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2B1D6F65-83E2-404B-84AC-6FC2679D9A2F}"/>
                </a:ext>
              </a:extLst>
            </p:cNvPr>
            <p:cNvCxnSpPr>
              <a:cxnSpLocks/>
              <a:endCxn id="177" idx="0"/>
            </p:cNvCxnSpPr>
            <p:nvPr/>
          </p:nvCxnSpPr>
          <p:spPr>
            <a:xfrm flipH="1">
              <a:off x="7408305" y="4998734"/>
              <a:ext cx="793840" cy="135497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336F8A5-07FB-42C2-A7A4-B02B95DCE646}"/>
                </a:ext>
              </a:extLst>
            </p:cNvPr>
            <p:cNvSpPr txBox="1"/>
            <p:nvPr/>
          </p:nvSpPr>
          <p:spPr>
            <a:xfrm>
              <a:off x="6817024" y="6353712"/>
              <a:ext cx="1182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rgbClr val="FFC000"/>
                  </a:solidFill>
                </a:rPr>
                <a:t>endodom</a:t>
              </a:r>
              <a:endParaRPr lang="ko-KR" altLang="en-US" sz="1400" b="1" dirty="0">
                <a:solidFill>
                  <a:srgbClr val="FFC000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81206F87-4DCE-4812-949E-3448E29F150D}"/>
                </a:ext>
              </a:extLst>
            </p:cNvPr>
            <p:cNvSpPr/>
            <p:nvPr/>
          </p:nvSpPr>
          <p:spPr>
            <a:xfrm>
              <a:off x="8078660" y="4887341"/>
              <a:ext cx="376532" cy="2476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별: 꼭짓점 5개 178">
              <a:extLst>
                <a:ext uri="{FF2B5EF4-FFF2-40B4-BE49-F238E27FC236}">
                  <a16:creationId xmlns:a16="http://schemas.microsoft.com/office/drawing/2014/main" id="{2004D529-9F9F-424D-B65F-EC2FD380A771}"/>
                </a:ext>
              </a:extLst>
            </p:cNvPr>
            <p:cNvSpPr/>
            <p:nvPr/>
          </p:nvSpPr>
          <p:spPr>
            <a:xfrm>
              <a:off x="8367431" y="4780234"/>
              <a:ext cx="172288" cy="17228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729F707-A760-4704-A3AA-D73F64FA8A33}"/>
                </a:ext>
              </a:extLst>
            </p:cNvPr>
            <p:cNvSpPr txBox="1"/>
            <p:nvPr/>
          </p:nvSpPr>
          <p:spPr>
            <a:xfrm>
              <a:off x="6471250" y="6707180"/>
              <a:ext cx="10935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rgbClr val="00B050"/>
                  </a:solidFill>
                </a:rPr>
                <a:t>startodom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11E410FB-F0BC-4E9B-9133-18CBA39CF8F3}"/>
                </a:ext>
              </a:extLst>
            </p:cNvPr>
            <p:cNvCxnSpPr>
              <a:cxnSpLocks/>
              <a:endCxn id="180" idx="0"/>
            </p:cNvCxnSpPr>
            <p:nvPr/>
          </p:nvCxnSpPr>
          <p:spPr>
            <a:xfrm>
              <a:off x="6001379" y="5003168"/>
              <a:ext cx="1016642" cy="170401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1EEA7A-3BEB-2463-CB9E-B352CB76C821}"/>
              </a:ext>
            </a:extLst>
          </p:cNvPr>
          <p:cNvSpPr/>
          <p:nvPr/>
        </p:nvSpPr>
        <p:spPr>
          <a:xfrm>
            <a:off x="208139" y="3579981"/>
            <a:ext cx="11775722" cy="888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chemeClr val="tx1"/>
                </a:solidFill>
              </a:rPr>
              <a:t>endOdom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EA705A-09BB-4B45-9789-B038504066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28"/>
          <a:stretch/>
        </p:blipFill>
        <p:spPr>
          <a:xfrm>
            <a:off x="7525842" y="4507754"/>
            <a:ext cx="4470220" cy="20268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4676E0-8C9D-4E65-830D-68BCAEE2C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843" y="1215022"/>
            <a:ext cx="4468481" cy="1889597"/>
          </a:xfrm>
          <a:prstGeom prst="rect">
            <a:avLst/>
          </a:prstGeom>
        </p:spPr>
      </p:pic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6CBBED3-748B-408C-8124-B3D51AE9F4B8}"/>
              </a:ext>
            </a:extLst>
          </p:cNvPr>
          <p:cNvSpPr/>
          <p:nvPr/>
        </p:nvSpPr>
        <p:spPr>
          <a:xfrm flipH="1">
            <a:off x="4666157" y="1801622"/>
            <a:ext cx="45719" cy="800100"/>
          </a:xfrm>
          <a:prstGeom prst="rect">
            <a:avLst/>
          </a:prstGeom>
          <a:solidFill>
            <a:srgbClr val="00B050">
              <a:alpha val="4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487457-2BC2-4924-8DEE-E176FDF57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908" y="701684"/>
            <a:ext cx="4427947" cy="382057"/>
          </a:xfrm>
          <a:prstGeom prst="rect">
            <a:avLst/>
          </a:prstGeom>
        </p:spPr>
      </p:pic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E872DF12-6995-46C1-97BD-2B2B4CAF64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951102" y="299463"/>
            <a:ext cx="315355" cy="5465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03787B7A-F5BC-4E76-9D90-305FF24BBC17}"/>
              </a:ext>
            </a:extLst>
          </p:cNvPr>
          <p:cNvSpPr txBox="1"/>
          <p:nvPr/>
        </p:nvSpPr>
        <p:spPr>
          <a:xfrm>
            <a:off x="9400896" y="247956"/>
            <a:ext cx="163539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Scan</a:t>
            </a:r>
            <a:r>
              <a:rPr lang="ko-KR" altLang="en-US" sz="1600" dirty="0"/>
              <a:t>앞에 위치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E4B25F8-AAC9-4519-8B98-88A1F21EC6A8}"/>
              </a:ext>
            </a:extLst>
          </p:cNvPr>
          <p:cNvGrpSpPr/>
          <p:nvPr/>
        </p:nvGrpSpPr>
        <p:grpSpPr>
          <a:xfrm>
            <a:off x="7522356" y="3430986"/>
            <a:ext cx="4458011" cy="906811"/>
            <a:chOff x="7525842" y="3193420"/>
            <a:chExt cx="4458011" cy="90681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E7CCA79-A98C-4C1B-AC79-283384EFF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25842" y="3672342"/>
              <a:ext cx="4458011" cy="427889"/>
            </a:xfrm>
            <a:prstGeom prst="rect">
              <a:avLst/>
            </a:prstGeom>
          </p:spPr>
        </p:pic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6F56A5D0-12C4-4058-ACF2-853F670AE25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951102" y="3244927"/>
              <a:ext cx="315355" cy="54659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BB6CBB8-A21E-4A51-8D2F-67B81B77367F}"/>
                </a:ext>
              </a:extLst>
            </p:cNvPr>
            <p:cNvSpPr txBox="1"/>
            <p:nvPr/>
          </p:nvSpPr>
          <p:spPr>
            <a:xfrm>
              <a:off x="9400896" y="3193420"/>
              <a:ext cx="163539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Scan</a:t>
              </a:r>
              <a:r>
                <a:rPr lang="ko-KR" altLang="en-US" sz="1600" dirty="0"/>
                <a:t>뒤에 위치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62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93658A-B703-4069-8424-885DFFFA4201}"/>
              </a:ext>
            </a:extLst>
          </p:cNvPr>
          <p:cNvSpPr/>
          <p:nvPr/>
        </p:nvSpPr>
        <p:spPr>
          <a:xfrm>
            <a:off x="208139" y="190422"/>
            <a:ext cx="11775722" cy="998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chemeClr val="tx1"/>
                </a:solidFill>
              </a:rPr>
              <a:t>startodom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 err="1">
                <a:solidFill>
                  <a:schemeClr val="tx1"/>
                </a:solidFill>
              </a:rPr>
              <a:t>endodom</a:t>
            </a:r>
            <a:r>
              <a:rPr lang="ko-KR" altLang="en-US" sz="1400" dirty="0">
                <a:solidFill>
                  <a:schemeClr val="tx1"/>
                </a:solidFill>
              </a:rPr>
              <a:t>에서 </a:t>
            </a:r>
            <a:r>
              <a:rPr lang="en-US" altLang="ko-KR" sz="1400" dirty="0" err="1">
                <a:solidFill>
                  <a:srgbClr val="FF0000"/>
                </a:solidFill>
              </a:rPr>
              <a:t>initialGuess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x,y,z,r,p,y</a:t>
            </a:r>
            <a:r>
              <a:rPr lang="ko-KR" altLang="en-US" sz="1400" dirty="0">
                <a:solidFill>
                  <a:schemeClr val="tx1"/>
                </a:solidFill>
              </a:rPr>
              <a:t>를 얻음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조건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startodom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 err="1">
                <a:solidFill>
                  <a:schemeClr val="tx1"/>
                </a:solidFill>
              </a:rPr>
              <a:t>endodom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en-US" altLang="ko-KR" sz="1400" dirty="0" err="1">
                <a:solidFill>
                  <a:schemeClr val="tx1"/>
                </a:solidFill>
              </a:rPr>
              <a:t>pose.covariance</a:t>
            </a:r>
            <a:r>
              <a:rPr lang="en-US" altLang="ko-KR" sz="1400" dirty="0">
                <a:solidFill>
                  <a:schemeClr val="tx1"/>
                </a:solidFill>
              </a:rPr>
              <a:t>[0]</a:t>
            </a:r>
            <a:r>
              <a:rPr lang="ko-KR" altLang="en-US" sz="1400" dirty="0">
                <a:solidFill>
                  <a:schemeClr val="tx1"/>
                </a:solidFill>
              </a:rPr>
              <a:t>이 같아야 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C3E0F96D-6DC3-4238-9894-966BA3C93BC6}"/>
              </a:ext>
            </a:extLst>
          </p:cNvPr>
          <p:cNvGrpSpPr/>
          <p:nvPr/>
        </p:nvGrpSpPr>
        <p:grpSpPr>
          <a:xfrm>
            <a:off x="3071179" y="1859374"/>
            <a:ext cx="6049641" cy="4672589"/>
            <a:chOff x="2586423" y="1579928"/>
            <a:chExt cx="6049641" cy="4672589"/>
          </a:xfrm>
        </p:grpSpPr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274526DB-C0CC-4826-AD0D-B96CD4C375E0}"/>
                </a:ext>
              </a:extLst>
            </p:cNvPr>
            <p:cNvCxnSpPr/>
            <p:nvPr/>
          </p:nvCxnSpPr>
          <p:spPr>
            <a:xfrm>
              <a:off x="2586423" y="2789957"/>
              <a:ext cx="0" cy="9156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673B79BD-0176-4021-B08E-CADA913AA129}"/>
                </a:ext>
              </a:extLst>
            </p:cNvPr>
            <p:cNvCxnSpPr/>
            <p:nvPr/>
          </p:nvCxnSpPr>
          <p:spPr>
            <a:xfrm>
              <a:off x="2909056" y="2789957"/>
              <a:ext cx="0" cy="9156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66F761E3-3B91-44F0-B9E7-E605FB0B0E6D}"/>
                </a:ext>
              </a:extLst>
            </p:cNvPr>
            <p:cNvCxnSpPr/>
            <p:nvPr/>
          </p:nvCxnSpPr>
          <p:spPr>
            <a:xfrm>
              <a:off x="3231688" y="2789957"/>
              <a:ext cx="0" cy="9156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43886D03-E228-46A8-B8E6-41DC059DD3B1}"/>
                </a:ext>
              </a:extLst>
            </p:cNvPr>
            <p:cNvCxnSpPr/>
            <p:nvPr/>
          </p:nvCxnSpPr>
          <p:spPr>
            <a:xfrm>
              <a:off x="3554321" y="2789957"/>
              <a:ext cx="0" cy="9156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40CB0956-C0E9-4DA8-991F-E065A301FB4C}"/>
                </a:ext>
              </a:extLst>
            </p:cNvPr>
            <p:cNvCxnSpPr/>
            <p:nvPr/>
          </p:nvCxnSpPr>
          <p:spPr>
            <a:xfrm>
              <a:off x="3899093" y="2789957"/>
              <a:ext cx="0" cy="9156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108263A7-5F61-41A0-9D35-1CC405CC45D7}"/>
                </a:ext>
              </a:extLst>
            </p:cNvPr>
            <p:cNvCxnSpPr/>
            <p:nvPr/>
          </p:nvCxnSpPr>
          <p:spPr>
            <a:xfrm>
              <a:off x="4221726" y="2789957"/>
              <a:ext cx="0" cy="9156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8CB18B0A-B117-47DC-8DDF-0E47B7414394}"/>
                </a:ext>
              </a:extLst>
            </p:cNvPr>
            <p:cNvCxnSpPr/>
            <p:nvPr/>
          </p:nvCxnSpPr>
          <p:spPr>
            <a:xfrm>
              <a:off x="4544358" y="2789957"/>
              <a:ext cx="0" cy="9156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3164D768-B949-4236-BE9B-EB36B40CDF78}"/>
                </a:ext>
              </a:extLst>
            </p:cNvPr>
            <p:cNvCxnSpPr/>
            <p:nvPr/>
          </p:nvCxnSpPr>
          <p:spPr>
            <a:xfrm>
              <a:off x="4882805" y="2789957"/>
              <a:ext cx="0" cy="9156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12D1747E-80C7-442C-BEA4-F86D61B2C0DC}"/>
                </a:ext>
              </a:extLst>
            </p:cNvPr>
            <p:cNvCxnSpPr/>
            <p:nvPr/>
          </p:nvCxnSpPr>
          <p:spPr>
            <a:xfrm>
              <a:off x="5227578" y="2789957"/>
              <a:ext cx="0" cy="9156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540AC431-EF71-4CC3-8162-5FA02A0ACA6A}"/>
                </a:ext>
              </a:extLst>
            </p:cNvPr>
            <p:cNvCxnSpPr/>
            <p:nvPr/>
          </p:nvCxnSpPr>
          <p:spPr>
            <a:xfrm>
              <a:off x="5550210" y="2789957"/>
              <a:ext cx="0" cy="9156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7217BF3C-5E65-4EFB-9230-63089862F0F2}"/>
                </a:ext>
              </a:extLst>
            </p:cNvPr>
            <p:cNvCxnSpPr/>
            <p:nvPr/>
          </p:nvCxnSpPr>
          <p:spPr>
            <a:xfrm>
              <a:off x="5872843" y="2789957"/>
              <a:ext cx="0" cy="9156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1707CC49-3787-4595-8BCB-24B0B2FA1416}"/>
                </a:ext>
              </a:extLst>
            </p:cNvPr>
            <p:cNvCxnSpPr/>
            <p:nvPr/>
          </p:nvCxnSpPr>
          <p:spPr>
            <a:xfrm>
              <a:off x="6195475" y="2789957"/>
              <a:ext cx="0" cy="9156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38E02B3F-8B89-4348-B422-EC2621A7DD78}"/>
                </a:ext>
              </a:extLst>
            </p:cNvPr>
            <p:cNvCxnSpPr/>
            <p:nvPr/>
          </p:nvCxnSpPr>
          <p:spPr>
            <a:xfrm>
              <a:off x="6540248" y="2789957"/>
              <a:ext cx="0" cy="9156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98C998B8-89B9-42FE-8D54-29DE8BA3E034}"/>
                </a:ext>
              </a:extLst>
            </p:cNvPr>
            <p:cNvCxnSpPr/>
            <p:nvPr/>
          </p:nvCxnSpPr>
          <p:spPr>
            <a:xfrm>
              <a:off x="6862880" y="2789957"/>
              <a:ext cx="0" cy="9156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32946A8D-37DA-43D7-A6C2-50767F2C7556}"/>
                </a:ext>
              </a:extLst>
            </p:cNvPr>
            <p:cNvCxnSpPr/>
            <p:nvPr/>
          </p:nvCxnSpPr>
          <p:spPr>
            <a:xfrm>
              <a:off x="7185513" y="2789957"/>
              <a:ext cx="0" cy="9156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81365B56-6B0B-4A28-8D43-389CAFE72541}"/>
                </a:ext>
              </a:extLst>
            </p:cNvPr>
            <p:cNvCxnSpPr/>
            <p:nvPr/>
          </p:nvCxnSpPr>
          <p:spPr>
            <a:xfrm>
              <a:off x="7536610" y="2789957"/>
              <a:ext cx="0" cy="9156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0EC0166E-0728-465A-8A2D-3DF56ADBD49B}"/>
                </a:ext>
              </a:extLst>
            </p:cNvPr>
            <p:cNvCxnSpPr/>
            <p:nvPr/>
          </p:nvCxnSpPr>
          <p:spPr>
            <a:xfrm>
              <a:off x="7881382" y="2789957"/>
              <a:ext cx="0" cy="9156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84CA99AB-FDF3-46FA-B1ED-00C5A04929C9}"/>
                </a:ext>
              </a:extLst>
            </p:cNvPr>
            <p:cNvCxnSpPr/>
            <p:nvPr/>
          </p:nvCxnSpPr>
          <p:spPr>
            <a:xfrm>
              <a:off x="8204015" y="2789957"/>
              <a:ext cx="0" cy="9156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A3FC23E4-917A-4BF0-AA92-890656331321}"/>
                </a:ext>
              </a:extLst>
            </p:cNvPr>
            <p:cNvCxnSpPr/>
            <p:nvPr/>
          </p:nvCxnSpPr>
          <p:spPr>
            <a:xfrm>
              <a:off x="8526647" y="2789957"/>
              <a:ext cx="0" cy="9156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55940E28-44DD-4900-B8A3-7437CE8A404A}"/>
                </a:ext>
              </a:extLst>
            </p:cNvPr>
            <p:cNvCxnSpPr/>
            <p:nvPr/>
          </p:nvCxnSpPr>
          <p:spPr>
            <a:xfrm>
              <a:off x="3731448" y="2148221"/>
              <a:ext cx="0" cy="22399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ADA105EF-D366-4668-A12E-0BDCC325E752}"/>
                </a:ext>
              </a:extLst>
            </p:cNvPr>
            <p:cNvCxnSpPr/>
            <p:nvPr/>
          </p:nvCxnSpPr>
          <p:spPr>
            <a:xfrm>
              <a:off x="7365803" y="2148221"/>
              <a:ext cx="0" cy="22399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0EDE1C1-C2CD-4199-9E34-3C63F36FA186}"/>
                </a:ext>
              </a:extLst>
            </p:cNvPr>
            <p:cNvSpPr txBox="1"/>
            <p:nvPr/>
          </p:nvSpPr>
          <p:spPr>
            <a:xfrm>
              <a:off x="6894827" y="1588803"/>
              <a:ext cx="1741237" cy="521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3 SCAN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086730D-50DA-4115-B6DC-83DBD11CB39A}"/>
                </a:ext>
              </a:extLst>
            </p:cNvPr>
            <p:cNvSpPr txBox="1"/>
            <p:nvPr/>
          </p:nvSpPr>
          <p:spPr>
            <a:xfrm>
              <a:off x="3245525" y="1579928"/>
              <a:ext cx="1034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 SCAN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3B45F4B8-B2F6-44CF-B198-407F1464CE98}"/>
                </a:ext>
              </a:extLst>
            </p:cNvPr>
            <p:cNvSpPr/>
            <p:nvPr/>
          </p:nvSpPr>
          <p:spPr>
            <a:xfrm>
              <a:off x="3658731" y="2703099"/>
              <a:ext cx="3820974" cy="1130192"/>
            </a:xfrm>
            <a:prstGeom prst="rect">
              <a:avLst/>
            </a:prstGeom>
            <a:solidFill>
              <a:srgbClr val="FFFF00">
                <a:alpha val="42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FAA0A3AD-0C25-4905-ACAE-DC62E7CA9643}"/>
                </a:ext>
              </a:extLst>
            </p:cNvPr>
            <p:cNvSpPr txBox="1"/>
            <p:nvPr/>
          </p:nvSpPr>
          <p:spPr>
            <a:xfrm>
              <a:off x="4912587" y="2223305"/>
              <a:ext cx="1272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highlight>
                    <a:srgbClr val="FFFF00"/>
                  </a:highlight>
                </a:rPr>
                <a:t>odomqueue</a:t>
              </a:r>
              <a:endParaRPr lang="ko-KR" altLang="en-US" sz="1400" b="1" dirty="0">
                <a:highlight>
                  <a:srgbClr val="FFFF00"/>
                </a:highlight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50F433F-456C-4E69-BE44-2AC7DB93C994}"/>
                </a:ext>
              </a:extLst>
            </p:cNvPr>
            <p:cNvSpPr txBox="1"/>
            <p:nvPr/>
          </p:nvSpPr>
          <p:spPr>
            <a:xfrm>
              <a:off x="6310359" y="5008172"/>
              <a:ext cx="19389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rgbClr val="7030A0"/>
                  </a:solidFill>
                </a:rPr>
                <a:t>endodom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DE1A904-BF1E-4DDF-94E3-831F4B0BCF70}"/>
                </a:ext>
              </a:extLst>
            </p:cNvPr>
            <p:cNvSpPr txBox="1"/>
            <p:nvPr/>
          </p:nvSpPr>
          <p:spPr>
            <a:xfrm>
              <a:off x="3187414" y="5011487"/>
              <a:ext cx="1793017" cy="43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rgbClr val="00B050"/>
                  </a:solidFill>
                </a:rPr>
                <a:t>startodom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4897D4B5-CCB3-471E-A1F0-0A325F7D63E5}"/>
                </a:ext>
              </a:extLst>
            </p:cNvPr>
            <p:cNvSpPr/>
            <p:nvPr/>
          </p:nvSpPr>
          <p:spPr>
            <a:xfrm>
              <a:off x="3658731" y="2696834"/>
              <a:ext cx="3608466" cy="1130192"/>
            </a:xfrm>
            <a:prstGeom prst="rect">
              <a:avLst/>
            </a:prstGeom>
            <a:solidFill>
              <a:schemeClr val="accent6">
                <a:alpha val="42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5AC6B522-65D6-40A0-AC4F-E12796489DE2}"/>
                </a:ext>
              </a:extLst>
            </p:cNvPr>
            <p:cNvCxnSpPr>
              <a:cxnSpLocks/>
            </p:cNvCxnSpPr>
            <p:nvPr/>
          </p:nvCxnSpPr>
          <p:spPr>
            <a:xfrm>
              <a:off x="7267203" y="2696835"/>
              <a:ext cx="12645" cy="22530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D93FD15D-FE1A-48EC-9DCE-5A57525172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8726" y="2703099"/>
              <a:ext cx="5" cy="224680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C7A835CF-C0FB-4BE8-A174-DF8197EDA533}"/>
                </a:ext>
              </a:extLst>
            </p:cNvPr>
            <p:cNvSpPr/>
            <p:nvPr/>
          </p:nvSpPr>
          <p:spPr>
            <a:xfrm>
              <a:off x="4566411" y="1800628"/>
              <a:ext cx="20056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err="1">
                  <a:highlight>
                    <a:srgbClr val="DEFD23"/>
                  </a:highlight>
                </a:rPr>
                <a:t>startodom</a:t>
              </a:r>
              <a:r>
                <a:rPr lang="en-US" altLang="ko-KR" sz="1400" b="1" dirty="0">
                  <a:highlight>
                    <a:srgbClr val="DEFD23"/>
                  </a:highlight>
                </a:rPr>
                <a:t>, </a:t>
              </a:r>
              <a:r>
                <a:rPr lang="en-US" altLang="ko-KR" sz="1400" b="1" dirty="0" err="1">
                  <a:highlight>
                    <a:srgbClr val="DEFD23"/>
                  </a:highlight>
                </a:rPr>
                <a:t>endodom</a:t>
              </a:r>
              <a:endParaRPr lang="ko-KR" altLang="en-US" sz="1400" b="1" dirty="0">
                <a:highlight>
                  <a:srgbClr val="DEFD23"/>
                </a:highlight>
              </a:endParaRPr>
            </a:p>
          </p:txBody>
        </p: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ADEBE182-9019-45EB-A63C-3F7A33C67C1E}"/>
                </a:ext>
              </a:extLst>
            </p:cNvPr>
            <p:cNvCxnSpPr>
              <a:cxnSpLocks/>
            </p:cNvCxnSpPr>
            <p:nvPr/>
          </p:nvCxnSpPr>
          <p:spPr>
            <a:xfrm>
              <a:off x="3688120" y="3839555"/>
              <a:ext cx="1897929" cy="158919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37468BA1-BBDE-41D1-9BD3-099147534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4486" y="3839555"/>
              <a:ext cx="1687416" cy="158919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296E050-06CF-4AE4-BC5F-A63AD4E04406}"/>
                </a:ext>
              </a:extLst>
            </p:cNvPr>
            <p:cNvSpPr txBox="1"/>
            <p:nvPr/>
          </p:nvSpPr>
          <p:spPr>
            <a:xfrm>
              <a:off x="3707511" y="5448144"/>
              <a:ext cx="434616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4"/>
                  </a:solidFill>
                </a:rPr>
                <a:t>Incre</a:t>
              </a:r>
              <a:r>
                <a:rPr lang="en-US" altLang="ko-KR" sz="1400" b="1" dirty="0">
                  <a:solidFill>
                    <a:schemeClr val="accent4"/>
                  </a:solidFill>
                </a:rPr>
                <a:t>=</a:t>
              </a:r>
              <a:r>
                <a:rPr lang="en-US" altLang="ko-KR" sz="1400" b="1" dirty="0" err="1">
                  <a:solidFill>
                    <a:schemeClr val="accent4"/>
                  </a:solidFill>
                </a:rPr>
                <a:t>startodomTF.inverse</a:t>
              </a:r>
              <a:r>
                <a:rPr lang="en-US" altLang="ko-KR" sz="1400" b="1" dirty="0">
                  <a:solidFill>
                    <a:schemeClr val="accent4"/>
                  </a:solidFill>
                </a:rPr>
                <a:t> * </a:t>
              </a:r>
              <a:r>
                <a:rPr lang="en-US" altLang="ko-KR" sz="1400" b="1" dirty="0" err="1">
                  <a:solidFill>
                    <a:schemeClr val="accent4"/>
                  </a:solidFill>
                </a:rPr>
                <a:t>endodomTF</a:t>
              </a:r>
              <a:endParaRPr lang="ko-KR" altLang="en-US" sz="14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17" name="직선 화살표 연결선 216">
              <a:extLst>
                <a:ext uri="{FF2B5EF4-FFF2-40B4-BE49-F238E27FC236}">
                  <a16:creationId xmlns:a16="http://schemas.microsoft.com/office/drawing/2014/main" id="{C80F072B-FB25-4466-A4E2-D5763102E170}"/>
                </a:ext>
              </a:extLst>
            </p:cNvPr>
            <p:cNvCxnSpPr/>
            <p:nvPr/>
          </p:nvCxnSpPr>
          <p:spPr>
            <a:xfrm>
              <a:off x="3862287" y="6104227"/>
              <a:ext cx="968143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EED2B225-DEFD-4775-9813-15BD2D5579A2}"/>
                </a:ext>
              </a:extLst>
            </p:cNvPr>
            <p:cNvSpPr txBox="1"/>
            <p:nvPr/>
          </p:nvSpPr>
          <p:spPr>
            <a:xfrm>
              <a:off x="4830430" y="5944740"/>
              <a:ext cx="3141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rgbClr val="FFC000"/>
                  </a:solidFill>
                </a:rPr>
                <a:t>odom</a:t>
              </a:r>
              <a:r>
                <a:rPr lang="en-US" altLang="ko-KR" sz="1400" b="1" dirty="0">
                  <a:solidFill>
                    <a:srgbClr val="FFC000"/>
                  </a:solidFill>
                </a:rPr>
                <a:t> </a:t>
              </a:r>
              <a:r>
                <a:rPr lang="en-US" altLang="ko-KR" sz="1400" b="1" dirty="0" err="1">
                  <a:solidFill>
                    <a:srgbClr val="FFC000"/>
                  </a:solidFill>
                </a:rPr>
                <a:t>Incre</a:t>
              </a:r>
              <a:r>
                <a:rPr lang="en-US" altLang="ko-KR" sz="1400" b="1" dirty="0">
                  <a:solidFill>
                    <a:srgbClr val="FFC000"/>
                  </a:solidFill>
                </a:rPr>
                <a:t> </a:t>
              </a:r>
              <a:r>
                <a:rPr lang="en-US" altLang="ko-KR" sz="1400" b="1" dirty="0" err="1">
                  <a:solidFill>
                    <a:srgbClr val="FFC000"/>
                  </a:solidFill>
                </a:rPr>
                <a:t>x,y,z</a:t>
              </a:r>
              <a:r>
                <a:rPr lang="en-US" altLang="ko-KR" sz="1400" b="1" dirty="0">
                  <a:solidFill>
                    <a:srgbClr val="FFC000"/>
                  </a:solidFill>
                </a:rPr>
                <a:t> / </a:t>
              </a:r>
              <a:r>
                <a:rPr lang="en-US" altLang="ko-KR" sz="1400" b="1" dirty="0" err="1">
                  <a:solidFill>
                    <a:srgbClr val="FFC000"/>
                  </a:solidFill>
                </a:rPr>
                <a:t>r,p,y</a:t>
              </a:r>
              <a:r>
                <a:rPr lang="en-US" altLang="ko-KR" sz="1400" b="1" dirty="0">
                  <a:solidFill>
                    <a:srgbClr val="FFC000"/>
                  </a:solidFill>
                </a:rPr>
                <a:t> </a:t>
              </a:r>
              <a:r>
                <a:rPr lang="en-US" altLang="ko-KR" sz="1400" b="1" dirty="0" err="1">
                  <a:solidFill>
                    <a:srgbClr val="FFC000"/>
                  </a:solidFill>
                </a:rPr>
                <a:t>Incre</a:t>
              </a:r>
              <a:endParaRPr lang="ko-KR" altLang="en-US" sz="14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04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93658A-B703-4069-8424-885DFFFA4201}"/>
              </a:ext>
            </a:extLst>
          </p:cNvPr>
          <p:cNvSpPr/>
          <p:nvPr/>
        </p:nvSpPr>
        <p:spPr>
          <a:xfrm>
            <a:off x="208139" y="119270"/>
            <a:ext cx="11775722" cy="520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b="1" dirty="0" err="1">
                <a:solidFill>
                  <a:schemeClr val="tx1"/>
                </a:solidFill>
              </a:rPr>
              <a:t>findRotation</a:t>
            </a:r>
            <a:r>
              <a:rPr lang="en-US" altLang="ko-KR" sz="1400" dirty="0">
                <a:solidFill>
                  <a:schemeClr val="tx1"/>
                </a:solidFill>
              </a:rPr>
              <a:t> case 1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29442C5-D6F6-4F4C-A54D-A9446A005348}"/>
              </a:ext>
            </a:extLst>
          </p:cNvPr>
          <p:cNvGrpSpPr/>
          <p:nvPr/>
        </p:nvGrpSpPr>
        <p:grpSpPr>
          <a:xfrm>
            <a:off x="526032" y="534558"/>
            <a:ext cx="11028474" cy="2337088"/>
            <a:chOff x="484364" y="1374290"/>
            <a:chExt cx="15820767" cy="4736970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674B068-4885-46A3-819E-3320C56EB221}"/>
                </a:ext>
              </a:extLst>
            </p:cNvPr>
            <p:cNvGrpSpPr/>
            <p:nvPr/>
          </p:nvGrpSpPr>
          <p:grpSpPr>
            <a:xfrm>
              <a:off x="484364" y="1374290"/>
              <a:ext cx="11223271" cy="3506055"/>
              <a:chOff x="2586423" y="2148221"/>
              <a:chExt cx="5940224" cy="2239947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C78D8EA-2A3E-4E9D-9F9D-213C40FAB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6423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329018B2-6865-4118-9A72-0EEB2E46C0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056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B00A990-E136-42D8-BF1C-D6E90ECBA1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1688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EB38D42B-CED0-4CB2-BADE-B455CC6ACD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321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EB5F9C1F-99E0-4335-B3F4-25FC5463FD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9093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487ECB94-07EC-4063-8554-2A97E8BE90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1726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D4EE440A-64D8-468B-A07D-F6C4E3C6B0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4358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0AA31289-28B3-422C-A725-B05B803471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2805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EA0776BF-B26A-44C4-A65E-E5AA8D0721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7578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EC967F0D-3779-475C-8D7D-EF998A77A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0210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63004D8C-7BEB-4A10-9892-3387A9227D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2843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38F14CBB-B017-44ED-AA91-20D28DA88A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5475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DB3A50FD-A5C9-407D-B162-909D150936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0248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DC3EB741-C173-451D-B75D-AB3BB0307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2880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DD5CB2FF-AF63-473D-9010-F46DB04E75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5513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D87B9F7B-CAE1-47CB-BAAB-E75F87970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610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854CCBC9-9AC1-4013-ADDA-54368E76F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1382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FA356769-3F75-47AF-87BB-EBF76F8B46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4015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D7F059A9-0B23-4822-BB5D-B6D31FEC8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6647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D413328D-953C-4495-8D36-08E9D1DFF1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1448" y="2148221"/>
                <a:ext cx="0" cy="223994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C589D931-392F-4783-88BB-72124C389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5803" y="2148221"/>
                <a:ext cx="0" cy="223994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화살표: 아래쪽 41">
              <a:extLst>
                <a:ext uri="{FF2B5EF4-FFF2-40B4-BE49-F238E27FC236}">
                  <a16:creationId xmlns:a16="http://schemas.microsoft.com/office/drawing/2014/main" id="{C78720AF-2625-496C-A08E-F604F0C527D8}"/>
                </a:ext>
              </a:extLst>
            </p:cNvPr>
            <p:cNvSpPr/>
            <p:nvPr/>
          </p:nvSpPr>
          <p:spPr>
            <a:xfrm rot="10800000">
              <a:off x="6302318" y="3429000"/>
              <a:ext cx="177965" cy="1174897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F09531D-FBDB-4852-A3FD-248C5D98FE73}"/>
                </a:ext>
              </a:extLst>
            </p:cNvPr>
            <p:cNvSpPr txBox="1"/>
            <p:nvPr/>
          </p:nvSpPr>
          <p:spPr>
            <a:xfrm>
              <a:off x="5636983" y="4958467"/>
              <a:ext cx="1686599" cy="653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rgbClr val="00B050"/>
                  </a:solidFill>
                </a:rPr>
                <a:t>pointTime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9F5B02-BE53-4894-A5BE-C2AF1B34E7EC}"/>
                </a:ext>
              </a:extLst>
            </p:cNvPr>
            <p:cNvSpPr txBox="1"/>
            <p:nvPr/>
          </p:nvSpPr>
          <p:spPr>
            <a:xfrm>
              <a:off x="1864357" y="4999791"/>
              <a:ext cx="3597658" cy="1111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rgbClr val="FFC000"/>
                  </a:solidFill>
                </a:rPr>
                <a:t>imuTime</a:t>
              </a:r>
              <a:r>
                <a:rPr lang="en-US" altLang="ko-KR" sz="1400" b="1" dirty="0">
                  <a:solidFill>
                    <a:srgbClr val="FFC000"/>
                  </a:solidFill>
                </a:rPr>
                <a:t>[</a:t>
              </a:r>
              <a:r>
                <a:rPr lang="en-US" altLang="ko-KR" sz="1400" b="1" dirty="0" err="1">
                  <a:solidFill>
                    <a:srgbClr val="FFC000"/>
                  </a:solidFill>
                </a:rPr>
                <a:t>imuPointerFront</a:t>
              </a:r>
              <a:r>
                <a:rPr lang="en-US" altLang="ko-KR" sz="1400" b="1" dirty="0">
                  <a:solidFill>
                    <a:srgbClr val="FFC000"/>
                  </a:solidFill>
                </a:rPr>
                <a:t>]</a:t>
              </a:r>
            </a:p>
            <a:p>
              <a:pPr algn="ctr"/>
              <a:r>
                <a:rPr lang="en-US" altLang="ko-KR" sz="1400" b="1" dirty="0">
                  <a:solidFill>
                    <a:srgbClr val="FFC000"/>
                  </a:solidFill>
                </a:rPr>
                <a:t>or </a:t>
              </a:r>
              <a:r>
                <a:rPr lang="en-US" altLang="ko-KR" sz="1400" b="1" dirty="0" err="1">
                  <a:solidFill>
                    <a:srgbClr val="FFC000"/>
                  </a:solidFill>
                </a:rPr>
                <a:t>imuPointerFront</a:t>
              </a:r>
              <a:r>
                <a:rPr lang="en-US" altLang="ko-KR" sz="1400" b="1" dirty="0">
                  <a:solidFill>
                    <a:srgbClr val="FFC000"/>
                  </a:solidFill>
                </a:rPr>
                <a:t> == 0</a:t>
              </a:r>
              <a:endParaRPr lang="ko-KR" altLang="en-US" sz="14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529D6CA-EAD1-4B15-89F9-6E4DA378FC8E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 flipH="1">
              <a:off x="3663186" y="3811895"/>
              <a:ext cx="2425794" cy="118789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473EEA1A-ABE3-4994-A34A-A24C745B79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865"/>
            <a:stretch/>
          </p:blipFill>
          <p:spPr>
            <a:xfrm>
              <a:off x="10901478" y="2316567"/>
              <a:ext cx="5403653" cy="1743636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5E76926-B507-455D-9EA1-40D71A8F81BA}"/>
              </a:ext>
            </a:extLst>
          </p:cNvPr>
          <p:cNvGrpSpPr/>
          <p:nvPr/>
        </p:nvGrpSpPr>
        <p:grpSpPr>
          <a:xfrm>
            <a:off x="517711" y="2976303"/>
            <a:ext cx="7823593" cy="2120034"/>
            <a:chOff x="484364" y="1374290"/>
            <a:chExt cx="11223271" cy="410149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9A55B76B-9F11-48E2-9D69-929A309460A5}"/>
                </a:ext>
              </a:extLst>
            </p:cNvPr>
            <p:cNvGrpSpPr/>
            <p:nvPr/>
          </p:nvGrpSpPr>
          <p:grpSpPr>
            <a:xfrm>
              <a:off x="484364" y="1374290"/>
              <a:ext cx="11223271" cy="3506055"/>
              <a:chOff x="2586423" y="2148221"/>
              <a:chExt cx="5940224" cy="2239947"/>
            </a:xfrm>
          </p:grpSpPr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8558E818-8F3D-4FBC-A9C4-BE3650B64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6423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A8809076-ACEC-449E-8F0A-2E9DFE31C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056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CA53A525-4C47-4506-9ED1-CCB00D6E7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1688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931F9D55-D10C-45E6-AFFA-7922FF9FC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321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8F39CC4F-9848-475C-839C-416DFC8FB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9093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0821B4EE-43A9-4A4C-871B-EB8302512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1726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04C30606-62EB-4C07-82A4-A897538B0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4358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0C713612-5776-4780-8B90-5F7A204F9A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2805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2D15B8C2-2F29-4F11-B31C-213F8BE7E8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7578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046A0CED-94B3-4100-9A0F-52A857B48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0210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D3785BA7-82A6-4975-847F-35D95DDA76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2843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F98AFED3-F10A-444E-9BD1-D1CD2FEA4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5475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CBCA5D82-B1F1-41EA-9FA8-C04E0C12A5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0248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EB8CE71C-936B-42FE-9488-B2F654AAF3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2880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A1517551-18B0-4CB5-9BE0-5ACA751E57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5513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910E5992-FB19-4A41-816E-B41DE8359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610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9BCCFD09-EFAB-4DE1-BD34-875EDB1A07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1382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8D081758-324D-4869-AF28-32566E11F6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4015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33C30D41-E5A2-4ECC-8CF1-E0255EC1F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6647" y="2789957"/>
                <a:ext cx="0" cy="9156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DC7E6F33-002B-42FF-95A5-267D5A8806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1448" y="2148221"/>
                <a:ext cx="0" cy="223994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AA52A7A6-2A94-4109-A242-14D677B14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5803" y="2148221"/>
                <a:ext cx="0" cy="223994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화살표: 아래쪽 72">
              <a:extLst>
                <a:ext uri="{FF2B5EF4-FFF2-40B4-BE49-F238E27FC236}">
                  <a16:creationId xmlns:a16="http://schemas.microsoft.com/office/drawing/2014/main" id="{4441DB2F-7CFD-404F-B882-3F47AAD5AF80}"/>
                </a:ext>
              </a:extLst>
            </p:cNvPr>
            <p:cNvSpPr/>
            <p:nvPr/>
          </p:nvSpPr>
          <p:spPr>
            <a:xfrm rot="10800000">
              <a:off x="6302318" y="3429000"/>
              <a:ext cx="177965" cy="1174897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F210DEB-71E0-4C4E-AAFA-5998A09006CE}"/>
                </a:ext>
              </a:extLst>
            </p:cNvPr>
            <p:cNvSpPr txBox="1"/>
            <p:nvPr/>
          </p:nvSpPr>
          <p:spPr>
            <a:xfrm>
              <a:off x="5636641" y="4762423"/>
              <a:ext cx="1540092" cy="47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rgbClr val="00B050"/>
                  </a:solidFill>
                </a:rPr>
                <a:t>pointTime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94B9458-7ADE-45BF-9855-F4B5540717DC}"/>
                </a:ext>
              </a:extLst>
            </p:cNvPr>
            <p:cNvSpPr txBox="1"/>
            <p:nvPr/>
          </p:nvSpPr>
          <p:spPr>
            <a:xfrm>
              <a:off x="7020204" y="4880345"/>
              <a:ext cx="3683918" cy="595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rgbClr val="FFC000"/>
                  </a:solidFill>
                </a:rPr>
                <a:t>imuTime</a:t>
              </a:r>
              <a:r>
                <a:rPr lang="en-US" altLang="ko-KR" sz="1400" b="1" dirty="0">
                  <a:solidFill>
                    <a:srgbClr val="FFC000"/>
                  </a:solidFill>
                </a:rPr>
                <a:t>[</a:t>
              </a:r>
              <a:r>
                <a:rPr lang="en-US" altLang="ko-KR" sz="1400" b="1" dirty="0" err="1">
                  <a:solidFill>
                    <a:srgbClr val="FFC000"/>
                  </a:solidFill>
                </a:rPr>
                <a:t>imuPointerFront</a:t>
              </a:r>
              <a:r>
                <a:rPr lang="en-US" altLang="ko-KR" sz="1400" b="1" dirty="0">
                  <a:solidFill>
                    <a:srgbClr val="FFC000"/>
                  </a:solidFill>
                </a:rPr>
                <a:t>]</a:t>
              </a: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C80F2453-76CA-4F2A-8532-898BC838CACF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>
              <a:off x="6698552" y="3806795"/>
              <a:ext cx="2163610" cy="107355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252AC2D-16C0-41A5-B15B-31EB29A031C8}"/>
              </a:ext>
            </a:extLst>
          </p:cNvPr>
          <p:cNvGrpSpPr/>
          <p:nvPr/>
        </p:nvGrpSpPr>
        <p:grpSpPr>
          <a:xfrm>
            <a:off x="303402" y="4982610"/>
            <a:ext cx="4178876" cy="1698242"/>
            <a:chOff x="12375" y="4869830"/>
            <a:chExt cx="4178876" cy="1698242"/>
          </a:xfrm>
        </p:grpSpPr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23D21286-0AF2-4AB5-A313-EDB08CB74D06}"/>
                </a:ext>
              </a:extLst>
            </p:cNvPr>
            <p:cNvCxnSpPr>
              <a:cxnSpLocks/>
            </p:cNvCxnSpPr>
            <p:nvPr/>
          </p:nvCxnSpPr>
          <p:spPr>
            <a:xfrm>
              <a:off x="871910" y="4869830"/>
              <a:ext cx="0" cy="70867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D6D23A7C-074D-4288-87A7-75A6A1E85034}"/>
                </a:ext>
              </a:extLst>
            </p:cNvPr>
            <p:cNvCxnSpPr>
              <a:cxnSpLocks/>
            </p:cNvCxnSpPr>
            <p:nvPr/>
          </p:nvCxnSpPr>
          <p:spPr>
            <a:xfrm>
              <a:off x="3658785" y="4926596"/>
              <a:ext cx="0" cy="72631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화살표: 아래쪽 99">
              <a:extLst>
                <a:ext uri="{FF2B5EF4-FFF2-40B4-BE49-F238E27FC236}">
                  <a16:creationId xmlns:a16="http://schemas.microsoft.com/office/drawing/2014/main" id="{B31F0591-7B29-4960-8D4A-01162D2E3DFD}"/>
                </a:ext>
              </a:extLst>
            </p:cNvPr>
            <p:cNvSpPr/>
            <p:nvPr/>
          </p:nvSpPr>
          <p:spPr>
            <a:xfrm rot="10800000">
              <a:off x="2061154" y="5705610"/>
              <a:ext cx="74407" cy="564197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BAE8CB-C6CC-4128-8468-9D4B8786C9AB}"/>
                </a:ext>
              </a:extLst>
            </p:cNvPr>
            <p:cNvSpPr txBox="1"/>
            <p:nvPr/>
          </p:nvSpPr>
          <p:spPr>
            <a:xfrm>
              <a:off x="1790733" y="6260295"/>
              <a:ext cx="689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B050"/>
                  </a:solidFill>
                </a:rPr>
                <a:t>point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3DD55175-D455-4D44-898D-712D3092C09C}"/>
                </a:ext>
              </a:extLst>
            </p:cNvPr>
            <p:cNvCxnSpPr>
              <a:cxnSpLocks/>
            </p:cNvCxnSpPr>
            <p:nvPr/>
          </p:nvCxnSpPr>
          <p:spPr>
            <a:xfrm>
              <a:off x="2083813" y="4910102"/>
              <a:ext cx="8303" cy="708672"/>
            </a:xfrm>
            <a:prstGeom prst="line">
              <a:avLst/>
            </a:prstGeom>
            <a:ln w="28575">
              <a:solidFill>
                <a:srgbClr val="0070C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오른쪽 중괄호 102">
              <a:extLst>
                <a:ext uri="{FF2B5EF4-FFF2-40B4-BE49-F238E27FC236}">
                  <a16:creationId xmlns:a16="http://schemas.microsoft.com/office/drawing/2014/main" id="{750FF6FE-125D-4540-B093-228E0D627AD2}"/>
                </a:ext>
              </a:extLst>
            </p:cNvPr>
            <p:cNvSpPr/>
            <p:nvPr/>
          </p:nvSpPr>
          <p:spPr>
            <a:xfrm rot="5400000">
              <a:off x="2511302" y="4701866"/>
              <a:ext cx="740780" cy="1554185"/>
            </a:xfrm>
            <a:prstGeom prst="rightBrace">
              <a:avLst>
                <a:gd name="adj1" fmla="val 4705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4000"/>
            </a:p>
          </p:txBody>
        </p:sp>
        <p:sp>
          <p:nvSpPr>
            <p:cNvPr id="104" name="오른쪽 중괄호 103">
              <a:extLst>
                <a:ext uri="{FF2B5EF4-FFF2-40B4-BE49-F238E27FC236}">
                  <a16:creationId xmlns:a16="http://schemas.microsoft.com/office/drawing/2014/main" id="{B240D96F-2AF5-4BEE-BAFA-A22671D6D362}"/>
                </a:ext>
              </a:extLst>
            </p:cNvPr>
            <p:cNvSpPr/>
            <p:nvPr/>
          </p:nvSpPr>
          <p:spPr>
            <a:xfrm rot="5400000">
              <a:off x="1095739" y="4850219"/>
              <a:ext cx="740780" cy="1220206"/>
            </a:xfrm>
            <a:prstGeom prst="rightBrace">
              <a:avLst>
                <a:gd name="adj1" fmla="val 2932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400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5BF1BAF-EFAD-48B7-8403-9FC2A29B561E}"/>
                </a:ext>
              </a:extLst>
            </p:cNvPr>
            <p:cNvSpPr txBox="1"/>
            <p:nvPr/>
          </p:nvSpPr>
          <p:spPr>
            <a:xfrm>
              <a:off x="12375" y="5627099"/>
              <a:ext cx="13545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rgbClr val="FFC000"/>
                  </a:solidFill>
                </a:rPr>
                <a:t>Imuback</a:t>
              </a:r>
              <a:endParaRPr lang="en-US" altLang="ko-KR" sz="1400" b="1" dirty="0">
                <a:solidFill>
                  <a:srgbClr val="FFC000"/>
                </a:solidFill>
              </a:endParaRPr>
            </a:p>
            <a:p>
              <a:pPr algn="ctr"/>
              <a:r>
                <a:rPr lang="en-US" altLang="ko-KR" sz="1400" b="1" dirty="0">
                  <a:solidFill>
                    <a:srgbClr val="FFC000"/>
                  </a:solidFill>
                </a:rPr>
                <a:t>= imufront-1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52D34A9-F964-4FAA-A660-35CFAFA88866}"/>
                </a:ext>
              </a:extLst>
            </p:cNvPr>
            <p:cNvSpPr txBox="1"/>
            <p:nvPr/>
          </p:nvSpPr>
          <p:spPr>
            <a:xfrm>
              <a:off x="3219481" y="5672245"/>
              <a:ext cx="9717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rgbClr val="FFC000"/>
                  </a:solidFill>
                </a:rPr>
                <a:t>imufront</a:t>
              </a:r>
              <a:endParaRPr lang="en-US" altLang="ko-KR" sz="1400" b="1" dirty="0">
                <a:solidFill>
                  <a:srgbClr val="FFC000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5B16DAE-DB40-449C-8663-26B3F3701D40}"/>
                </a:ext>
              </a:extLst>
            </p:cNvPr>
            <p:cNvSpPr txBox="1"/>
            <p:nvPr/>
          </p:nvSpPr>
          <p:spPr>
            <a:xfrm>
              <a:off x="915772" y="5037050"/>
              <a:ext cx="1183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/>
                <a:t>ratiofront</a:t>
              </a:r>
              <a:endParaRPr lang="ko-KR" altLang="en-US" sz="1400" b="1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A08CC89-F01B-4C44-8983-1FA36E2F39E9}"/>
                </a:ext>
              </a:extLst>
            </p:cNvPr>
            <p:cNvSpPr txBox="1"/>
            <p:nvPr/>
          </p:nvSpPr>
          <p:spPr>
            <a:xfrm>
              <a:off x="2357640" y="5037050"/>
              <a:ext cx="1048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/>
                <a:t>ratioback</a:t>
              </a:r>
              <a:endParaRPr lang="ko-KR" altLang="en-US" sz="1400" b="1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2BBBF7C-B822-4169-8B57-B9F124831B40}"/>
              </a:ext>
            </a:extLst>
          </p:cNvPr>
          <p:cNvGrpSpPr/>
          <p:nvPr/>
        </p:nvGrpSpPr>
        <p:grpSpPr>
          <a:xfrm>
            <a:off x="6687803" y="5126775"/>
            <a:ext cx="5426991" cy="1490609"/>
            <a:chOff x="6443048" y="4868232"/>
            <a:chExt cx="5426991" cy="1490609"/>
          </a:xfrm>
        </p:grpSpPr>
        <p:pic>
          <p:nvPicPr>
            <p:cNvPr id="109" name="_x312541024" descr="DRW0000b23c3a65">
              <a:extLst>
                <a:ext uri="{FF2B5EF4-FFF2-40B4-BE49-F238E27FC236}">
                  <a16:creationId xmlns:a16="http://schemas.microsoft.com/office/drawing/2014/main" id="{D294F4BD-5865-4F09-BF60-ACB59C8DA2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501" y="5319959"/>
              <a:ext cx="4973638" cy="20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_x312539944" descr="DRW0000b23c3a67">
              <a:extLst>
                <a:ext uri="{FF2B5EF4-FFF2-40B4-BE49-F238E27FC236}">
                  <a16:creationId xmlns:a16="http://schemas.microsoft.com/office/drawing/2014/main" id="{47DEC3C9-7C92-466A-8785-EA139927C7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501" y="5729166"/>
              <a:ext cx="5316538" cy="20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_x312540376" descr="DRW0000b23c3a69">
              <a:extLst>
                <a:ext uri="{FF2B5EF4-FFF2-40B4-BE49-F238E27FC236}">
                  <a16:creationId xmlns:a16="http://schemas.microsoft.com/office/drawing/2014/main" id="{DF66ED50-AAD5-46B8-8C86-0619A7F3CA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501" y="6155641"/>
              <a:ext cx="5087938" cy="20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8FF6D06-009B-49A2-BFD8-0063E097630F}"/>
                </a:ext>
              </a:extLst>
            </p:cNvPr>
            <p:cNvSpPr txBox="1"/>
            <p:nvPr/>
          </p:nvSpPr>
          <p:spPr>
            <a:xfrm>
              <a:off x="6443048" y="4868232"/>
              <a:ext cx="1048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선형보간</a:t>
              </a: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3F23D55-CF9C-414A-9482-186ADE49CE4B}"/>
              </a:ext>
            </a:extLst>
          </p:cNvPr>
          <p:cNvSpPr/>
          <p:nvPr/>
        </p:nvSpPr>
        <p:spPr>
          <a:xfrm>
            <a:off x="208139" y="2857893"/>
            <a:ext cx="11775722" cy="520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case 2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ED87F1C-93A3-E8E4-7DB5-DDF452FA6494}"/>
              </a:ext>
            </a:extLst>
          </p:cNvPr>
          <p:cNvCxnSpPr>
            <a:stCxn id="46" idx="2"/>
          </p:cNvCxnSpPr>
          <p:nvPr/>
        </p:nvCxnSpPr>
        <p:spPr>
          <a:xfrm rot="5400000">
            <a:off x="9169977" y="1822161"/>
            <a:ext cx="463566" cy="538669"/>
          </a:xfrm>
          <a:prstGeom prst="bentConnector2">
            <a:avLst/>
          </a:prstGeom>
          <a:ln w="28575">
            <a:solidFill>
              <a:srgbClr val="1E1E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1496BF-71A5-4C1F-0593-D5E8ECAEF43A}"/>
              </a:ext>
            </a:extLst>
          </p:cNvPr>
          <p:cNvSpPr/>
          <p:nvPr/>
        </p:nvSpPr>
        <p:spPr>
          <a:xfrm>
            <a:off x="5963353" y="2003662"/>
            <a:ext cx="3169072" cy="600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/>
                </a:solidFill>
              </a:rPr>
              <a:t>findRotation</a:t>
            </a:r>
            <a:r>
              <a:rPr lang="ko-KR" altLang="en-US" sz="1400" dirty="0">
                <a:solidFill>
                  <a:schemeClr val="tx1"/>
                </a:solidFill>
              </a:rPr>
              <a:t>은 </a:t>
            </a:r>
            <a:r>
              <a:rPr lang="en-US" altLang="ko-KR" sz="1400" dirty="0" err="1">
                <a:solidFill>
                  <a:schemeClr val="tx1"/>
                </a:solidFill>
              </a:rPr>
              <a:t>Imu</a:t>
            </a:r>
            <a:r>
              <a:rPr lang="ko-KR" altLang="en-US" sz="1400" dirty="0">
                <a:solidFill>
                  <a:schemeClr val="tx1"/>
                </a:solidFill>
              </a:rPr>
              <a:t>와 연관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/>
                </a:solidFill>
              </a:rPr>
              <a:t>findPosition</a:t>
            </a:r>
            <a:r>
              <a:rPr lang="ko-KR" altLang="en-US" sz="1400" dirty="0">
                <a:solidFill>
                  <a:schemeClr val="tx1"/>
                </a:solidFill>
              </a:rPr>
              <a:t>은 </a:t>
            </a:r>
            <a:r>
              <a:rPr lang="en-US" altLang="ko-KR" sz="1400" dirty="0" err="1">
                <a:solidFill>
                  <a:schemeClr val="tx1"/>
                </a:solidFill>
              </a:rPr>
              <a:t>odom</a:t>
            </a:r>
            <a:r>
              <a:rPr lang="ko-KR" altLang="en-US" sz="1400" dirty="0">
                <a:solidFill>
                  <a:schemeClr val="tx1"/>
                </a:solidFill>
              </a:rPr>
              <a:t>과 연관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61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D3DFCEA-BA4D-40F1-965A-C50E63D65925}"/>
              </a:ext>
            </a:extLst>
          </p:cNvPr>
          <p:cNvGrpSpPr/>
          <p:nvPr/>
        </p:nvGrpSpPr>
        <p:grpSpPr>
          <a:xfrm>
            <a:off x="575805" y="1136468"/>
            <a:ext cx="7924838" cy="3835360"/>
            <a:chOff x="575805" y="1136468"/>
            <a:chExt cx="7924838" cy="3835360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C8544D4-EF16-4FA5-B24E-E3E1F9B35796}"/>
                </a:ext>
              </a:extLst>
            </p:cNvPr>
            <p:cNvCxnSpPr>
              <a:cxnSpLocks/>
            </p:cNvCxnSpPr>
            <p:nvPr/>
          </p:nvCxnSpPr>
          <p:spPr>
            <a:xfrm>
              <a:off x="575805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EF1DF1E-F461-4A1D-B8E5-B8DAC5449782}"/>
                </a:ext>
              </a:extLst>
            </p:cNvPr>
            <p:cNvCxnSpPr>
              <a:cxnSpLocks/>
            </p:cNvCxnSpPr>
            <p:nvPr/>
          </p:nvCxnSpPr>
          <p:spPr>
            <a:xfrm>
              <a:off x="981575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719EC566-4AB6-4124-8A90-6F239F04F4B1}"/>
                </a:ext>
              </a:extLst>
            </p:cNvPr>
            <p:cNvCxnSpPr>
              <a:cxnSpLocks/>
            </p:cNvCxnSpPr>
            <p:nvPr/>
          </p:nvCxnSpPr>
          <p:spPr>
            <a:xfrm>
              <a:off x="1387343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93DE3CF-5661-43EE-ADCE-31AB1EF353C6}"/>
                </a:ext>
              </a:extLst>
            </p:cNvPr>
            <p:cNvCxnSpPr>
              <a:cxnSpLocks/>
            </p:cNvCxnSpPr>
            <p:nvPr/>
          </p:nvCxnSpPr>
          <p:spPr>
            <a:xfrm>
              <a:off x="1793114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9EB8A9C-6692-48E3-8902-764A5360B72E}"/>
                </a:ext>
              </a:extLst>
            </p:cNvPr>
            <p:cNvCxnSpPr>
              <a:cxnSpLocks/>
            </p:cNvCxnSpPr>
            <p:nvPr/>
          </p:nvCxnSpPr>
          <p:spPr>
            <a:xfrm>
              <a:off x="2226727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6AD6B8B-0F6C-49BB-8E8B-694CCD9689F2}"/>
                </a:ext>
              </a:extLst>
            </p:cNvPr>
            <p:cNvCxnSpPr>
              <a:cxnSpLocks/>
            </p:cNvCxnSpPr>
            <p:nvPr/>
          </p:nvCxnSpPr>
          <p:spPr>
            <a:xfrm>
              <a:off x="2632497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53DBD69D-E85F-4F09-8C0D-7D10C1040607}"/>
                </a:ext>
              </a:extLst>
            </p:cNvPr>
            <p:cNvCxnSpPr>
              <a:cxnSpLocks/>
            </p:cNvCxnSpPr>
            <p:nvPr/>
          </p:nvCxnSpPr>
          <p:spPr>
            <a:xfrm>
              <a:off x="3038265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CBEEF2EA-642C-477D-BB4B-FE220F4A9887}"/>
                </a:ext>
              </a:extLst>
            </p:cNvPr>
            <p:cNvCxnSpPr>
              <a:cxnSpLocks/>
            </p:cNvCxnSpPr>
            <p:nvPr/>
          </p:nvCxnSpPr>
          <p:spPr>
            <a:xfrm>
              <a:off x="3463924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597A950E-000A-4870-8179-CB424ED0972B}"/>
                </a:ext>
              </a:extLst>
            </p:cNvPr>
            <p:cNvCxnSpPr>
              <a:cxnSpLocks/>
            </p:cNvCxnSpPr>
            <p:nvPr/>
          </p:nvCxnSpPr>
          <p:spPr>
            <a:xfrm>
              <a:off x="3897539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2F0B00D6-17ED-410E-A103-5E38E66C1FDD}"/>
                </a:ext>
              </a:extLst>
            </p:cNvPr>
            <p:cNvCxnSpPr>
              <a:cxnSpLocks/>
            </p:cNvCxnSpPr>
            <p:nvPr/>
          </p:nvCxnSpPr>
          <p:spPr>
            <a:xfrm>
              <a:off x="4303307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54000197-63D5-4122-B8BD-D8346BA60F1E}"/>
                </a:ext>
              </a:extLst>
            </p:cNvPr>
            <p:cNvCxnSpPr>
              <a:cxnSpLocks/>
            </p:cNvCxnSpPr>
            <p:nvPr/>
          </p:nvCxnSpPr>
          <p:spPr>
            <a:xfrm>
              <a:off x="4709077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98992EC3-FDBE-4B06-A7B6-7D7D4914ED69}"/>
                </a:ext>
              </a:extLst>
            </p:cNvPr>
            <p:cNvCxnSpPr>
              <a:cxnSpLocks/>
            </p:cNvCxnSpPr>
            <p:nvPr/>
          </p:nvCxnSpPr>
          <p:spPr>
            <a:xfrm>
              <a:off x="5114846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32EDC1E2-D246-4450-8D1D-ACC43B25073C}"/>
                </a:ext>
              </a:extLst>
            </p:cNvPr>
            <p:cNvCxnSpPr>
              <a:cxnSpLocks/>
            </p:cNvCxnSpPr>
            <p:nvPr/>
          </p:nvCxnSpPr>
          <p:spPr>
            <a:xfrm>
              <a:off x="5548461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17E300E4-1D93-4846-83D6-6E62210951C2}"/>
                </a:ext>
              </a:extLst>
            </p:cNvPr>
            <p:cNvCxnSpPr>
              <a:cxnSpLocks/>
            </p:cNvCxnSpPr>
            <p:nvPr/>
          </p:nvCxnSpPr>
          <p:spPr>
            <a:xfrm>
              <a:off x="5954230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AFEAA45-E958-4CE6-A1D7-71FFFF4BABB4}"/>
                </a:ext>
              </a:extLst>
            </p:cNvPr>
            <p:cNvCxnSpPr>
              <a:cxnSpLocks/>
            </p:cNvCxnSpPr>
            <p:nvPr/>
          </p:nvCxnSpPr>
          <p:spPr>
            <a:xfrm>
              <a:off x="6360000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CF249CE3-7A2D-46F5-85C6-477727D80B7A}"/>
                </a:ext>
              </a:extLst>
            </p:cNvPr>
            <p:cNvCxnSpPr>
              <a:cxnSpLocks/>
            </p:cNvCxnSpPr>
            <p:nvPr/>
          </p:nvCxnSpPr>
          <p:spPr>
            <a:xfrm>
              <a:off x="6801568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65740635-F348-4022-B655-B358D23EC2C2}"/>
                </a:ext>
              </a:extLst>
            </p:cNvPr>
            <p:cNvCxnSpPr>
              <a:cxnSpLocks/>
            </p:cNvCxnSpPr>
            <p:nvPr/>
          </p:nvCxnSpPr>
          <p:spPr>
            <a:xfrm>
              <a:off x="7235182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3B688D3D-FC89-44A5-B1C9-3C973101B31D}"/>
                </a:ext>
              </a:extLst>
            </p:cNvPr>
            <p:cNvCxnSpPr>
              <a:cxnSpLocks/>
            </p:cNvCxnSpPr>
            <p:nvPr/>
          </p:nvCxnSpPr>
          <p:spPr>
            <a:xfrm>
              <a:off x="7640952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575E231E-69CA-4C33-9311-2F69864AC56F}"/>
                </a:ext>
              </a:extLst>
            </p:cNvPr>
            <p:cNvCxnSpPr>
              <a:cxnSpLocks/>
            </p:cNvCxnSpPr>
            <p:nvPr/>
          </p:nvCxnSpPr>
          <p:spPr>
            <a:xfrm>
              <a:off x="8046720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BC8557F0-5BA6-46BA-8D7E-4C1B51BE4761}"/>
                </a:ext>
              </a:extLst>
            </p:cNvPr>
            <p:cNvCxnSpPr>
              <a:cxnSpLocks/>
            </p:cNvCxnSpPr>
            <p:nvPr/>
          </p:nvCxnSpPr>
          <p:spPr>
            <a:xfrm>
              <a:off x="2015883" y="1136468"/>
              <a:ext cx="0" cy="16219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9ADBD25D-A859-4DC0-AFFA-77817BB2963F}"/>
                </a:ext>
              </a:extLst>
            </p:cNvPr>
            <p:cNvCxnSpPr>
              <a:cxnSpLocks/>
            </p:cNvCxnSpPr>
            <p:nvPr/>
          </p:nvCxnSpPr>
          <p:spPr>
            <a:xfrm>
              <a:off x="6586747" y="1136468"/>
              <a:ext cx="0" cy="16219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26887F08-45D6-4AF9-BFAD-48D671994A72}"/>
                </a:ext>
              </a:extLst>
            </p:cNvPr>
            <p:cNvSpPr/>
            <p:nvPr/>
          </p:nvSpPr>
          <p:spPr>
            <a:xfrm rot="10800000">
              <a:off x="4453264" y="2290673"/>
              <a:ext cx="118465" cy="543518"/>
            </a:xfrm>
            <a:prstGeom prst="downArrow">
              <a:avLst/>
            </a:prstGeom>
            <a:solidFill>
              <a:schemeClr val="tx1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840D8F-1594-4B75-A6E0-FB16C9BC99AF}"/>
                </a:ext>
              </a:extLst>
            </p:cNvPr>
            <p:cNvSpPr txBox="1"/>
            <p:nvPr/>
          </p:nvSpPr>
          <p:spPr>
            <a:xfrm>
              <a:off x="4173272" y="2896237"/>
              <a:ext cx="698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point</a:t>
              </a:r>
              <a:endParaRPr lang="ko-KR" altLang="en-US" sz="1400" b="1" dirty="0"/>
            </a:p>
          </p:txBody>
        </p:sp>
        <p:sp>
          <p:nvSpPr>
            <p:cNvPr id="50" name="화살표: 아래쪽 49">
              <a:extLst>
                <a:ext uri="{FF2B5EF4-FFF2-40B4-BE49-F238E27FC236}">
                  <a16:creationId xmlns:a16="http://schemas.microsoft.com/office/drawing/2014/main" id="{4DEB085E-D74D-4817-A454-BB394786ECA3}"/>
                </a:ext>
              </a:extLst>
            </p:cNvPr>
            <p:cNvSpPr/>
            <p:nvPr/>
          </p:nvSpPr>
          <p:spPr>
            <a:xfrm rot="10800000">
              <a:off x="1965858" y="2323660"/>
              <a:ext cx="118465" cy="543518"/>
            </a:xfrm>
            <a:prstGeom prst="downArrow">
              <a:avLst/>
            </a:prstGeom>
            <a:solidFill>
              <a:schemeClr val="tx1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EE9355-7D8B-4655-B050-C800BB78F5C6}"/>
                </a:ext>
              </a:extLst>
            </p:cNvPr>
            <p:cNvSpPr txBox="1"/>
            <p:nvPr/>
          </p:nvSpPr>
          <p:spPr>
            <a:xfrm>
              <a:off x="1440334" y="2913624"/>
              <a:ext cx="1314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/>
                <a:t>firstPointFlag</a:t>
              </a:r>
              <a:endParaRPr lang="ko-KR" altLang="en-US" sz="1400" b="1" dirty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3FD5410-81AB-4162-BEB3-55722EF3DB81}"/>
                </a:ext>
              </a:extLst>
            </p:cNvPr>
            <p:cNvCxnSpPr>
              <a:cxnSpLocks/>
            </p:cNvCxnSpPr>
            <p:nvPr/>
          </p:nvCxnSpPr>
          <p:spPr>
            <a:xfrm>
              <a:off x="2007819" y="3235685"/>
              <a:ext cx="1278920" cy="89442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67EBA43-57EA-4846-86D3-6A827B3D0F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739" y="3229587"/>
              <a:ext cx="1235999" cy="90662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7E150E-27E4-45EE-9F00-236F41399766}"/>
                </a:ext>
              </a:extLst>
            </p:cNvPr>
            <p:cNvSpPr txBox="1"/>
            <p:nvPr/>
          </p:nvSpPr>
          <p:spPr>
            <a:xfrm>
              <a:off x="2269327" y="4233164"/>
              <a:ext cx="2025980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accent4"/>
                  </a:solidFill>
                </a:rPr>
                <a:t>findRotation</a:t>
              </a:r>
              <a:r>
                <a:rPr lang="en-US" altLang="ko-KR" sz="1400" b="1" dirty="0">
                  <a:solidFill>
                    <a:schemeClr val="accent4"/>
                  </a:solidFill>
                </a:rPr>
                <a:t> rot</a:t>
              </a:r>
              <a:r>
                <a:rPr lang="ko-KR" altLang="en-US" sz="1400" b="1" dirty="0">
                  <a:solidFill>
                    <a:schemeClr val="accent4"/>
                  </a:solidFill>
                </a:rPr>
                <a:t>정보</a:t>
              </a:r>
              <a:r>
                <a:rPr lang="en-US" altLang="ko-KR" sz="1400" b="1" dirty="0">
                  <a:solidFill>
                    <a:schemeClr val="accent4"/>
                  </a:solidFill>
                </a:rPr>
                <a:t> </a:t>
              </a:r>
              <a:r>
                <a:rPr lang="en-US" altLang="ko-KR" sz="1400" b="1" dirty="0" err="1">
                  <a:solidFill>
                    <a:schemeClr val="accent4"/>
                  </a:solidFill>
                </a:rPr>
                <a:t>findPosition</a:t>
              </a:r>
              <a:r>
                <a:rPr lang="en-US" altLang="ko-KR" sz="1400" b="1" dirty="0">
                  <a:solidFill>
                    <a:schemeClr val="accent4"/>
                  </a:solidFill>
                </a:rPr>
                <a:t> pos</a:t>
              </a:r>
              <a:r>
                <a:rPr lang="ko-KR" altLang="en-US" sz="1400" b="1" dirty="0">
                  <a:solidFill>
                    <a:schemeClr val="accent4"/>
                  </a:solidFill>
                </a:rPr>
                <a:t>정보</a:t>
              </a:r>
              <a:endParaRPr lang="en-US" altLang="ko-KR" sz="1400" b="1" dirty="0">
                <a:solidFill>
                  <a:schemeClr val="accent4"/>
                </a:solidFill>
              </a:endParaRPr>
            </a:p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</a:rPr>
                <a:t>&gt; incremental</a:t>
              </a:r>
              <a:endParaRPr lang="ko-KR" altLang="en-US" sz="1400" b="1" dirty="0">
                <a:solidFill>
                  <a:schemeClr val="accent4"/>
                </a:solidFill>
              </a:endParaRPr>
            </a:p>
          </p:txBody>
        </p:sp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id="{B05A5A9F-B34D-42AE-9805-EA23F854BCC9}"/>
                </a:ext>
              </a:extLst>
            </p:cNvPr>
            <p:cNvSpPr/>
            <p:nvPr/>
          </p:nvSpPr>
          <p:spPr>
            <a:xfrm rot="10800000">
              <a:off x="6517574" y="2264125"/>
              <a:ext cx="118465" cy="54351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E49E627-CE04-4AB3-8D53-A7B9C327E7C7}"/>
                </a:ext>
              </a:extLst>
            </p:cNvPr>
            <p:cNvSpPr txBox="1"/>
            <p:nvPr/>
          </p:nvSpPr>
          <p:spPr>
            <a:xfrm>
              <a:off x="5574266" y="2829759"/>
              <a:ext cx="2926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rgbClr val="FF0000"/>
                  </a:solidFill>
                </a:rPr>
                <a:t>Newpoint</a:t>
              </a:r>
              <a:r>
                <a:rPr lang="en-US" altLang="ko-KR" sz="1400" b="1" dirty="0">
                  <a:solidFill>
                    <a:srgbClr val="FF0000"/>
                  </a:solidFill>
                </a:rPr>
                <a:t> = </a:t>
              </a:r>
              <a:r>
                <a:rPr lang="en-US" altLang="ko-KR" sz="1400" b="1" dirty="0" err="1">
                  <a:solidFill>
                    <a:srgbClr val="FF0000"/>
                  </a:solidFill>
                </a:rPr>
                <a:t>deskewing</a:t>
              </a:r>
              <a:r>
                <a:rPr lang="en-US" altLang="ko-KR" sz="1400" b="1" dirty="0">
                  <a:solidFill>
                    <a:srgbClr val="FF0000"/>
                  </a:solidFill>
                </a:rPr>
                <a:t> point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407CDA9-32C9-4AAB-B2F3-6EFE7997DD62}"/>
                </a:ext>
              </a:extLst>
            </p:cNvPr>
            <p:cNvSpPr txBox="1"/>
            <p:nvPr/>
          </p:nvSpPr>
          <p:spPr>
            <a:xfrm>
              <a:off x="4512496" y="4170458"/>
              <a:ext cx="2488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92D050"/>
                  </a:solidFill>
                </a:rPr>
                <a:t>Incremental X </a:t>
              </a:r>
              <a:r>
                <a:rPr lang="en-US" altLang="ko-KR" sz="1400" b="1" dirty="0" err="1">
                  <a:solidFill>
                    <a:srgbClr val="92D050"/>
                  </a:solidFill>
                </a:rPr>
                <a:t>Pointx,y,z</a:t>
              </a:r>
              <a:endParaRPr lang="ko-KR" altLang="en-US" sz="1400" b="1" dirty="0">
                <a:solidFill>
                  <a:srgbClr val="92D050"/>
                </a:solidFill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DB4C788D-791C-4AB0-AC1F-3841BF7B5906}"/>
                </a:ext>
              </a:extLst>
            </p:cNvPr>
            <p:cNvCxnSpPr>
              <a:cxnSpLocks/>
            </p:cNvCxnSpPr>
            <p:nvPr/>
          </p:nvCxnSpPr>
          <p:spPr>
            <a:xfrm>
              <a:off x="4522738" y="3229587"/>
              <a:ext cx="1088119" cy="900523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D66479FF-C3FA-4DBD-9AA1-07B7E91F25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0857" y="3189239"/>
              <a:ext cx="972447" cy="940871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CBA90CF-89E2-42BA-A516-6A683279F0B5}"/>
              </a:ext>
            </a:extLst>
          </p:cNvPr>
          <p:cNvGrpSpPr/>
          <p:nvPr/>
        </p:nvGrpSpPr>
        <p:grpSpPr>
          <a:xfrm>
            <a:off x="4397979" y="3288637"/>
            <a:ext cx="7086117" cy="3153769"/>
            <a:chOff x="1266494" y="2240585"/>
            <a:chExt cx="7086117" cy="3153769"/>
          </a:xfrm>
        </p:grpSpPr>
        <p:pic>
          <p:nvPicPr>
            <p:cNvPr id="42" name="Picture 2" descr="WeGo VLP-16 – WeGo Robotics">
              <a:extLst>
                <a:ext uri="{FF2B5EF4-FFF2-40B4-BE49-F238E27FC236}">
                  <a16:creationId xmlns:a16="http://schemas.microsoft.com/office/drawing/2014/main" id="{17279727-E25A-4F10-BDC5-5012DB13D7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6494" y="4433776"/>
              <a:ext cx="1166268" cy="90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C396F10-49C2-45A6-B8E9-EDF6D6433C2C}"/>
                </a:ext>
              </a:extLst>
            </p:cNvPr>
            <p:cNvCxnSpPr>
              <a:cxnSpLocks/>
            </p:cNvCxnSpPr>
            <p:nvPr/>
          </p:nvCxnSpPr>
          <p:spPr>
            <a:xfrm>
              <a:off x="2169042" y="4859079"/>
              <a:ext cx="95693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C6DE1D1-E097-449F-9A93-19302F8D4ADB}"/>
                </a:ext>
              </a:extLst>
            </p:cNvPr>
            <p:cNvSpPr/>
            <p:nvPr/>
          </p:nvSpPr>
          <p:spPr>
            <a:xfrm>
              <a:off x="2987749" y="4715539"/>
              <a:ext cx="287079" cy="2870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37BEFD-B0DE-439E-B088-A7E05A1DF13A}"/>
                </a:ext>
              </a:extLst>
            </p:cNvPr>
            <p:cNvSpPr txBox="1"/>
            <p:nvPr/>
          </p:nvSpPr>
          <p:spPr>
            <a:xfrm>
              <a:off x="2470617" y="5086577"/>
              <a:ext cx="1310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Lidar point</a:t>
              </a:r>
              <a:endParaRPr lang="ko-KR" altLang="en-US" sz="1400" b="1" dirty="0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D1BB04C3-1538-4BC4-BE0D-9AE3E0ACCD54}"/>
                </a:ext>
              </a:extLst>
            </p:cNvPr>
            <p:cNvCxnSpPr>
              <a:cxnSpLocks/>
            </p:cNvCxnSpPr>
            <p:nvPr/>
          </p:nvCxnSpPr>
          <p:spPr>
            <a:xfrm>
              <a:off x="3781327" y="4884275"/>
              <a:ext cx="267263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8048F6A-ECE7-42FF-9172-E2F433480A9C}"/>
                </a:ext>
              </a:extLst>
            </p:cNvPr>
            <p:cNvSpPr/>
            <p:nvPr/>
          </p:nvSpPr>
          <p:spPr>
            <a:xfrm>
              <a:off x="8065532" y="4719898"/>
              <a:ext cx="287079" cy="2870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78D2E5E-BC5C-4434-B712-B66F1E78C0FE}"/>
                </a:ext>
              </a:extLst>
            </p:cNvPr>
            <p:cNvSpPr/>
            <p:nvPr/>
          </p:nvSpPr>
          <p:spPr>
            <a:xfrm>
              <a:off x="7750339" y="2281126"/>
              <a:ext cx="287079" cy="2870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C08C726-D4AD-467B-9515-A1FCF97C3DCF}"/>
                </a:ext>
              </a:extLst>
            </p:cNvPr>
            <p:cNvSpPr txBox="1"/>
            <p:nvPr/>
          </p:nvSpPr>
          <p:spPr>
            <a:xfrm>
              <a:off x="4924806" y="4510061"/>
              <a:ext cx="944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C000"/>
                  </a:solidFill>
                </a:rPr>
                <a:t>original</a:t>
              </a:r>
              <a:endParaRPr lang="ko-KR" altLang="en-US" sz="14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6D8BFED-0F4E-42FC-AB0F-06AAABA5A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327" y="3348562"/>
              <a:ext cx="2672636" cy="108521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DEADF16-EAF2-4B53-8A1D-AF9A7C78A947}"/>
                </a:ext>
              </a:extLst>
            </p:cNvPr>
            <p:cNvCxnSpPr>
              <a:cxnSpLocks/>
            </p:cNvCxnSpPr>
            <p:nvPr/>
          </p:nvCxnSpPr>
          <p:spPr>
            <a:xfrm>
              <a:off x="6713169" y="3530009"/>
              <a:ext cx="0" cy="11214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3230C78-47B4-41B1-AD12-C4E4FA00EA53}"/>
                </a:ext>
              </a:extLst>
            </p:cNvPr>
            <p:cNvSpPr txBox="1"/>
            <p:nvPr/>
          </p:nvSpPr>
          <p:spPr>
            <a:xfrm rot="20236164">
              <a:off x="3792502" y="3477296"/>
              <a:ext cx="2767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C000"/>
                  </a:solidFill>
                </a:rPr>
                <a:t>After move, current point</a:t>
              </a:r>
              <a:endParaRPr lang="ko-KR" altLang="en-US" sz="1400" b="1" dirty="0">
                <a:solidFill>
                  <a:srgbClr val="FFC0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A8CEED-20A9-446C-832D-997B160F85B4}"/>
                </a:ext>
              </a:extLst>
            </p:cNvPr>
            <p:cNvSpPr txBox="1"/>
            <p:nvPr/>
          </p:nvSpPr>
          <p:spPr>
            <a:xfrm>
              <a:off x="6839090" y="3850497"/>
              <a:ext cx="11273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rgbClr val="FF0000"/>
                  </a:solidFill>
                </a:rPr>
                <a:t>deskewing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pic>
          <p:nvPicPr>
            <p:cNvPr id="63" name="Picture 2" descr="WeGo VLP-16 – WeGo Robotics">
              <a:extLst>
                <a:ext uri="{FF2B5EF4-FFF2-40B4-BE49-F238E27FC236}">
                  <a16:creationId xmlns:a16="http://schemas.microsoft.com/office/drawing/2014/main" id="{6EE3493F-3FF7-4BF0-AB02-9A16620097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42537">
              <a:off x="6408859" y="2486091"/>
              <a:ext cx="1166268" cy="90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2EE97F7-AAED-4594-9ACF-F678359F76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2529" y="2492683"/>
              <a:ext cx="499076" cy="3122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화살표: 원형 67">
              <a:extLst>
                <a:ext uri="{FF2B5EF4-FFF2-40B4-BE49-F238E27FC236}">
                  <a16:creationId xmlns:a16="http://schemas.microsoft.com/office/drawing/2014/main" id="{B863CA33-C514-4212-9189-B39EFBC371A0}"/>
                </a:ext>
              </a:extLst>
            </p:cNvPr>
            <p:cNvSpPr/>
            <p:nvPr/>
          </p:nvSpPr>
          <p:spPr>
            <a:xfrm rot="20549868">
              <a:off x="6274827" y="2240585"/>
              <a:ext cx="1446053" cy="1576617"/>
            </a:xfrm>
            <a:prstGeom prst="circularArrow">
              <a:avLst>
                <a:gd name="adj1" fmla="val 6590"/>
                <a:gd name="adj2" fmla="val 828598"/>
                <a:gd name="adj3" fmla="val 17909407"/>
                <a:gd name="adj4" fmla="val 13874439"/>
                <a:gd name="adj5" fmla="val 843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9" name="Picture 2" descr="WeGo VLP-16 – WeGo Robotics">
              <a:extLst>
                <a:ext uri="{FF2B5EF4-FFF2-40B4-BE49-F238E27FC236}">
                  <a16:creationId xmlns:a16="http://schemas.microsoft.com/office/drawing/2014/main" id="{A49CC055-DA13-4D4F-BCD0-57848EA9FE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03"/>
            <a:stretch/>
          </p:blipFill>
          <p:spPr bwMode="auto">
            <a:xfrm>
              <a:off x="6833220" y="4433775"/>
              <a:ext cx="929479" cy="90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01C62B82-E29E-4154-8CBC-74EC8F97B662}"/>
                </a:ext>
              </a:extLst>
            </p:cNvPr>
            <p:cNvCxnSpPr>
              <a:cxnSpLocks/>
            </p:cNvCxnSpPr>
            <p:nvPr/>
          </p:nvCxnSpPr>
          <p:spPr>
            <a:xfrm>
              <a:off x="7495829" y="4863438"/>
              <a:ext cx="56970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A265853-818F-45EE-8818-181A55CC7296}"/>
              </a:ext>
            </a:extLst>
          </p:cNvPr>
          <p:cNvSpPr/>
          <p:nvPr/>
        </p:nvSpPr>
        <p:spPr>
          <a:xfrm>
            <a:off x="208139" y="119270"/>
            <a:ext cx="11775722" cy="520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b="1" dirty="0" err="1">
                <a:solidFill>
                  <a:schemeClr val="tx1"/>
                </a:solidFill>
              </a:rPr>
              <a:t>DeskewPoint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DB3BE87-C048-4676-909D-9FB65D02E6C0}"/>
              </a:ext>
            </a:extLst>
          </p:cNvPr>
          <p:cNvCxnSpPr/>
          <p:nvPr/>
        </p:nvCxnSpPr>
        <p:spPr>
          <a:xfrm>
            <a:off x="0" y="0"/>
            <a:ext cx="12192000" cy="6858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DD43703-53D2-44A8-9AAE-D938648EDEBE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192000" cy="6858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313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D3DFCEA-BA4D-40F1-965A-C50E63D65925}"/>
              </a:ext>
            </a:extLst>
          </p:cNvPr>
          <p:cNvGrpSpPr/>
          <p:nvPr/>
        </p:nvGrpSpPr>
        <p:grpSpPr>
          <a:xfrm>
            <a:off x="575805" y="1136468"/>
            <a:ext cx="7470915" cy="3835360"/>
            <a:chOff x="575805" y="1136468"/>
            <a:chExt cx="7470915" cy="3835360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C8544D4-EF16-4FA5-B24E-E3E1F9B35796}"/>
                </a:ext>
              </a:extLst>
            </p:cNvPr>
            <p:cNvCxnSpPr>
              <a:cxnSpLocks/>
            </p:cNvCxnSpPr>
            <p:nvPr/>
          </p:nvCxnSpPr>
          <p:spPr>
            <a:xfrm>
              <a:off x="575805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EF1DF1E-F461-4A1D-B8E5-B8DAC5449782}"/>
                </a:ext>
              </a:extLst>
            </p:cNvPr>
            <p:cNvCxnSpPr>
              <a:cxnSpLocks/>
            </p:cNvCxnSpPr>
            <p:nvPr/>
          </p:nvCxnSpPr>
          <p:spPr>
            <a:xfrm>
              <a:off x="981575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719EC566-4AB6-4124-8A90-6F239F04F4B1}"/>
                </a:ext>
              </a:extLst>
            </p:cNvPr>
            <p:cNvCxnSpPr>
              <a:cxnSpLocks/>
            </p:cNvCxnSpPr>
            <p:nvPr/>
          </p:nvCxnSpPr>
          <p:spPr>
            <a:xfrm>
              <a:off x="1387343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93DE3CF-5661-43EE-ADCE-31AB1EF353C6}"/>
                </a:ext>
              </a:extLst>
            </p:cNvPr>
            <p:cNvCxnSpPr>
              <a:cxnSpLocks/>
            </p:cNvCxnSpPr>
            <p:nvPr/>
          </p:nvCxnSpPr>
          <p:spPr>
            <a:xfrm>
              <a:off x="1793114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9EB8A9C-6692-48E3-8902-764A5360B72E}"/>
                </a:ext>
              </a:extLst>
            </p:cNvPr>
            <p:cNvCxnSpPr>
              <a:cxnSpLocks/>
            </p:cNvCxnSpPr>
            <p:nvPr/>
          </p:nvCxnSpPr>
          <p:spPr>
            <a:xfrm>
              <a:off x="2226727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6AD6B8B-0F6C-49BB-8E8B-694CCD9689F2}"/>
                </a:ext>
              </a:extLst>
            </p:cNvPr>
            <p:cNvCxnSpPr>
              <a:cxnSpLocks/>
            </p:cNvCxnSpPr>
            <p:nvPr/>
          </p:nvCxnSpPr>
          <p:spPr>
            <a:xfrm>
              <a:off x="2632497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53DBD69D-E85F-4F09-8C0D-7D10C1040607}"/>
                </a:ext>
              </a:extLst>
            </p:cNvPr>
            <p:cNvCxnSpPr>
              <a:cxnSpLocks/>
            </p:cNvCxnSpPr>
            <p:nvPr/>
          </p:nvCxnSpPr>
          <p:spPr>
            <a:xfrm>
              <a:off x="3038265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CBEEF2EA-642C-477D-BB4B-FE220F4A9887}"/>
                </a:ext>
              </a:extLst>
            </p:cNvPr>
            <p:cNvCxnSpPr>
              <a:cxnSpLocks/>
            </p:cNvCxnSpPr>
            <p:nvPr/>
          </p:nvCxnSpPr>
          <p:spPr>
            <a:xfrm>
              <a:off x="3463924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597A950E-000A-4870-8179-CB424ED0972B}"/>
                </a:ext>
              </a:extLst>
            </p:cNvPr>
            <p:cNvCxnSpPr>
              <a:cxnSpLocks/>
            </p:cNvCxnSpPr>
            <p:nvPr/>
          </p:nvCxnSpPr>
          <p:spPr>
            <a:xfrm>
              <a:off x="3897539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2F0B00D6-17ED-410E-A103-5E38E66C1FDD}"/>
                </a:ext>
              </a:extLst>
            </p:cNvPr>
            <p:cNvCxnSpPr>
              <a:cxnSpLocks/>
            </p:cNvCxnSpPr>
            <p:nvPr/>
          </p:nvCxnSpPr>
          <p:spPr>
            <a:xfrm>
              <a:off x="4303307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54000197-63D5-4122-B8BD-D8346BA60F1E}"/>
                </a:ext>
              </a:extLst>
            </p:cNvPr>
            <p:cNvCxnSpPr>
              <a:cxnSpLocks/>
            </p:cNvCxnSpPr>
            <p:nvPr/>
          </p:nvCxnSpPr>
          <p:spPr>
            <a:xfrm>
              <a:off x="4709077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98992EC3-FDBE-4B06-A7B6-7D7D4914ED69}"/>
                </a:ext>
              </a:extLst>
            </p:cNvPr>
            <p:cNvCxnSpPr>
              <a:cxnSpLocks/>
            </p:cNvCxnSpPr>
            <p:nvPr/>
          </p:nvCxnSpPr>
          <p:spPr>
            <a:xfrm>
              <a:off x="5114846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32EDC1E2-D246-4450-8D1D-ACC43B25073C}"/>
                </a:ext>
              </a:extLst>
            </p:cNvPr>
            <p:cNvCxnSpPr>
              <a:cxnSpLocks/>
            </p:cNvCxnSpPr>
            <p:nvPr/>
          </p:nvCxnSpPr>
          <p:spPr>
            <a:xfrm>
              <a:off x="5548461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17E300E4-1D93-4846-83D6-6E62210951C2}"/>
                </a:ext>
              </a:extLst>
            </p:cNvPr>
            <p:cNvCxnSpPr>
              <a:cxnSpLocks/>
            </p:cNvCxnSpPr>
            <p:nvPr/>
          </p:nvCxnSpPr>
          <p:spPr>
            <a:xfrm>
              <a:off x="5954230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AFEAA45-E958-4CE6-A1D7-71FFFF4BABB4}"/>
                </a:ext>
              </a:extLst>
            </p:cNvPr>
            <p:cNvCxnSpPr>
              <a:cxnSpLocks/>
            </p:cNvCxnSpPr>
            <p:nvPr/>
          </p:nvCxnSpPr>
          <p:spPr>
            <a:xfrm>
              <a:off x="6360000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CF249CE3-7A2D-46F5-85C6-477727D80B7A}"/>
                </a:ext>
              </a:extLst>
            </p:cNvPr>
            <p:cNvCxnSpPr>
              <a:cxnSpLocks/>
            </p:cNvCxnSpPr>
            <p:nvPr/>
          </p:nvCxnSpPr>
          <p:spPr>
            <a:xfrm>
              <a:off x="6801568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65740635-F348-4022-B655-B358D23EC2C2}"/>
                </a:ext>
              </a:extLst>
            </p:cNvPr>
            <p:cNvCxnSpPr>
              <a:cxnSpLocks/>
            </p:cNvCxnSpPr>
            <p:nvPr/>
          </p:nvCxnSpPr>
          <p:spPr>
            <a:xfrm>
              <a:off x="7235182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3B688D3D-FC89-44A5-B1C9-3C973101B31D}"/>
                </a:ext>
              </a:extLst>
            </p:cNvPr>
            <p:cNvCxnSpPr>
              <a:cxnSpLocks/>
            </p:cNvCxnSpPr>
            <p:nvPr/>
          </p:nvCxnSpPr>
          <p:spPr>
            <a:xfrm>
              <a:off x="7640952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575E231E-69CA-4C33-9311-2F69864AC56F}"/>
                </a:ext>
              </a:extLst>
            </p:cNvPr>
            <p:cNvCxnSpPr>
              <a:cxnSpLocks/>
            </p:cNvCxnSpPr>
            <p:nvPr/>
          </p:nvCxnSpPr>
          <p:spPr>
            <a:xfrm>
              <a:off x="8046720" y="1601145"/>
              <a:ext cx="0" cy="6629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BC8557F0-5BA6-46BA-8D7E-4C1B51BE4761}"/>
                </a:ext>
              </a:extLst>
            </p:cNvPr>
            <p:cNvCxnSpPr>
              <a:cxnSpLocks/>
            </p:cNvCxnSpPr>
            <p:nvPr/>
          </p:nvCxnSpPr>
          <p:spPr>
            <a:xfrm>
              <a:off x="2015883" y="1136468"/>
              <a:ext cx="0" cy="16219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9ADBD25D-A859-4DC0-AFFA-77817BB2963F}"/>
                </a:ext>
              </a:extLst>
            </p:cNvPr>
            <p:cNvCxnSpPr>
              <a:cxnSpLocks/>
            </p:cNvCxnSpPr>
            <p:nvPr/>
          </p:nvCxnSpPr>
          <p:spPr>
            <a:xfrm>
              <a:off x="6586747" y="1136468"/>
              <a:ext cx="0" cy="16219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26887F08-45D6-4AF9-BFAD-48D671994A72}"/>
                </a:ext>
              </a:extLst>
            </p:cNvPr>
            <p:cNvSpPr/>
            <p:nvPr/>
          </p:nvSpPr>
          <p:spPr>
            <a:xfrm rot="10800000">
              <a:off x="4453264" y="2290673"/>
              <a:ext cx="118465" cy="543518"/>
            </a:xfrm>
            <a:prstGeom prst="downArrow">
              <a:avLst/>
            </a:prstGeom>
            <a:solidFill>
              <a:schemeClr val="tx1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840D8F-1594-4B75-A6E0-FB16C9BC99AF}"/>
                </a:ext>
              </a:extLst>
            </p:cNvPr>
            <p:cNvSpPr txBox="1"/>
            <p:nvPr/>
          </p:nvSpPr>
          <p:spPr>
            <a:xfrm>
              <a:off x="4173272" y="2896237"/>
              <a:ext cx="698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point</a:t>
              </a:r>
              <a:endParaRPr lang="ko-KR" altLang="en-US" sz="1400" b="1" dirty="0"/>
            </a:p>
          </p:txBody>
        </p:sp>
        <p:sp>
          <p:nvSpPr>
            <p:cNvPr id="50" name="화살표: 아래쪽 49">
              <a:extLst>
                <a:ext uri="{FF2B5EF4-FFF2-40B4-BE49-F238E27FC236}">
                  <a16:creationId xmlns:a16="http://schemas.microsoft.com/office/drawing/2014/main" id="{4DEB085E-D74D-4817-A454-BB394786ECA3}"/>
                </a:ext>
              </a:extLst>
            </p:cNvPr>
            <p:cNvSpPr/>
            <p:nvPr/>
          </p:nvSpPr>
          <p:spPr>
            <a:xfrm rot="10800000">
              <a:off x="1965858" y="2323660"/>
              <a:ext cx="118465" cy="543518"/>
            </a:xfrm>
            <a:prstGeom prst="downArrow">
              <a:avLst/>
            </a:prstGeom>
            <a:solidFill>
              <a:schemeClr val="tx1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EE9355-7D8B-4655-B050-C800BB78F5C6}"/>
                </a:ext>
              </a:extLst>
            </p:cNvPr>
            <p:cNvSpPr txBox="1"/>
            <p:nvPr/>
          </p:nvSpPr>
          <p:spPr>
            <a:xfrm>
              <a:off x="1440334" y="2913624"/>
              <a:ext cx="1314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/>
                <a:t>firstPointFlag</a:t>
              </a:r>
              <a:endParaRPr lang="ko-KR" altLang="en-US" sz="1400" b="1" dirty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3FD5410-81AB-4162-BEB3-55722EF3DB81}"/>
                </a:ext>
              </a:extLst>
            </p:cNvPr>
            <p:cNvCxnSpPr>
              <a:cxnSpLocks/>
            </p:cNvCxnSpPr>
            <p:nvPr/>
          </p:nvCxnSpPr>
          <p:spPr>
            <a:xfrm>
              <a:off x="2007819" y="3235685"/>
              <a:ext cx="1278920" cy="89442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67EBA43-57EA-4846-86D3-6A827B3D0F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739" y="3229587"/>
              <a:ext cx="1235999" cy="90662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7E150E-27E4-45EE-9F00-236F41399766}"/>
                </a:ext>
              </a:extLst>
            </p:cNvPr>
            <p:cNvSpPr txBox="1"/>
            <p:nvPr/>
          </p:nvSpPr>
          <p:spPr>
            <a:xfrm>
              <a:off x="2269327" y="4233164"/>
              <a:ext cx="2025980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accent4"/>
                  </a:solidFill>
                </a:rPr>
                <a:t>findRotation</a:t>
              </a:r>
              <a:r>
                <a:rPr lang="en-US" altLang="ko-KR" sz="1400" b="1" dirty="0">
                  <a:solidFill>
                    <a:schemeClr val="accent4"/>
                  </a:solidFill>
                </a:rPr>
                <a:t> rot</a:t>
              </a:r>
              <a:r>
                <a:rPr lang="ko-KR" altLang="en-US" sz="1400" b="1" dirty="0">
                  <a:solidFill>
                    <a:schemeClr val="accent4"/>
                  </a:solidFill>
                </a:rPr>
                <a:t>정보</a:t>
              </a:r>
              <a:r>
                <a:rPr lang="en-US" altLang="ko-KR" sz="1400" b="1" dirty="0">
                  <a:solidFill>
                    <a:schemeClr val="accent4"/>
                  </a:solidFill>
                </a:rPr>
                <a:t> </a:t>
              </a:r>
              <a:r>
                <a:rPr lang="en-US" altLang="ko-KR" sz="1400" b="1" dirty="0" err="1">
                  <a:solidFill>
                    <a:schemeClr val="accent4"/>
                  </a:solidFill>
                </a:rPr>
                <a:t>findPosition</a:t>
              </a:r>
              <a:r>
                <a:rPr lang="en-US" altLang="ko-KR" sz="1400" b="1" dirty="0">
                  <a:solidFill>
                    <a:schemeClr val="accent4"/>
                  </a:solidFill>
                </a:rPr>
                <a:t> pos</a:t>
              </a:r>
              <a:r>
                <a:rPr lang="ko-KR" altLang="en-US" sz="1400" b="1" dirty="0">
                  <a:solidFill>
                    <a:schemeClr val="accent4"/>
                  </a:solidFill>
                </a:rPr>
                <a:t>정보</a:t>
              </a:r>
              <a:endParaRPr lang="en-US" altLang="ko-KR" sz="1400" b="1" dirty="0">
                <a:solidFill>
                  <a:schemeClr val="accent4"/>
                </a:solidFill>
              </a:endParaRPr>
            </a:p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</a:rPr>
                <a:t>&gt; incremental</a:t>
              </a:r>
              <a:endParaRPr lang="ko-KR" altLang="en-US" sz="1400" b="1" dirty="0">
                <a:solidFill>
                  <a:schemeClr val="accent4"/>
                </a:solidFill>
              </a:endParaRPr>
            </a:p>
          </p:txBody>
        </p:sp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id="{B05A5A9F-B34D-42AE-9805-EA23F854BCC9}"/>
                </a:ext>
              </a:extLst>
            </p:cNvPr>
            <p:cNvSpPr/>
            <p:nvPr/>
          </p:nvSpPr>
          <p:spPr>
            <a:xfrm rot="10800000">
              <a:off x="4507525" y="2290673"/>
              <a:ext cx="118465" cy="54351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E49E627-CE04-4AB3-8D53-A7B9C327E7C7}"/>
                </a:ext>
              </a:extLst>
            </p:cNvPr>
            <p:cNvSpPr txBox="1"/>
            <p:nvPr/>
          </p:nvSpPr>
          <p:spPr>
            <a:xfrm>
              <a:off x="4731301" y="2865029"/>
              <a:ext cx="2926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rgbClr val="FF0000"/>
                  </a:solidFill>
                </a:rPr>
                <a:t>Newpoint</a:t>
              </a:r>
              <a:r>
                <a:rPr lang="en-US" altLang="ko-KR" sz="1400" b="1" dirty="0">
                  <a:solidFill>
                    <a:srgbClr val="FF0000"/>
                  </a:solidFill>
                </a:rPr>
                <a:t> = </a:t>
              </a:r>
              <a:r>
                <a:rPr lang="en-US" altLang="ko-KR" sz="1400" b="1" dirty="0" err="1">
                  <a:solidFill>
                    <a:srgbClr val="FF0000"/>
                  </a:solidFill>
                </a:rPr>
                <a:t>deskewing</a:t>
              </a:r>
              <a:r>
                <a:rPr lang="en-US" altLang="ko-KR" sz="1400" b="1" dirty="0">
                  <a:solidFill>
                    <a:srgbClr val="FF0000"/>
                  </a:solidFill>
                </a:rPr>
                <a:t> point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407CDA9-32C9-4AAB-B2F3-6EFE7997DD62}"/>
                </a:ext>
              </a:extLst>
            </p:cNvPr>
            <p:cNvSpPr txBox="1"/>
            <p:nvPr/>
          </p:nvSpPr>
          <p:spPr>
            <a:xfrm>
              <a:off x="4228883" y="4169498"/>
              <a:ext cx="2488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92D050"/>
                  </a:solidFill>
                </a:rPr>
                <a:t>Incremental X </a:t>
              </a:r>
              <a:r>
                <a:rPr lang="en-US" altLang="ko-KR" sz="1400" b="1" dirty="0" err="1">
                  <a:solidFill>
                    <a:srgbClr val="92D050"/>
                  </a:solidFill>
                </a:rPr>
                <a:t>Pointx,y,z</a:t>
              </a:r>
              <a:endParaRPr lang="ko-KR" altLang="en-US" sz="1400" b="1" dirty="0">
                <a:solidFill>
                  <a:srgbClr val="92D050"/>
                </a:solidFill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DB4C788D-791C-4AB0-AC1F-3841BF7B5906}"/>
                </a:ext>
              </a:extLst>
            </p:cNvPr>
            <p:cNvCxnSpPr>
              <a:cxnSpLocks/>
            </p:cNvCxnSpPr>
            <p:nvPr/>
          </p:nvCxnSpPr>
          <p:spPr>
            <a:xfrm>
              <a:off x="4522738" y="3229587"/>
              <a:ext cx="0" cy="906621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CBA90CF-89E2-42BA-A516-6A683279F0B5}"/>
              </a:ext>
            </a:extLst>
          </p:cNvPr>
          <p:cNvGrpSpPr/>
          <p:nvPr/>
        </p:nvGrpSpPr>
        <p:grpSpPr>
          <a:xfrm>
            <a:off x="4397979" y="3288637"/>
            <a:ext cx="7086117" cy="3153769"/>
            <a:chOff x="1266494" y="2240585"/>
            <a:chExt cx="7086117" cy="3153769"/>
          </a:xfrm>
        </p:grpSpPr>
        <p:pic>
          <p:nvPicPr>
            <p:cNvPr id="42" name="Picture 2" descr="WeGo VLP-16 – WeGo Robotics">
              <a:extLst>
                <a:ext uri="{FF2B5EF4-FFF2-40B4-BE49-F238E27FC236}">
                  <a16:creationId xmlns:a16="http://schemas.microsoft.com/office/drawing/2014/main" id="{17279727-E25A-4F10-BDC5-5012DB13D7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6494" y="4433776"/>
              <a:ext cx="1166268" cy="90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C396F10-49C2-45A6-B8E9-EDF6D6433C2C}"/>
                </a:ext>
              </a:extLst>
            </p:cNvPr>
            <p:cNvCxnSpPr>
              <a:cxnSpLocks/>
            </p:cNvCxnSpPr>
            <p:nvPr/>
          </p:nvCxnSpPr>
          <p:spPr>
            <a:xfrm>
              <a:off x="2169042" y="4859079"/>
              <a:ext cx="95693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C6DE1D1-E097-449F-9A93-19302F8D4ADB}"/>
                </a:ext>
              </a:extLst>
            </p:cNvPr>
            <p:cNvSpPr/>
            <p:nvPr/>
          </p:nvSpPr>
          <p:spPr>
            <a:xfrm>
              <a:off x="2987749" y="4715539"/>
              <a:ext cx="287079" cy="2870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37BEFD-B0DE-439E-B088-A7E05A1DF13A}"/>
                </a:ext>
              </a:extLst>
            </p:cNvPr>
            <p:cNvSpPr txBox="1"/>
            <p:nvPr/>
          </p:nvSpPr>
          <p:spPr>
            <a:xfrm>
              <a:off x="2470617" y="5086577"/>
              <a:ext cx="1310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Lidar point</a:t>
              </a:r>
              <a:endParaRPr lang="ko-KR" altLang="en-US" sz="1400" b="1" dirty="0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D1BB04C3-1538-4BC4-BE0D-9AE3E0ACCD54}"/>
                </a:ext>
              </a:extLst>
            </p:cNvPr>
            <p:cNvCxnSpPr>
              <a:cxnSpLocks/>
            </p:cNvCxnSpPr>
            <p:nvPr/>
          </p:nvCxnSpPr>
          <p:spPr>
            <a:xfrm>
              <a:off x="3781327" y="4884275"/>
              <a:ext cx="267263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8048F6A-ECE7-42FF-9172-E2F433480A9C}"/>
                </a:ext>
              </a:extLst>
            </p:cNvPr>
            <p:cNvSpPr/>
            <p:nvPr/>
          </p:nvSpPr>
          <p:spPr>
            <a:xfrm>
              <a:off x="8065532" y="4719898"/>
              <a:ext cx="287079" cy="2870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78D2E5E-BC5C-4434-B712-B66F1E78C0FE}"/>
                </a:ext>
              </a:extLst>
            </p:cNvPr>
            <p:cNvSpPr/>
            <p:nvPr/>
          </p:nvSpPr>
          <p:spPr>
            <a:xfrm>
              <a:off x="7750339" y="2281126"/>
              <a:ext cx="287079" cy="2870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C08C726-D4AD-467B-9515-A1FCF97C3DCF}"/>
                </a:ext>
              </a:extLst>
            </p:cNvPr>
            <p:cNvSpPr txBox="1"/>
            <p:nvPr/>
          </p:nvSpPr>
          <p:spPr>
            <a:xfrm>
              <a:off x="4924806" y="4510061"/>
              <a:ext cx="944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C000"/>
                  </a:solidFill>
                </a:rPr>
                <a:t>original</a:t>
              </a:r>
              <a:endParaRPr lang="ko-KR" altLang="en-US" sz="14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6D8BFED-0F4E-42FC-AB0F-06AAABA5A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327" y="3348562"/>
              <a:ext cx="2672636" cy="108521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DEADF16-EAF2-4B53-8A1D-AF9A7C78A947}"/>
                </a:ext>
              </a:extLst>
            </p:cNvPr>
            <p:cNvCxnSpPr>
              <a:cxnSpLocks/>
            </p:cNvCxnSpPr>
            <p:nvPr/>
          </p:nvCxnSpPr>
          <p:spPr>
            <a:xfrm>
              <a:off x="6713169" y="3530009"/>
              <a:ext cx="0" cy="11214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3230C78-47B4-41B1-AD12-C4E4FA00EA53}"/>
                </a:ext>
              </a:extLst>
            </p:cNvPr>
            <p:cNvSpPr txBox="1"/>
            <p:nvPr/>
          </p:nvSpPr>
          <p:spPr>
            <a:xfrm rot="20236164">
              <a:off x="3792502" y="3477296"/>
              <a:ext cx="2767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C000"/>
                  </a:solidFill>
                </a:rPr>
                <a:t>After move, current point</a:t>
              </a:r>
              <a:endParaRPr lang="ko-KR" altLang="en-US" sz="1400" b="1" dirty="0">
                <a:solidFill>
                  <a:srgbClr val="FFC0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A8CEED-20A9-446C-832D-997B160F85B4}"/>
                </a:ext>
              </a:extLst>
            </p:cNvPr>
            <p:cNvSpPr txBox="1"/>
            <p:nvPr/>
          </p:nvSpPr>
          <p:spPr>
            <a:xfrm>
              <a:off x="6839090" y="3850497"/>
              <a:ext cx="11273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rgbClr val="FF0000"/>
                  </a:solidFill>
                </a:rPr>
                <a:t>deskewing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pic>
          <p:nvPicPr>
            <p:cNvPr id="63" name="Picture 2" descr="WeGo VLP-16 – WeGo Robotics">
              <a:extLst>
                <a:ext uri="{FF2B5EF4-FFF2-40B4-BE49-F238E27FC236}">
                  <a16:creationId xmlns:a16="http://schemas.microsoft.com/office/drawing/2014/main" id="{6EE3493F-3FF7-4BF0-AB02-9A16620097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42537">
              <a:off x="6408859" y="2486091"/>
              <a:ext cx="1166268" cy="90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2EE97F7-AAED-4594-9ACF-F678359F76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2529" y="2492683"/>
              <a:ext cx="499076" cy="3122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화살표: 원형 67">
              <a:extLst>
                <a:ext uri="{FF2B5EF4-FFF2-40B4-BE49-F238E27FC236}">
                  <a16:creationId xmlns:a16="http://schemas.microsoft.com/office/drawing/2014/main" id="{B863CA33-C514-4212-9189-B39EFBC371A0}"/>
                </a:ext>
              </a:extLst>
            </p:cNvPr>
            <p:cNvSpPr/>
            <p:nvPr/>
          </p:nvSpPr>
          <p:spPr>
            <a:xfrm rot="20549868">
              <a:off x="6274827" y="2240585"/>
              <a:ext cx="1446053" cy="1576617"/>
            </a:xfrm>
            <a:prstGeom prst="circularArrow">
              <a:avLst>
                <a:gd name="adj1" fmla="val 6590"/>
                <a:gd name="adj2" fmla="val 828598"/>
                <a:gd name="adj3" fmla="val 17909407"/>
                <a:gd name="adj4" fmla="val 13874439"/>
                <a:gd name="adj5" fmla="val 843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9" name="Picture 2" descr="WeGo VLP-16 – WeGo Robotics">
              <a:extLst>
                <a:ext uri="{FF2B5EF4-FFF2-40B4-BE49-F238E27FC236}">
                  <a16:creationId xmlns:a16="http://schemas.microsoft.com/office/drawing/2014/main" id="{A49CC055-DA13-4D4F-BCD0-57848EA9FE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03"/>
            <a:stretch/>
          </p:blipFill>
          <p:spPr bwMode="auto">
            <a:xfrm>
              <a:off x="6833220" y="4433775"/>
              <a:ext cx="929479" cy="90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01C62B82-E29E-4154-8CBC-74EC8F97B662}"/>
                </a:ext>
              </a:extLst>
            </p:cNvPr>
            <p:cNvCxnSpPr>
              <a:cxnSpLocks/>
            </p:cNvCxnSpPr>
            <p:nvPr/>
          </p:nvCxnSpPr>
          <p:spPr>
            <a:xfrm>
              <a:off x="7495829" y="4863438"/>
              <a:ext cx="56970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A265853-818F-45EE-8818-181A55CC7296}"/>
              </a:ext>
            </a:extLst>
          </p:cNvPr>
          <p:cNvSpPr/>
          <p:nvPr/>
        </p:nvSpPr>
        <p:spPr>
          <a:xfrm>
            <a:off x="208139" y="119270"/>
            <a:ext cx="11775722" cy="520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b="1" dirty="0" err="1">
                <a:solidFill>
                  <a:schemeClr val="tx1"/>
                </a:solidFill>
              </a:rPr>
              <a:t>DeskewPoint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BF7CF1-63CD-4173-8035-1404E45FD4B0}"/>
              </a:ext>
            </a:extLst>
          </p:cNvPr>
          <p:cNvSpPr txBox="1"/>
          <p:nvPr/>
        </p:nvSpPr>
        <p:spPr>
          <a:xfrm>
            <a:off x="3274820" y="1136468"/>
            <a:ext cx="292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highlight>
                  <a:srgbClr val="00FFFF"/>
                </a:highlight>
              </a:rPr>
              <a:t>Point</a:t>
            </a:r>
            <a:r>
              <a:rPr lang="ko-KR" altLang="en-US" sz="1400" b="1" dirty="0">
                <a:solidFill>
                  <a:srgbClr val="FF0000"/>
                </a:solidFill>
                <a:highlight>
                  <a:srgbClr val="00FFFF"/>
                </a:highlight>
              </a:rPr>
              <a:t>와 </a:t>
            </a:r>
            <a:r>
              <a:rPr lang="en-US" altLang="ko-KR" sz="1400" b="1" dirty="0" err="1">
                <a:solidFill>
                  <a:srgbClr val="FF0000"/>
                </a:solidFill>
                <a:highlight>
                  <a:srgbClr val="00FFFF"/>
                </a:highlight>
              </a:rPr>
              <a:t>newpoint</a:t>
            </a:r>
            <a:r>
              <a:rPr lang="ko-KR" altLang="en-US" sz="1400" b="1" dirty="0">
                <a:solidFill>
                  <a:srgbClr val="FF0000"/>
                </a:solidFill>
                <a:highlight>
                  <a:srgbClr val="00FFFF"/>
                </a:highlight>
              </a:rPr>
              <a:t>의 시간은 같음</a:t>
            </a:r>
          </a:p>
        </p:txBody>
      </p:sp>
    </p:spTree>
    <p:extLst>
      <p:ext uri="{BB962C8B-B14F-4D97-AF65-F5344CB8AC3E}">
        <p14:creationId xmlns:p14="http://schemas.microsoft.com/office/powerpoint/2010/main" val="409521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18252</TotalTime>
  <Words>1324</Words>
  <Application>Microsoft Office PowerPoint</Application>
  <PresentationFormat>와이드스크린</PresentationFormat>
  <Paragraphs>328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2590</cp:revision>
  <dcterms:created xsi:type="dcterms:W3CDTF">2022-09-20T07:37:58Z</dcterms:created>
  <dcterms:modified xsi:type="dcterms:W3CDTF">2022-12-19T05:54:50Z</dcterms:modified>
</cp:coreProperties>
</file>