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0" r:id="rId15"/>
    <p:sldId id="271" r:id="rId16"/>
    <p:sldId id="268" r:id="rId17"/>
    <p:sldId id="269" r:id="rId18"/>
    <p:sldId id="270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89234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E-Voting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277" y="2464974"/>
            <a:ext cx="10993546" cy="46823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  				By Yash (19DCE056) &amp; Tanmay(19DCE021)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8E29-750A-43C6-8B22-C1BF4B90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D3B-29DB-474C-8755-7EE03123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551626"/>
          </a:xfrm>
        </p:spPr>
        <p:txBody>
          <a:bodyPr>
            <a:normAutofit/>
          </a:bodyPr>
          <a:lstStyle/>
          <a:p>
            <a:r>
              <a:rPr lang="en-US" sz="2000" b="1" dirty="0"/>
              <a:t>Front-End Technologies:</a:t>
            </a:r>
            <a:r>
              <a:rPr lang="en-US" sz="2000" dirty="0"/>
              <a:t> For Making Web pages.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0C457-04B7-4DC8-81D4-8C5BAF6C1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33" r="1679" b="32150"/>
          <a:stretch/>
        </p:blipFill>
        <p:spPr>
          <a:xfrm>
            <a:off x="3235861" y="3099691"/>
            <a:ext cx="5993975" cy="2116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14ECB-B398-4C84-A637-435BB4DDB5CB}"/>
              </a:ext>
            </a:extLst>
          </p:cNvPr>
          <p:cNvSpPr txBox="1"/>
          <p:nvPr/>
        </p:nvSpPr>
        <p:spPr>
          <a:xfrm>
            <a:off x="7809722" y="1890876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7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5AB77B9-2325-403A-936C-34A824B9657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5225478"/>
            <a:ext cx="365485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400" b="1" spc="-26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20F962A8-5AE0-4A62-B78A-2764E08F163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577489" y="5225478"/>
            <a:ext cx="365485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400" b="1" spc="-26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20" name="OTLSHAPE_T_ae0607fce9c2435cbf274886c5d4e41b_HorizontalConnector1">
            <a:extLst>
              <a:ext uri="{FF2B5EF4-FFF2-40B4-BE49-F238E27FC236}">
                <a16:creationId xmlns:a16="http://schemas.microsoft.com/office/drawing/2014/main" id="{1668732C-5F83-45E3-9146-9E71BC79D6B4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832567" y="3187700"/>
            <a:ext cx="2398432" cy="0"/>
          </a:xfrm>
          <a:prstGeom prst="line">
            <a:avLst/>
          </a:prstGeom>
          <a:ln w="7620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f6e2cc6d46154ccca210c9b1cefe2170_HorizontalConnector1">
            <a:extLst>
              <a:ext uri="{FF2B5EF4-FFF2-40B4-BE49-F238E27FC236}">
                <a16:creationId xmlns:a16="http://schemas.microsoft.com/office/drawing/2014/main" id="{46F67461-0C32-403F-960E-B31F865D1AA4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316567" y="3517900"/>
            <a:ext cx="3087413" cy="0"/>
          </a:xfrm>
          <a:prstGeom prst="line">
            <a:avLst/>
          </a:prstGeom>
          <a:ln w="7620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a31d9b94436e4c579acbf4c03fccf6ed_HorizontalConnector1">
            <a:extLst>
              <a:ext uri="{FF2B5EF4-FFF2-40B4-BE49-F238E27FC236}">
                <a16:creationId xmlns:a16="http://schemas.microsoft.com/office/drawing/2014/main" id="{BDEE3E3E-AEFB-4AF0-AB16-35A0E89BA958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3318214" y="3848100"/>
            <a:ext cx="2593177" cy="0"/>
          </a:xfrm>
          <a:prstGeom prst="line">
            <a:avLst/>
          </a:prstGeom>
          <a:ln w="7620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a00ee26f9cff4988985e48d00559d626_HorizontalConnector1">
            <a:extLst>
              <a:ext uri="{FF2B5EF4-FFF2-40B4-BE49-F238E27FC236}">
                <a16:creationId xmlns:a16="http://schemas.microsoft.com/office/drawing/2014/main" id="{43DA1938-345A-492D-8A8E-05DA8909BA3F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564807" y="4178300"/>
            <a:ext cx="4925501" cy="0"/>
          </a:xfrm>
          <a:prstGeom prst="line">
            <a:avLst/>
          </a:prstGeom>
          <a:ln w="7620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02bcd643f8754a35a5bb19aab2ffd321_HorizontalConnector1">
            <a:extLst>
              <a:ext uri="{FF2B5EF4-FFF2-40B4-BE49-F238E27FC236}">
                <a16:creationId xmlns:a16="http://schemas.microsoft.com/office/drawing/2014/main" id="{FB0B481D-1F21-489D-91B3-B6ED8A809DA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466211" y="4508500"/>
            <a:ext cx="4896105" cy="0"/>
          </a:xfrm>
          <a:prstGeom prst="line">
            <a:avLst/>
          </a:prstGeom>
          <a:ln w="7620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bd0d6eab6b654c499b9f5d4b09ea2ae5_HorizontalConnector1">
            <a:extLst>
              <a:ext uri="{FF2B5EF4-FFF2-40B4-BE49-F238E27FC236}">
                <a16:creationId xmlns:a16="http://schemas.microsoft.com/office/drawing/2014/main" id="{430DFD2C-CD16-4D66-B407-A8CB7ED0C72B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243880" y="4838700"/>
            <a:ext cx="7832455" cy="0"/>
          </a:xfrm>
          <a:prstGeom prst="line">
            <a:avLst/>
          </a:prstGeom>
          <a:ln w="7620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1763AD1D-EFA4-4081-BDCD-04D1E35B22E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41511" y="5143500"/>
            <a:ext cx="10718800" cy="381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44546A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95EF893B-E875-4DD4-A2E1-88DF9299232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41511" y="5143500"/>
            <a:ext cx="7366000" cy="381000"/>
          </a:xfrm>
          <a:prstGeom prst="snip2DiagRect">
            <a:avLst>
              <a:gd name="adj1" fmla="val 100000"/>
              <a:gd name="adj2" fmla="val 30000"/>
            </a:avLst>
          </a:prstGeom>
          <a:solidFill>
            <a:schemeClr val="dk1">
              <a:alpha val="30196"/>
            </a:schemeClr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70C2DC86-2905-40D8-86FD-D578E4267C0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049881" y="5524500"/>
            <a:ext cx="114300" cy="127000"/>
          </a:xfrm>
          <a:prstGeom prst="triangle">
            <a:avLst/>
          </a:prstGeom>
          <a:solidFill>
            <a:srgbClr val="FF0000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C3056DE7-D907-4C08-9499-F75F6228231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924181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AD3EDEE4-5D97-47D5-BCEE-29E4621B355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0111" y="5240972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41095446-E151-4B78-9E68-8712A86FC5A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651295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B16BFD5D-0663-47AE-B9E5-B002BD27F8D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073011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EC31BFAC-93DC-4B60-B9BC-495AD2BCE88D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754195" y="5240972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6F4D257B-C2EC-4592-8A56-C6B59340E9A3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587795" y="5181600"/>
            <a:ext cx="0" cy="304800"/>
          </a:xfrm>
          <a:prstGeom prst="line">
            <a:avLst/>
          </a:prstGeom>
          <a:ln w="7620" cap="rnd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EE7B1662-9BF9-43AC-8118-C19F19B6F82B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6009510" y="5181600"/>
            <a:ext cx="0" cy="304800"/>
          </a:xfrm>
          <a:prstGeom prst="line">
            <a:avLst/>
          </a:prstGeom>
          <a:ln w="7620" cap="rnd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03DE7B19-F822-4EB4-B021-6141857EFBC7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8690694" y="5181600"/>
            <a:ext cx="0" cy="304800"/>
          </a:xfrm>
          <a:prstGeom prst="line">
            <a:avLst/>
          </a:prstGeom>
          <a:ln w="7620" cap="rnd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TLSHAPE_T_9c4f35ff857f4b13b952288e1a717b7f_Shape">
            <a:extLst>
              <a:ext uri="{FF2B5EF4-FFF2-40B4-BE49-F238E27FC236}">
                <a16:creationId xmlns:a16="http://schemas.microsoft.com/office/drawing/2014/main" id="{8E5C1578-EED4-4961-8910-A65DACBF8E2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558605" y="2517113"/>
            <a:ext cx="1155700" cy="286962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TLSHAPE_T_ae0607fce9c2435cbf274886c5d4e41b_Shape">
            <a:extLst>
              <a:ext uri="{FF2B5EF4-FFF2-40B4-BE49-F238E27FC236}">
                <a16:creationId xmlns:a16="http://schemas.microsoft.com/office/drawing/2014/main" id="{073FE60C-05F3-4E82-A72D-55ED94A69028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4625673" y="3086100"/>
            <a:ext cx="266700" cy="203200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TLSHAPE_T_f6e2cc6d46154ccca210c9b1cefe2170_Shape">
            <a:extLst>
              <a:ext uri="{FF2B5EF4-FFF2-40B4-BE49-F238E27FC236}">
                <a16:creationId xmlns:a16="http://schemas.microsoft.com/office/drawing/2014/main" id="{0EDDB6E0-9501-4445-AC09-E909023799A5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4798653" y="3416300"/>
            <a:ext cx="1473200" cy="203200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TLSHAPE_T_a31d9b94436e4c579acbf4c03fccf6ed_Shape">
            <a:extLst>
              <a:ext uri="{FF2B5EF4-FFF2-40B4-BE49-F238E27FC236}">
                <a16:creationId xmlns:a16="http://schemas.microsoft.com/office/drawing/2014/main" id="{E7424637-D52E-4B71-95CB-ECD19CD0A7C0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268980" y="3746500"/>
            <a:ext cx="520700" cy="203200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TLSHAPE_T_a00ee26f9cff4988985e48d00559d626_Shape">
            <a:extLst>
              <a:ext uri="{FF2B5EF4-FFF2-40B4-BE49-F238E27FC236}">
                <a16:creationId xmlns:a16="http://schemas.microsoft.com/office/drawing/2014/main" id="{5F2727BB-BAB3-4C39-88B1-01725C0F2FF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912287" y="4076700"/>
            <a:ext cx="787400" cy="203200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TLSHAPE_T_02bcd643f8754a35a5bb19aab2ffd321_Shape">
            <a:extLst>
              <a:ext uri="{FF2B5EF4-FFF2-40B4-BE49-F238E27FC236}">
                <a16:creationId xmlns:a16="http://schemas.microsoft.com/office/drawing/2014/main" id="{08AE86DC-D2E6-491D-AA7F-0B8389B74B9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690695" y="4406900"/>
            <a:ext cx="876300" cy="203200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TLSHAPE_T_bd0d6eab6b654c499b9f5d4b09ea2ae5_Shape">
            <a:extLst>
              <a:ext uri="{FF2B5EF4-FFF2-40B4-BE49-F238E27FC236}">
                <a16:creationId xmlns:a16="http://schemas.microsoft.com/office/drawing/2014/main" id="{4F93558F-0406-4F16-8B36-8A0727EEC00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9469104" y="4737100"/>
            <a:ext cx="609600" cy="203200"/>
          </a:xfrm>
          <a:prstGeom prst="homePlate">
            <a:avLst/>
          </a:prstGeom>
          <a:solidFill>
            <a:srgbClr val="5B9BD5"/>
          </a:solidFill>
          <a:ln w="2222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TLSHAPE_T_9c4f35ff857f4b13b952288e1a717b7f_ShapePercentage" hidden="1">
            <a:extLst>
              <a:ext uri="{FF2B5EF4-FFF2-40B4-BE49-F238E27FC236}">
                <a16:creationId xmlns:a16="http://schemas.microsoft.com/office/drawing/2014/main" id="{87C64C38-F3D8-4DD9-8700-F9023CF96AA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TLSHAPE_T_ae0607fce9c2435cbf274886c5d4e41b_ShapePercentage" hidden="1">
            <a:extLst>
              <a:ext uri="{FF2B5EF4-FFF2-40B4-BE49-F238E27FC236}">
                <a16:creationId xmlns:a16="http://schemas.microsoft.com/office/drawing/2014/main" id="{F4CA3263-ADC7-4717-A252-DF2607A372C8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TLSHAPE_T_f6e2cc6d46154ccca210c9b1cefe2170_ShapePercentage" hidden="1">
            <a:extLst>
              <a:ext uri="{FF2B5EF4-FFF2-40B4-BE49-F238E27FC236}">
                <a16:creationId xmlns:a16="http://schemas.microsoft.com/office/drawing/2014/main" id="{B736AE8C-0439-4225-A755-84FEB4285752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TLSHAPE_T_a31d9b94436e4c579acbf4c03fccf6ed_ShapePercentage" hidden="1">
            <a:extLst>
              <a:ext uri="{FF2B5EF4-FFF2-40B4-BE49-F238E27FC236}">
                <a16:creationId xmlns:a16="http://schemas.microsoft.com/office/drawing/2014/main" id="{11A57499-3CBC-4FF2-BFB9-5683E3D68817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TLSHAPE_T_a00ee26f9cff4988985e48d00559d626_ShapePercentage" hidden="1">
            <a:extLst>
              <a:ext uri="{FF2B5EF4-FFF2-40B4-BE49-F238E27FC236}">
                <a16:creationId xmlns:a16="http://schemas.microsoft.com/office/drawing/2014/main" id="{C57FC5F3-DFC6-49AA-A2E7-E469B204503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TLSHAPE_T_02bcd643f8754a35a5bb19aab2ffd321_ShapePercentage" hidden="1">
            <a:extLst>
              <a:ext uri="{FF2B5EF4-FFF2-40B4-BE49-F238E27FC236}">
                <a16:creationId xmlns:a16="http://schemas.microsoft.com/office/drawing/2014/main" id="{AECB7569-A3DD-4EDA-8D1A-AC8858FF5372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TLSHAPE_T_bd0d6eab6b654c499b9f5d4b09ea2ae5_ShapePercentage" hidden="1">
            <a:extLst>
              <a:ext uri="{FF2B5EF4-FFF2-40B4-BE49-F238E27FC236}">
                <a16:creationId xmlns:a16="http://schemas.microsoft.com/office/drawing/2014/main" id="{C12FA111-B1DE-4282-BC36-83C39C97BE1F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TLSHAPE_T_9c4f35ff857f4b13b952288e1a717b7f_TextPercentage" hidden="1">
            <a:extLst>
              <a:ext uri="{FF2B5EF4-FFF2-40B4-BE49-F238E27FC236}">
                <a16:creationId xmlns:a16="http://schemas.microsoft.com/office/drawing/2014/main" id="{BF6F292F-F5DE-48CC-B774-4A4C2D3BD91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29" name="OTLSHAPE_T_9c4f35ff857f4b13b952288e1a717b7f_JoinedDate">
            <a:extLst>
              <a:ext uri="{FF2B5EF4-FFF2-40B4-BE49-F238E27FC236}">
                <a16:creationId xmlns:a16="http://schemas.microsoft.com/office/drawing/2014/main" id="{E4205891-F935-44FB-81C5-0636232FC98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762903" y="2583082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4">
                <a:solidFill>
                  <a:schemeClr val="dk1"/>
                </a:solidFill>
                <a:latin typeface="Calibri" panose="020F0502020204030204" pitchFamily="34" charset="0"/>
              </a:rPr>
              <a:t>Jan 31 - Feb 13</a:t>
            </a:r>
          </a:p>
        </p:txBody>
      </p:sp>
      <p:sp>
        <p:nvSpPr>
          <p:cNvPr id="30" name="OTLSHAPE_T_9c4f35ff857f4b13b952288e1a717b7f_StartDate" hidden="1">
            <a:extLst>
              <a:ext uri="{FF2B5EF4-FFF2-40B4-BE49-F238E27FC236}">
                <a16:creationId xmlns:a16="http://schemas.microsoft.com/office/drawing/2014/main" id="{8E736088-74B4-48D3-882D-C4C1AAC5B299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365975" y="215097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1"/>
                </a:solidFill>
                <a:latin typeface="Calibri" panose="020F0502020204030204" pitchFamily="34" charset="0"/>
              </a:rPr>
              <a:t>Jan 10</a:t>
            </a:r>
          </a:p>
        </p:txBody>
      </p:sp>
      <p:sp>
        <p:nvSpPr>
          <p:cNvPr id="31" name="OTLSHAPE_T_9c4f35ff857f4b13b952288e1a717b7f_Duration">
            <a:extLst>
              <a:ext uri="{FF2B5EF4-FFF2-40B4-BE49-F238E27FC236}">
                <a16:creationId xmlns:a16="http://schemas.microsoft.com/office/drawing/2014/main" id="{21D0BCA6-8441-4607-870E-857D7D4D4EF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3941044" y="258308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32" name="OTLSHAPE_T_9c4f35ff857f4b13b952288e1a717b7f_EndDate" hidden="1">
            <a:extLst>
              <a:ext uri="{FF2B5EF4-FFF2-40B4-BE49-F238E27FC236}">
                <a16:creationId xmlns:a16="http://schemas.microsoft.com/office/drawing/2014/main" id="{C05915D2-833B-4427-A04F-5834320B0301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762903" y="2150977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Feb 13</a:t>
            </a:r>
          </a:p>
        </p:txBody>
      </p:sp>
      <p:sp>
        <p:nvSpPr>
          <p:cNvPr id="33" name="OTLSHAPE_T_9c4f35ff857f4b13b952288e1a717b7f_Title">
            <a:extLst>
              <a:ext uri="{FF2B5EF4-FFF2-40B4-BE49-F238E27FC236}">
                <a16:creationId xmlns:a16="http://schemas.microsoft.com/office/drawing/2014/main" id="{915AEB85-20DD-4CF9-AE54-B32A14B3FC07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95949" y="2572964"/>
            <a:ext cx="29210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200" spc="-4">
                <a:solidFill>
                  <a:schemeClr val="dk1"/>
                </a:solidFill>
                <a:latin typeface="Times New Roman" panose="02020603050405020304" pitchFamily="18" charset="0"/>
              </a:rPr>
              <a:t>Learning About how the election process works</a:t>
            </a:r>
            <a:endParaRPr lang="en-IN" sz="1200" spc="-4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OTLSHAPE_T_ae0607fce9c2435cbf274886c5d4e41b_TextPercentage" hidden="1">
            <a:extLst>
              <a:ext uri="{FF2B5EF4-FFF2-40B4-BE49-F238E27FC236}">
                <a16:creationId xmlns:a16="http://schemas.microsoft.com/office/drawing/2014/main" id="{4477EDA4-5F7F-4E4C-9020-5A51C9EC4993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37" name="OTLSHAPE_T_ae0607fce9c2435cbf274886c5d4e41b_JoinedDate" hidden="1">
            <a:extLst>
              <a:ext uri="{FF2B5EF4-FFF2-40B4-BE49-F238E27FC236}">
                <a16:creationId xmlns:a16="http://schemas.microsoft.com/office/drawing/2014/main" id="{BD1AA282-EA25-4F30-BAC3-86E502B600D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38" name="OTLSHAPE_T_ae0607fce9c2435cbf274886c5d4e41b_StartDate">
            <a:extLst>
              <a:ext uri="{FF2B5EF4-FFF2-40B4-BE49-F238E27FC236}">
                <a16:creationId xmlns:a16="http://schemas.microsoft.com/office/drawing/2014/main" id="{3A8C325F-8AF8-45FC-B920-D8BC4E8F2BFD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4231000" y="3110188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Feb 13</a:t>
            </a:r>
          </a:p>
        </p:txBody>
      </p:sp>
      <p:sp>
        <p:nvSpPr>
          <p:cNvPr id="39" name="OTLSHAPE_T_ae0607fce9c2435cbf274886c5d4e41b_Duration">
            <a:extLst>
              <a:ext uri="{FF2B5EF4-FFF2-40B4-BE49-F238E27FC236}">
                <a16:creationId xmlns:a16="http://schemas.microsoft.com/office/drawing/2014/main" id="{60169BA8-2D41-45B6-B47D-D2E3A53D5456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625673" y="29310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40" name="OTLSHAPE_T_ae0607fce9c2435cbf274886c5d4e41b_EndDate">
            <a:extLst>
              <a:ext uri="{FF2B5EF4-FFF2-40B4-BE49-F238E27FC236}">
                <a16:creationId xmlns:a16="http://schemas.microsoft.com/office/drawing/2014/main" id="{9EF40DB9-B1CA-4F32-9F95-7EABD14AE81B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932219" y="3110188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Feb 15</a:t>
            </a:r>
          </a:p>
        </p:txBody>
      </p:sp>
      <p:sp>
        <p:nvSpPr>
          <p:cNvPr id="41" name="OTLSHAPE_T_ae0607fce9c2435cbf274886c5d4e41b_Title">
            <a:extLst>
              <a:ext uri="{FF2B5EF4-FFF2-40B4-BE49-F238E27FC236}">
                <a16:creationId xmlns:a16="http://schemas.microsoft.com/office/drawing/2014/main" id="{D3C23176-62D2-4BD1-85AF-09D6CC8EC6A5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0" y="3100070"/>
            <a:ext cx="17145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200" spc="-6" dirty="0">
                <a:solidFill>
                  <a:schemeClr val="dk1"/>
                </a:solidFill>
                <a:latin typeface="Times New Roman" panose="02020603050405020304" pitchFamily="18" charset="0"/>
              </a:rPr>
              <a:t>Start Coding (stater project)</a:t>
            </a:r>
          </a:p>
        </p:txBody>
      </p:sp>
      <p:sp>
        <p:nvSpPr>
          <p:cNvPr id="44" name="OTLSHAPE_T_f6e2cc6d46154ccca210c9b1cefe2170_TextPercentage" hidden="1">
            <a:extLst>
              <a:ext uri="{FF2B5EF4-FFF2-40B4-BE49-F238E27FC236}">
                <a16:creationId xmlns:a16="http://schemas.microsoft.com/office/drawing/2014/main" id="{C8EBB782-12EA-4E6F-84C0-7F240EB615CF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45" name="OTLSHAPE_T_f6e2cc6d46154ccca210c9b1cefe2170_JoinedDate" hidden="1">
            <a:extLst>
              <a:ext uri="{FF2B5EF4-FFF2-40B4-BE49-F238E27FC236}">
                <a16:creationId xmlns:a16="http://schemas.microsoft.com/office/drawing/2014/main" id="{C056A3C5-FAA8-4FE8-A302-AD27B397EC6B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46" name="OTLSHAPE_T_f6e2cc6d46154ccca210c9b1cefe2170_StartDate">
            <a:extLst>
              <a:ext uri="{FF2B5EF4-FFF2-40B4-BE49-F238E27FC236}">
                <a16:creationId xmlns:a16="http://schemas.microsoft.com/office/drawing/2014/main" id="{E75D9BAB-0531-46A4-B0B2-266C38745FF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4403979" y="3440388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Feb 15</a:t>
            </a:r>
          </a:p>
        </p:txBody>
      </p:sp>
      <p:sp>
        <p:nvSpPr>
          <p:cNvPr id="47" name="OTLSHAPE_T_f6e2cc6d46154ccca210c9b1cefe2170_EndDate">
            <a:extLst>
              <a:ext uri="{FF2B5EF4-FFF2-40B4-BE49-F238E27FC236}">
                <a16:creationId xmlns:a16="http://schemas.microsoft.com/office/drawing/2014/main" id="{78F16FC5-2727-44C8-8E8B-C618178C8400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6319720" y="3440388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1"/>
                </a:solidFill>
                <a:latin typeface="Calibri" panose="020F0502020204030204" pitchFamily="34" charset="0"/>
              </a:rPr>
              <a:t>Mar 3</a:t>
            </a:r>
          </a:p>
        </p:txBody>
      </p:sp>
      <p:sp>
        <p:nvSpPr>
          <p:cNvPr id="48" name="OTLSHAPE_T_f6e2cc6d46154ccca210c9b1cefe2170_Duration">
            <a:extLst>
              <a:ext uri="{FF2B5EF4-FFF2-40B4-BE49-F238E27FC236}">
                <a16:creationId xmlns:a16="http://schemas.microsoft.com/office/drawing/2014/main" id="{4AAE0E61-E10A-4A0B-BAC1-07010BFFF02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5339476" y="344038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13 days</a:t>
            </a:r>
          </a:p>
        </p:txBody>
      </p:sp>
      <p:sp>
        <p:nvSpPr>
          <p:cNvPr id="49" name="OTLSHAPE_T_f6e2cc6d46154ccca210c9b1cefe2170_Title">
            <a:extLst>
              <a:ext uri="{FF2B5EF4-FFF2-40B4-BE49-F238E27FC236}">
                <a16:creationId xmlns:a16="http://schemas.microsoft.com/office/drawing/2014/main" id="{28532A28-09BA-486C-9AC2-CF3CF4780C1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0" y="3430270"/>
            <a:ext cx="11938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200" spc="-6" dirty="0">
                <a:solidFill>
                  <a:schemeClr val="dk1"/>
                </a:solidFill>
                <a:latin typeface="Times New Roman" panose="02020603050405020304" pitchFamily="18" charset="0"/>
              </a:rPr>
              <a:t>Front - End Coding</a:t>
            </a:r>
          </a:p>
        </p:txBody>
      </p:sp>
      <p:sp>
        <p:nvSpPr>
          <p:cNvPr id="52" name="OTLSHAPE_T_a31d9b94436e4c579acbf4c03fccf6ed_TextPercentage" hidden="1">
            <a:extLst>
              <a:ext uri="{FF2B5EF4-FFF2-40B4-BE49-F238E27FC236}">
                <a16:creationId xmlns:a16="http://schemas.microsoft.com/office/drawing/2014/main" id="{DE4DAF89-1A5C-4CFA-80B4-BBBAA30E795F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53" name="OTLSHAPE_T_a31d9b94436e4c579acbf4c03fccf6ed_JoinedDate" hidden="1">
            <a:extLst>
              <a:ext uri="{FF2B5EF4-FFF2-40B4-BE49-F238E27FC236}">
                <a16:creationId xmlns:a16="http://schemas.microsoft.com/office/drawing/2014/main" id="{DB85DFFE-4BEF-4940-98EB-AD051A26D387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54" name="OTLSHAPE_T_a31d9b94436e4c579acbf4c03fccf6ed_StartDate">
            <a:extLst>
              <a:ext uri="{FF2B5EF4-FFF2-40B4-BE49-F238E27FC236}">
                <a16:creationId xmlns:a16="http://schemas.microsoft.com/office/drawing/2014/main" id="{C14EBBCC-F59B-4C2C-8E2C-A121D73FC08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5911390" y="3770588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1"/>
                </a:solidFill>
                <a:latin typeface="Calibri" panose="020F0502020204030204" pitchFamily="34" charset="0"/>
              </a:rPr>
              <a:t>Mar 4</a:t>
            </a:r>
          </a:p>
        </p:txBody>
      </p:sp>
      <p:sp>
        <p:nvSpPr>
          <p:cNvPr id="55" name="OTLSHAPE_T_a31d9b94436e4c579acbf4c03fccf6ed_EndDate">
            <a:extLst>
              <a:ext uri="{FF2B5EF4-FFF2-40B4-BE49-F238E27FC236}">
                <a16:creationId xmlns:a16="http://schemas.microsoft.com/office/drawing/2014/main" id="{2A9864D7-AB11-4F20-AC83-74C8D28ECFF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6838659" y="3770588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1"/>
                </a:solidFill>
                <a:latin typeface="Calibri" panose="020F0502020204030204" pitchFamily="34" charset="0"/>
              </a:rPr>
              <a:t>Mar 9</a:t>
            </a:r>
          </a:p>
        </p:txBody>
      </p:sp>
      <p:sp>
        <p:nvSpPr>
          <p:cNvPr id="56" name="OTLSHAPE_T_a31d9b94436e4c579acbf4c03fccf6ed_Duration">
            <a:extLst>
              <a:ext uri="{FF2B5EF4-FFF2-40B4-BE49-F238E27FC236}">
                <a16:creationId xmlns:a16="http://schemas.microsoft.com/office/drawing/2014/main" id="{233AD69D-0E4F-49A2-A5FC-5C81E84D080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6366304" y="37705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57" name="OTLSHAPE_T_a31d9b94436e4c579acbf4c03fccf6ed_Title">
            <a:extLst>
              <a:ext uri="{FF2B5EF4-FFF2-40B4-BE49-F238E27FC236}">
                <a16:creationId xmlns:a16="http://schemas.microsoft.com/office/drawing/2014/main" id="{C92FB188-3ABA-42DE-A78E-C2AED676E56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0" y="3760470"/>
            <a:ext cx="32004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>
                <a:solidFill>
                  <a:schemeClr val="dk1"/>
                </a:solidFill>
                <a:latin typeface="Times New Roman" panose="02020603050405020304" pitchFamily="18" charset="0"/>
              </a:rPr>
              <a:t>Back - End Coding (Part -1) (Account Based Login)</a:t>
            </a:r>
            <a:endParaRPr lang="en-IN" sz="1200" spc="-4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OTLSHAPE_T_a00ee26f9cff4988985e48d00559d626_TextPercentage" hidden="1">
            <a:extLst>
              <a:ext uri="{FF2B5EF4-FFF2-40B4-BE49-F238E27FC236}">
                <a16:creationId xmlns:a16="http://schemas.microsoft.com/office/drawing/2014/main" id="{0A6F8F54-A112-439E-8FD0-7E5943A8412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61" name="OTLSHAPE_T_a00ee26f9cff4988985e48d00559d626_JoinedDate" hidden="1">
            <a:extLst>
              <a:ext uri="{FF2B5EF4-FFF2-40B4-BE49-F238E27FC236}">
                <a16:creationId xmlns:a16="http://schemas.microsoft.com/office/drawing/2014/main" id="{8A554E1A-E9F7-4F61-9341-2E0257CEABE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62" name="OTLSHAPE_T_a00ee26f9cff4988985e48d00559d626_StartDate">
            <a:extLst>
              <a:ext uri="{FF2B5EF4-FFF2-40B4-BE49-F238E27FC236}">
                <a16:creationId xmlns:a16="http://schemas.microsoft.com/office/drawing/2014/main" id="{6DF7ADA8-C81B-4472-860D-8C2ABDBA9D4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490308" y="4100788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1"/>
                </a:solidFill>
                <a:latin typeface="Calibri" panose="020F0502020204030204" pitchFamily="34" charset="0"/>
              </a:rPr>
              <a:t>Mar 23</a:t>
            </a:r>
          </a:p>
        </p:txBody>
      </p:sp>
      <p:sp>
        <p:nvSpPr>
          <p:cNvPr id="63" name="OTLSHAPE_T_a00ee26f9cff4988985e48d00559d626_EndDate">
            <a:extLst>
              <a:ext uri="{FF2B5EF4-FFF2-40B4-BE49-F238E27FC236}">
                <a16:creationId xmlns:a16="http://schemas.microsoft.com/office/drawing/2014/main" id="{3AD39183-2B0A-407F-9555-63A0E076DB5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8741435" y="4100788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4">
                <a:solidFill>
                  <a:schemeClr val="dk1"/>
                </a:solidFill>
                <a:latin typeface="Calibri" panose="020F0502020204030204" pitchFamily="34" charset="0"/>
              </a:rPr>
              <a:t>Mar 31</a:t>
            </a:r>
          </a:p>
        </p:txBody>
      </p:sp>
      <p:sp>
        <p:nvSpPr>
          <p:cNvPr id="64" name="OTLSHAPE_T_a00ee26f9cff4988985e48d00559d626_Duration">
            <a:extLst>
              <a:ext uri="{FF2B5EF4-FFF2-40B4-BE49-F238E27FC236}">
                <a16:creationId xmlns:a16="http://schemas.microsoft.com/office/drawing/2014/main" id="{C3AEBB46-E5DD-443E-ACA4-C3CDBEC48BD7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8139346" y="41007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65" name="OTLSHAPE_T_a00ee26f9cff4988985e48d00559d626_Title">
            <a:extLst>
              <a:ext uri="{FF2B5EF4-FFF2-40B4-BE49-F238E27FC236}">
                <a16:creationId xmlns:a16="http://schemas.microsoft.com/office/drawing/2014/main" id="{01E405E1-3601-4495-82A7-A7338BA2A44B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0" y="4090670"/>
            <a:ext cx="24384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>
                <a:solidFill>
                  <a:schemeClr val="dk1"/>
                </a:solidFill>
                <a:latin typeface="Times New Roman" panose="02020603050405020304" pitchFamily="18" charset="0"/>
              </a:rPr>
              <a:t>Learning About How an election is held</a:t>
            </a:r>
            <a:endParaRPr lang="en-IN" sz="1200" spc="-4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OTLSHAPE_T_02bcd643f8754a35a5bb19aab2ffd321_TextPercentage" hidden="1">
            <a:extLst>
              <a:ext uri="{FF2B5EF4-FFF2-40B4-BE49-F238E27FC236}">
                <a16:creationId xmlns:a16="http://schemas.microsoft.com/office/drawing/2014/main" id="{220F5BE1-043A-4F9B-A3AA-771CC2E55F61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69" name="OTLSHAPE_T_02bcd643f8754a35a5bb19aab2ffd321_JoinedDate" hidden="1">
            <a:extLst>
              <a:ext uri="{FF2B5EF4-FFF2-40B4-BE49-F238E27FC236}">
                <a16:creationId xmlns:a16="http://schemas.microsoft.com/office/drawing/2014/main" id="{E1F97749-8FB7-47EB-BE89-780714284F3E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70" name="OTLSHAPE_T_02bcd643f8754a35a5bb19aab2ffd321_StartDate">
            <a:extLst>
              <a:ext uri="{FF2B5EF4-FFF2-40B4-BE49-F238E27FC236}">
                <a16:creationId xmlns:a16="http://schemas.microsoft.com/office/drawing/2014/main" id="{1F3D1966-ABFD-4456-BBAB-7E88C586B112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362316" y="443098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1"/>
                </a:solidFill>
                <a:latin typeface="Calibri" panose="020F0502020204030204" pitchFamily="34" charset="0"/>
              </a:rPr>
              <a:t>Apr 1</a:t>
            </a:r>
          </a:p>
        </p:txBody>
      </p:sp>
      <p:sp>
        <p:nvSpPr>
          <p:cNvPr id="71" name="OTLSHAPE_T_02bcd643f8754a35a5bb19aab2ffd321_EndDate">
            <a:extLst>
              <a:ext uri="{FF2B5EF4-FFF2-40B4-BE49-F238E27FC236}">
                <a16:creationId xmlns:a16="http://schemas.microsoft.com/office/drawing/2014/main" id="{B08A2B4E-0DAC-4B41-A51C-CD3D14C85DAD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606334" y="4430988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1"/>
                </a:solidFill>
                <a:latin typeface="Calibri" panose="020F0502020204030204" pitchFamily="34" charset="0"/>
              </a:rPr>
              <a:t>Apr 10</a:t>
            </a:r>
          </a:p>
        </p:txBody>
      </p:sp>
      <p:sp>
        <p:nvSpPr>
          <p:cNvPr id="72" name="OTLSHAPE_T_02bcd643f8754a35a5bb19aab2ffd321_Duration">
            <a:extLst>
              <a:ext uri="{FF2B5EF4-FFF2-40B4-BE49-F238E27FC236}">
                <a16:creationId xmlns:a16="http://schemas.microsoft.com/office/drawing/2014/main" id="{FE95EB99-A1E8-4F07-A657-A2443AB0DED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8960999" y="44309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73" name="OTLSHAPE_T_02bcd643f8754a35a5bb19aab2ffd321_Title">
            <a:extLst>
              <a:ext uri="{FF2B5EF4-FFF2-40B4-BE49-F238E27FC236}">
                <a16:creationId xmlns:a16="http://schemas.microsoft.com/office/drawing/2014/main" id="{EE1DAA0F-222F-4818-A74D-F3CB06C2E23C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0" y="4420870"/>
            <a:ext cx="33401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>
                <a:solidFill>
                  <a:schemeClr val="dk1"/>
                </a:solidFill>
                <a:latin typeface="Times New Roman" panose="02020603050405020304" pitchFamily="18" charset="0"/>
              </a:rPr>
              <a:t>Back - End Coding (Part -2) (Held an Election Online)</a:t>
            </a:r>
            <a:endParaRPr lang="en-IN" sz="1200" spc="-4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OTLSHAPE_T_bd0d6eab6b654c499b9f5d4b09ea2ae5_TextPercentage" hidden="1">
            <a:extLst>
              <a:ext uri="{FF2B5EF4-FFF2-40B4-BE49-F238E27FC236}">
                <a16:creationId xmlns:a16="http://schemas.microsoft.com/office/drawing/2014/main" id="{552717AC-A9CB-4F4B-956E-581E7324761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77" name="OTLSHAPE_T_bd0d6eab6b654c499b9f5d4b09ea2ae5_JoinedDate" hidden="1">
            <a:extLst>
              <a:ext uri="{FF2B5EF4-FFF2-40B4-BE49-F238E27FC236}">
                <a16:creationId xmlns:a16="http://schemas.microsoft.com/office/drawing/2014/main" id="{E1824F78-41B0-47F6-8C96-3E65D1FE5E6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/>
          </a:p>
        </p:txBody>
      </p:sp>
      <p:sp>
        <p:nvSpPr>
          <p:cNvPr id="78" name="OTLSHAPE_T_bd0d6eab6b654c499b9f5d4b09ea2ae5_StartDate">
            <a:extLst>
              <a:ext uri="{FF2B5EF4-FFF2-40B4-BE49-F238E27FC236}">
                <a16:creationId xmlns:a16="http://schemas.microsoft.com/office/drawing/2014/main" id="{EB32A191-9A9A-47FB-AE80-5A0883FFF4F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9076335" y="4761188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1"/>
                </a:solidFill>
                <a:latin typeface="Calibri" panose="020F0502020204030204" pitchFamily="34" charset="0"/>
              </a:rPr>
              <a:t>Apr 10</a:t>
            </a:r>
          </a:p>
        </p:txBody>
      </p:sp>
      <p:sp>
        <p:nvSpPr>
          <p:cNvPr id="79" name="OTLSHAPE_T_bd0d6eab6b654c499b9f5d4b09ea2ae5_EndDate">
            <a:extLst>
              <a:ext uri="{FF2B5EF4-FFF2-40B4-BE49-F238E27FC236}">
                <a16:creationId xmlns:a16="http://schemas.microsoft.com/office/drawing/2014/main" id="{B9732D94-734F-4126-9DFF-04866C0E3A94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125273" y="4761188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6">
                <a:solidFill>
                  <a:schemeClr val="dk1"/>
                </a:solidFill>
                <a:latin typeface="Calibri" panose="020F0502020204030204" pitchFamily="34" charset="0"/>
              </a:rPr>
              <a:t>Apr 16</a:t>
            </a:r>
          </a:p>
        </p:txBody>
      </p:sp>
      <p:sp>
        <p:nvSpPr>
          <p:cNvPr id="80" name="OTLSHAPE_T_bd0d6eab6b654c499b9f5d4b09ea2ae5_Duration">
            <a:extLst>
              <a:ext uri="{FF2B5EF4-FFF2-40B4-BE49-F238E27FC236}">
                <a16:creationId xmlns:a16="http://schemas.microsoft.com/office/drawing/2014/main" id="{A9F608B1-8D20-4BB4-BAA3-F769B3AE77DB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9609673" y="476118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000" spc="-8">
                <a:solidFill>
                  <a:schemeClr val="dk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81" name="OTLSHAPE_T_bd0d6eab6b654c499b9f5d4b09ea2ae5_Title">
            <a:extLst>
              <a:ext uri="{FF2B5EF4-FFF2-40B4-BE49-F238E27FC236}">
                <a16:creationId xmlns:a16="http://schemas.microsoft.com/office/drawing/2014/main" id="{38633758-C667-4CDB-9027-3AC0639536F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0" y="4751070"/>
            <a:ext cx="11176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200" spc="-8">
                <a:solidFill>
                  <a:schemeClr val="dk1"/>
                </a:solidFill>
                <a:latin typeface="Times New Roman" panose="02020603050405020304" pitchFamily="18" charset="0"/>
              </a:rPr>
              <a:t>Finsihing Touches</a:t>
            </a:r>
            <a:endParaRPr lang="en-IN" sz="1200" spc="-8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5D7CF2E-9596-46B6-B2E3-5FFFF376561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Project Planning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627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B89A-C5E4-4505-B073-0E0CA49D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37395"/>
          </a:xfrm>
        </p:spPr>
        <p:txBody>
          <a:bodyPr/>
          <a:lstStyle/>
          <a:p>
            <a:pPr algn="ctr"/>
            <a:r>
              <a:rPr lang="en-IN" dirty="0"/>
              <a:t>Prototypes For Front-End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440B0-69B6-4A2B-92F7-95D8D9DA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14" y="1996751"/>
            <a:ext cx="8028572" cy="44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9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DF32-112B-4AF9-B83E-76E41AE4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4089"/>
          </a:xfrm>
        </p:spPr>
        <p:txBody>
          <a:bodyPr/>
          <a:lstStyle/>
          <a:p>
            <a:pPr algn="ctr"/>
            <a:r>
              <a:rPr lang="en-IN" dirty="0"/>
              <a:t>Prototypes For Front-End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416A92-7E93-493B-AC85-A0D6AF90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76" y="1835771"/>
            <a:ext cx="8061648" cy="43200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28FE04-1402-4D02-9886-272983E2A7FF}"/>
              </a:ext>
            </a:extLst>
          </p:cNvPr>
          <p:cNvSpPr txBox="1"/>
          <p:nvPr/>
        </p:nvSpPr>
        <p:spPr>
          <a:xfrm>
            <a:off x="8238930" y="1349700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2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17AC-ECA5-4BF9-90CA-C2372F86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7436"/>
          </a:xfrm>
        </p:spPr>
        <p:txBody>
          <a:bodyPr/>
          <a:lstStyle/>
          <a:p>
            <a:pPr algn="ctr"/>
            <a:r>
              <a:rPr lang="en-IN" dirty="0"/>
              <a:t>Prototypes For Front-End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DC62C-CACC-4E11-89AC-33C1AEAC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19" y="2312227"/>
            <a:ext cx="8939161" cy="4312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3C678-6241-40BE-A419-7DE5ACCF428D}"/>
              </a:ext>
            </a:extLst>
          </p:cNvPr>
          <p:cNvSpPr txBox="1"/>
          <p:nvPr/>
        </p:nvSpPr>
        <p:spPr>
          <a:xfrm>
            <a:off x="7931020" y="1671243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2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4105-A3E8-465F-8640-BAACA923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Of Each Group 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B8A5-CB69-4353-A11F-951580F8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Yash</a:t>
            </a:r>
            <a:r>
              <a:rPr lang="en-US" sz="2000" dirty="0"/>
              <a:t> – Front-End, UI Design &amp; Concept Design, etc.</a:t>
            </a:r>
          </a:p>
          <a:p>
            <a:r>
              <a:rPr lang="en-US" sz="2000" b="1" dirty="0"/>
              <a:t>Tanmay</a:t>
            </a:r>
            <a:r>
              <a:rPr lang="en-US" sz="2000" dirty="0"/>
              <a:t> – Back-End, Database Management, Coding logic for voting, etc.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3633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9B1A-55E6-4358-ADC6-8873AA16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Expected Outcome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F386-099D-4682-839B-622C3D3F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For College Project Purposes: A Concept Website made for E-Voting.</a:t>
            </a:r>
          </a:p>
          <a:p>
            <a:endParaRPr lang="en-US" dirty="0"/>
          </a:p>
          <a:p>
            <a:r>
              <a:rPr lang="en-US" dirty="0"/>
              <a:t>For Us: </a:t>
            </a:r>
          </a:p>
          <a:p>
            <a:pPr marL="342900" indent="-342900">
              <a:buAutoNum type="arabicParenR"/>
            </a:pPr>
            <a:r>
              <a:rPr lang="en-US" dirty="0"/>
              <a:t>To Learn About Election Process, How an Election Is held, How counting is done, etc.</a:t>
            </a:r>
          </a:p>
          <a:p>
            <a:pPr marL="342900" indent="-342900">
              <a:buAutoNum type="arabicParenR"/>
            </a:pPr>
            <a:r>
              <a:rPr lang="en-US" dirty="0"/>
              <a:t>Getting Better at Coding with Django.</a:t>
            </a:r>
          </a:p>
          <a:p>
            <a:pPr marL="342900" indent="-342900">
              <a:buFont typeface="Wingdings 2" panose="05020102010507070707" pitchFamily="18" charset="2"/>
              <a:buAutoNum type="arabicParenR"/>
            </a:pPr>
            <a:r>
              <a:rPr lang="en-US" dirty="0"/>
              <a:t>Getting Better at Coding with Front-End Technologies.</a:t>
            </a:r>
          </a:p>
          <a:p>
            <a:pPr marL="342900" indent="-342900">
              <a:buFont typeface="Wingdings 2" panose="05020102010507070707" pitchFamily="18" charset="2"/>
              <a:buAutoNum type="arabicParenR"/>
            </a:pPr>
            <a:r>
              <a:rPr lang="en-US" dirty="0"/>
              <a:t>Hosting A Website.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98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93FF-46AE-49D5-80E2-5EAD743C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98907"/>
            <a:ext cx="11029616" cy="1188720"/>
          </a:xfrm>
        </p:spPr>
        <p:txBody>
          <a:bodyPr/>
          <a:lstStyle/>
          <a:p>
            <a:pPr algn="ctr"/>
            <a:r>
              <a:rPr lang="en-US" dirty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90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87CD12-8A5D-47BD-8FCD-EF0A4229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To Make A Electronic Voting System.</a:t>
            </a:r>
          </a:p>
          <a:p>
            <a:pPr algn="ctr"/>
            <a:r>
              <a:rPr lang="en-US" sz="2000" dirty="0"/>
              <a:t>Goal: To save time, avoid corruption in some ways.</a:t>
            </a:r>
          </a:p>
          <a:p>
            <a:pPr algn="ctr"/>
            <a:r>
              <a:rPr lang="en-US" sz="2000" dirty="0"/>
              <a:t>Motivation: This Year I (Yash) got an idea to during election to make a E-voting System.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0046-668B-49A5-AA19-768F236E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C2FE-3994-4092-8BDF-C1940943D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34" y="2911151"/>
            <a:ext cx="11029615" cy="2774950"/>
          </a:xfrm>
        </p:spPr>
        <p:txBody>
          <a:bodyPr>
            <a:normAutofit/>
          </a:bodyPr>
          <a:lstStyle/>
          <a:p>
            <a:r>
              <a:rPr lang="en-US" sz="2000" dirty="0"/>
              <a:t>For Voting, the general process is that people have to go to their ward’s held location to vote.</a:t>
            </a:r>
          </a:p>
          <a:p>
            <a:r>
              <a:rPr lang="en-US" sz="2000" dirty="0"/>
              <a:t>Stand in a long line there, &amp; finally vote.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944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C7BC-D038-4481-B078-11149DC3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3173-3334-4425-BA7C-6BA95F20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Problems with this process: -</a:t>
            </a:r>
          </a:p>
          <a:p>
            <a:endParaRPr lang="en-US" sz="2000" dirty="0"/>
          </a:p>
          <a:p>
            <a:r>
              <a:rPr lang="en-US" sz="2000" dirty="0"/>
              <a:t>People have to be present in their ward location.</a:t>
            </a:r>
          </a:p>
          <a:p>
            <a:r>
              <a:rPr lang="en-US" sz="2000" dirty="0"/>
              <a:t>Distribution of voter slips won’t be required anymore, which saves a lot of man-power of Govt. Employees.</a:t>
            </a:r>
          </a:p>
          <a:p>
            <a:r>
              <a:rPr lang="en-US" sz="2000" dirty="0"/>
              <a:t>People Have to stand in a line to vote.</a:t>
            </a:r>
          </a:p>
          <a:p>
            <a:r>
              <a:rPr lang="en-US" sz="2000" dirty="0"/>
              <a:t>Checking in small villages/cities is not done properly in some places, so frauds can be committed.</a:t>
            </a:r>
            <a:endParaRPr lang="en-IN" sz="2000" dirty="0"/>
          </a:p>
          <a:p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5BE9A-C2E0-4EB7-BEF2-BC74D27EA610}"/>
              </a:ext>
            </a:extLst>
          </p:cNvPr>
          <p:cNvSpPr txBox="1"/>
          <p:nvPr/>
        </p:nvSpPr>
        <p:spPr>
          <a:xfrm>
            <a:off x="7809722" y="1890876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7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3326-D459-42E1-A2CB-586CEC8A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E5CB-C0A4-485F-B354-123360F0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Conceptual system will solve these problems:</a:t>
            </a:r>
          </a:p>
          <a:p>
            <a:endParaRPr lang="en-US" sz="2000" dirty="0"/>
          </a:p>
          <a:p>
            <a:r>
              <a:rPr lang="en-US" sz="2000" dirty="0"/>
              <a:t>People Don’t have to be in their ward location.</a:t>
            </a:r>
          </a:p>
          <a:p>
            <a:r>
              <a:rPr lang="en-US" sz="2000" dirty="0"/>
              <a:t>People Won’t have to stand in lines.</a:t>
            </a:r>
          </a:p>
          <a:p>
            <a:r>
              <a:rPr lang="en-US" sz="2000" dirty="0"/>
              <a:t>No frauds can be committed.</a:t>
            </a:r>
          </a:p>
          <a:p>
            <a:r>
              <a:rPr lang="en-US" sz="2000" dirty="0"/>
              <a:t>No voter slip distribution is required.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323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40F-4527-447F-9F38-94DC2AC8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B4B9-A087-474E-8292-D374C22C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971503"/>
          </a:xfrm>
        </p:spPr>
        <p:txBody>
          <a:bodyPr>
            <a:normAutofit/>
          </a:bodyPr>
          <a:lstStyle/>
          <a:p>
            <a:r>
              <a:rPr lang="en-US" sz="2000" b="1" dirty="0"/>
              <a:t>Python: </a:t>
            </a:r>
            <a:r>
              <a:rPr lang="en-US" sz="2000" dirty="0"/>
              <a:t>For coding Schemas &amp; in Django Framework.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A3E28-05AD-497D-A42D-3F55D161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51" y="3762355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7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7DA3-2E61-4D2F-9047-0165080C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A58A-3E37-466A-B9A9-5788E70B7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5"/>
            <a:ext cx="11029615" cy="794222"/>
          </a:xfrm>
        </p:spPr>
        <p:txBody>
          <a:bodyPr>
            <a:normAutofit/>
          </a:bodyPr>
          <a:lstStyle/>
          <a:p>
            <a:r>
              <a:rPr lang="en-US" sz="2000" b="1" dirty="0"/>
              <a:t>Django: </a:t>
            </a:r>
            <a:r>
              <a:rPr lang="en-US" sz="2000" dirty="0"/>
              <a:t>For connection Database, Back-End &amp; Front-End in order to make a web-app.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BF417-214A-45B5-9EF4-9B4EF443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73" y="3722914"/>
            <a:ext cx="3911509" cy="1779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CA6DE-9CF5-41DE-9C80-F0D753810C69}"/>
              </a:ext>
            </a:extLst>
          </p:cNvPr>
          <p:cNvSpPr txBox="1"/>
          <p:nvPr/>
        </p:nvSpPr>
        <p:spPr>
          <a:xfrm>
            <a:off x="7809722" y="1890876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628F-E513-4BC1-BA30-C28DAC19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00598"/>
          </a:xfrm>
        </p:spPr>
        <p:txBody>
          <a:bodyPr/>
          <a:lstStyle/>
          <a:p>
            <a:pPr algn="ctr"/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F561-E5CE-4AF1-A245-E45FA391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40280"/>
            <a:ext cx="11029615" cy="1188720"/>
          </a:xfrm>
        </p:spPr>
        <p:txBody>
          <a:bodyPr>
            <a:normAutofit/>
          </a:bodyPr>
          <a:lstStyle/>
          <a:p>
            <a:r>
              <a:rPr lang="en-US" sz="1800" b="1" dirty="0"/>
              <a:t>GitHub:</a:t>
            </a:r>
            <a:r>
              <a:rPr lang="en-US" sz="1800" dirty="0"/>
              <a:t> To Be Easily able to contribute to the code by team members &amp; To Organize our Code as we make        		   Progress.</a:t>
            </a:r>
            <a:endParaRPr lang="en-IN" sz="1800" dirty="0"/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185DF-D108-4952-B1FB-611E2F2B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98" y="3047798"/>
            <a:ext cx="3091002" cy="3301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B94337-97B8-42E1-B7A6-E46F7252DAE0}"/>
              </a:ext>
            </a:extLst>
          </p:cNvPr>
          <p:cNvSpPr txBox="1"/>
          <p:nvPr/>
        </p:nvSpPr>
        <p:spPr>
          <a:xfrm>
            <a:off x="7856376" y="1802754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7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FC41-FB4E-48F6-92CB-FC912F4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4B96-E49F-42F9-8F1E-C1622156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915520"/>
          </a:xfrm>
        </p:spPr>
        <p:txBody>
          <a:bodyPr>
            <a:normAutofit/>
          </a:bodyPr>
          <a:lstStyle/>
          <a:p>
            <a:r>
              <a:rPr lang="en-US" sz="2000" b="1" dirty="0"/>
              <a:t>Text-Editors: </a:t>
            </a:r>
            <a:r>
              <a:rPr lang="en-US" sz="2000" dirty="0"/>
              <a:t>For Coding with Ease.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B9B64-8984-4DB3-B442-E4C54E2A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13281"/>
            <a:ext cx="2058969" cy="1484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29586-8BD2-4642-897F-D75A163B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471" y="3772837"/>
            <a:ext cx="2382353" cy="1565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6ED424-CF41-4393-9790-C0FDA62A6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730" y="3717032"/>
            <a:ext cx="1855069" cy="1855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77DEA-3091-4F37-88CF-B131C6606FB9}"/>
              </a:ext>
            </a:extLst>
          </p:cNvPr>
          <p:cNvSpPr txBox="1"/>
          <p:nvPr/>
        </p:nvSpPr>
        <p:spPr>
          <a:xfrm>
            <a:off x="7809722" y="1890876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00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NS4wMCIsIkVkaXRpb24iOiJQcm8iLCJJc1BsdXNFZGl0aW9uIjp0cnVlLCJJc1Byb0VkaXRpb24iOnRydWV9LCJFZmZlY3QiOjAsIlN0eWxlIjp7IiRpZCI6IjMiLCJUaW1lYmFuZFN0eWxlIjp7IiRpZCI6IjQiLCJTY2FsZU1hcmtpbmciOjAsIlNoYXBlIjo2LCJTaGFwZVN0eWxlIjp7IiRpZCI6IjUiLCJNYXJnaW4iOnsiJGlkIjoiNiIsIlRvcCI6MCwiTGVmdCI6MTAsIlJpZ2h0IjoxMCwiQm90dG9tIjowfSwiUGFkZGluZyI6eyIkaWQiOiI3IiwiVG9wIjozLCJMZWZ0IjoxMywiUmlnaHQiOjEzLCJCb3R0b20iOjN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N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Q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CwiRyI6MC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M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ZmFsc2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csIlNoYXBlVGhpY2tuZXNzIjoxLCJEdXJhdGlvbkZvcm1hdCI6NS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NCwiRGF0ZUlzVmlzaWJsZSI6dHJ1ZSwiVGl0bGVQb3NpdGlvbiI6NSwiRHVyYXRpb25Qb3NpdGlvbiI6MiwiUGVyY2VudGFnZUNvbXBsZXRlZFBvc2l0aW9uIjo2LCJTcGFjaW5nIjoxMC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iwiRm9udE5hbWUiOiJDYWxpYnJpIiwiSXNCb2xkIjpmYWxz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mYWxz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IwMTgtMDgtMDJUMjM6NTk6MDBaIiwiRW5kRGF0ZSI6IjIwMjEtMDQtMTZUMjM6NTk6MDAiLCJGb3JtYXQiOiJNTU0iLCJUeXBlIjoyLCJBdXRvRGF0ZVJhbmdlIjp0cnVlLCJXb3JraW5nRGF5cyI6MzEsIlRvZGF5TWFya2VyVGV4dCI6IlRvZGF5IiwiQXV0b1NjYWxlVHlwZSI6dHJ1ZX0sIk1pbGVzdG9uZXMiOltdLCJUYXNrcyI6W3siJGlkIjoiMTYzIiwiR3JvdXBOYW1lIjpudWxsLCJTdGFydERhdGUiOiIyMDIxLTAxLTMxVDE1OjU0OjAwWiIsIkVuZERhdGUiOiIyMDIxLTAyLTEzVDIzOjU5OjAwWiIsIlBlcmNlbnRhZ2VDb21wbGV0ZSI6bnVsbCwiU3R5bGUiOnsiJGlkIjoiMTY0IiwiU2hhcGUiOjMsIlNoYXBlVGhpY2tuZXNzIjoz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2NyIsIkxpbmVDb2xvciI6bnVsbCwiTGluZVdlaWdodCI6MC4wLCJMaW5lVHlwZSI6MCwiUGFyZW50U3R5bGUiOm51bGx9LCJQYXJlbnRTdHlsZSI6bnVsbH0sIkR1cmF0aW9uU3R5bGUiOnsiJGlkIjoiMTY4IiwiRm9udFNldHRpbmdzIjp7IiRpZCI6IjE2OSIsIkZvbnRTaXplIjoxMCwiRm9udE5hbWUiOiJDYWxpYnJpIiwiSXNCb2xkIjpmYWxzZSwiSXNJdGFsaWMiOmZhbHNlLCJJc1VuZGVybGluZWQiOmZhbHNlLCJQYXJlbnRTdHlsZSI6bnVsbH0sIkF1dG9TaXplIjowLCJGb3JlZ3JvdW5kIjp7IiRpZCI6IjE3MCIsIkNvbG9yIjp7IiRpZCI6IjE3M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OTQifSwiUGFkZGluZyI6eyIkcmVmIjoiOTUifSwiQmFja2dyb3VuZCI6eyIkcmVmIjoiOTYifSwiSXNWaXNpYmxlIjp0cnVlLCJXaWR0aCI6MC4wLCJIZWlnaHQiOjAuMCwiQm9yZGVyU3R5bGUiOnsiJGlkIjoiMTcyIiwiTGluZUNvbG9yIjpudWxsLCJMaW5lV2VpZ2h0IjowLjAsIkxpbmVUeXBlIjowLCJQYXJlbnRTdHlsZSI6bnVsbH0sIlBhcmVudFN0eWxlIjpudWxsfSwiSG9yaXpvbnRhbENvbm5lY3RvclN0eWxlIjp7IiRpZCI6IjE3MyIsIkxpbmVDb2xvciI6eyIkcmVmIjoiOTgifSwiTGluZVdlaWdodCI6MS4wLCJMaW5lVHlwZSI6MCwiUGFyZW50U3R5bGUiOm51bGx9LCJWZXJ0aWNhbENvbm5lY3RvclN0eWxlIjp7IiRpZCI6IjE3NCIsIkxpbmVDb2xvciI6eyIkcmVmIjoiMTAxIn0sIkxpbmVXZWlnaHQiOjAuMCwiTGluZVR5cGUiOjAsIlBhcmVudFN0eWxlIjpudWxsfSwiTWFyZ2luIjpudWxsLCJTdGFydERhdGVQb3NpdGlvbiI6NCwiRW5kRGF0ZVBvc2l0aW9uIjo0LCJEYXRlSXNWaXNpYmxlIjp0cnVlLCJUaXRsZVBvc2l0aW9uIjozLCJEdXJhdGlvblBvc2l0aW9uIjoyLCJQZXJjZW50YWdlQ29tcGxldGVkUG9zaXRpb24iOjYsIlNwYWNpbmciOjEwLCJJc0JlbG93VGltZWJhbmQiOmZhbHNlLCJQZXJjZW50YWdlQ29tcGxldGVTaGFwZU9wYWNpdHkiOjM1LCJTaGFwZVN0eWxlIjp7IiRpZCI6IjE3NSIsIk1hcmdpbiI6eyIkcmVmIjoiMTA0In0sIlBhZGRpbmciOnsiJHJlZiI6IjEwNSJ9LCJCYWNrZ3JvdW5kIjp7IiRpZCI6IjE3NiIsIkNvbG9yIjp7IiRpZCI6IjE3NyIsIkEiOjI1NSwiUiI6OTEsIkciOjE1NSwiQiI6MjEzfX0sIklzVmlzaWJsZSI6dHJ1ZSwiV2lkdGgiOjAuMCwiSGVpZ2h0IjoyMi41OTU0MTk4NDczMjgxMTcsIkJvcmRlclN0eWxlIjp7IiRpZCI6IjE3OCIsIkxpbmVDb2xvciI6eyIkcmVmIjoiMTA5In0sIkxpbmVXZWlnaHQiOjAuMCwiTGluZVR5cGUiOjAsIlBhcmVudFN0eWxlIjpudWxsfSwiUGFyZW50U3R5bGUiOm51bGx9LCJUaXRsZVN0eWxlIjp7IiRpZCI6IjE3OSIsIkZvbnRTZXR0aW5ncyI6eyIkaWQiOiIxODAiLCJGb250U2l6ZSI6MTIsIkZvbnROYW1lIjoiVGltZXMgTmV3IFJvbWFuIiwiSXNCb2xkIjpmYWxzZSwiSXNJdGFsaWMiOmZhbHNlLCJJc1VuZGVybGluZWQiOmZhbHNlLCJQYXJlbnRTdHlsZSI6bnVsbH0sIkF1dG9TaXplIjoyLCJGb3JlZ3JvdW5kIjp7IiRpZCI6IjE4MSIsIkNvbG9yIjp7IiRpZCI6IjE4MiIsIkEiOjI1NSwiUiI6MCwiRyI6MCwiQiI6MH19LCJNYXhXaWR0aCI6MjMwLjczMDAwMDAwMDAwMDAyLCJNYXhIZWlnaHQiOiJJbmZpbml0eSIsIlNtYXJ0Rm9yZWdyb3VuZElzQWN0aXZlIjpmYWxzZSwiSG9yaXpvbnRhbEFsaWdubWVudCI6Mi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E4MyIsIkxpbmVDb2xvciI6bnVsbCwiTGluZVdlaWdodCI6MC4wLCJMaW5lVHlwZSI6MCwiUGFyZW50U3R5bGUiOm51bGx9LCJQYXJlbnRTdHlsZSI6bnVsbH0sIkRhdGVTdHlsZSI6eyIkaWQiOiIxODQiLCJGb250U2V0dGluZ3MiOnsiJGlkIjoiMTg1IiwiRm9udFNpemUiOjEwLCJGb250TmFtZSI6IkNhbGlicmkiLCJJc0JvbGQiOmZhbHNlLCJJc0l0YWxpYyI6ZmFsc2UsIklzVW5kZXJsaW5lZCI6ZmFsc2UsIlBhcmVudFN0eWxlIjpudWxsfSwiQXV0b1NpemUiOjAsIkZvcmVncm91bmQiOnsiJGlkIjoiMTg2IiwiQ29sb3IiOnsiJGlkIjoiMTg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ODgiLCJMaW5lQ29sb3IiOm51bGwsIkxpbmVXZWlnaHQiOjAuMCwiTGluZVR5cGUiOjAsIlBhcmVudFN0eWxlIjpudWxsfSwiUGFyZW50U3R5bGUiOm51bGx9LCJEYXRlRm9ybWF0Ijp7IiRyZWYiOiIxMjUifSwiSXNWaXNpYmxlIjp0cnVlLCJQYXJlbnRTdHlsZSI6bnVsbH0sIkluZGV4IjowLCJTbWFydER1cmF0aW9uQWN0aXZhdGVkIjpmYWxzZSwiRGF0ZUZvcm1hdCI6eyIkcmVmIjoiMTI1In0sIklkIjoiOWM0ZjM1ZmYtODU3Zi00YjEzLWI5NTItMjg4ZTFhNzE3YjdmIiwiSW1wb3J0SWQiOm51bGwsIlRpdGxlIjoiTGVhcm5pbmcgQWJvdXQgaG93IHRoZSBlbGVjdGlvbiBwcm9jZXNzIHdvcmtzIiwiTm90ZSI6bnVsbCwiSHlwZXJsaW5rIjp7IiRpZCI6IjE4OSIsIkFkZHJlc3MiOiIiLCJTdWJBZGRyZXNzIjoiIn0sIklzQ2hhbmdlZCI6ZmFsc2UsIklzTmV3IjpmYWxzZX0seyIkaWQiOiIxOTAiLCJHcm91cE5hbWUiOm51bGwsIlN0YXJ0RGF0ZSI6IjIwMjEtMDItMTNUMDA6MDA6MDBaIiwiRW5kRGF0ZSI6IjIwMjEtMDItMTVUMjI6NTg6MDAiLCJQZXJjZW50YWdlQ29tcGxldGUiOm51bGwsIlN0eWxlIjp7IiRpZCI6IjE5MSIsIlNoYXBlIjozLCJTaGFwZVRoaWNrbmVzcyI6MSwiRHVyYXRpb25Gb3JtYXQiOjAsIkluY2x1ZGVOb25Xb3JraW5nRGF5c0luRHVyYXRpb24iOmZhbHNlLCJQZXJjZW50YWdlQ29tcGxldGVTdHlsZSI6eyIkaWQiOiIxOTIiLCJGb250U2V0dGluZ3MiOnsiJGlkIjoiMTk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OTQiLCJMaW5lQ29sb3IiOm51bGwsIkxpbmVXZWlnaHQiOjAuMCwiTGluZVR5cGUiOjAsIlBhcmVudFN0eWxlIjpudWxsfSwiUGFyZW50U3R5bGUiOm51bGx9LCJEdXJhdGlvblN0eWxlIjp7IiRpZCI6IjE5NSIsIkZvbnRTZXR0aW5ncyI6eyIkaWQiOiIxOTYiLCJGb250U2l6ZSI6MTAsIkZvbnROYW1lIjoiQ2FsaWJyaSIsIklzQm9sZCI6ZmFsc2UsIklzSXRhbGljIjpmYWxzZSwiSXNVbmRlcmxpbmVkIjpmYWxzZSwiUGFyZW50U3R5bGUiOm51bGx9LCJBdXRvU2l6ZSI6MCwiRm9yZWdyb3VuZCI6eyIkaWQiOiIxOTciLCJDb2xvciI6eyIkaWQiOiIxOT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5OSIsIkxpbmVDb2xvciI6bnVsbCwiTGluZVdlaWdodCI6MC4wLCJMaW5lVHlwZSI6MCwiUGFyZW50U3R5bGUiOm51bGx9LCJQYXJlbnRTdHlsZSI6bnVsbH0sIkhvcml6b250YWxDb25uZWN0b3JTdHlsZSI6eyIkaWQiOiIyMDAiLCJMaW5lQ29sb3IiOnsiJHJlZiI6Ijk4In0sIkxpbmVXZWlnaHQiOjEuMCwiTGluZVR5cGUiOjAsIlBhcmVudFN0eWxlIjpudWxsfSwiVmVydGljYWxDb25uZWN0b3JTdHlsZSI6eyIkaWQiOiIyMDEiLCJMaW5lQ29sb3IiOnsiJHJlZiI6IjEwMSJ9LCJMaW5lV2VpZ2h0IjowLjAsIkxpbmVUeXBlIjowLCJQYXJlbnRTdHlsZSI6bnVsbH0sIk1hcmdpbiI6bnVsbCwiU3RhcnREYXRlUG9zaXRpb24iOjMsIkVuZERhdGVQb3NpdGlvbiI6NCwiRGF0ZUlzVmlzaWJsZSI6dHJ1ZSwiVGl0bGVQb3NpdGlvbiI6NSwiRHVyYXRpb25Qb3NpdGlvbiI6MCwiUGVyY2VudGFnZUNvbXBsZXRlZFBvc2l0aW9uIjo2LCJTcGFjaW5nIjoxMCwiSXNCZWxvd1RpbWViYW5kIjpmYWxzZSwiUGVyY2VudGFnZUNvbXBsZXRlU2hhcGVPcGFjaXR5IjozNSwiU2hhcGVTdHlsZSI6eyIkaWQiOiIyMDIiLCJNYXJnaW4iOnsiJHJlZiI6IjEwNCJ9LCJQYWRkaW5nIjp7IiRyZWYiOiIxMDUifSwiQmFja2dyb3VuZCI6eyIkaWQiOiIyMDMiLCJDb2xvciI6eyIkaWQiOiIyMDQiLCJBIjoyNTUsIlIiOjkxLCJHIjoxNTUsIkIiOjIxM319LCJJc1Zpc2libGUiOnRydWUsIldpZHRoIjowLjAsIkhlaWdodCI6MTYuMCwiQm9yZGVyU3R5bGUiOnsiJGlkIjoiMjA1IiwiTGluZUNvbG9yIjp7IiRyZWYiOiIxMDkifSwiTGluZVdlaWdodCI6MC4wLCJMaW5lVHlwZSI6MCwiUGFyZW50U3R5bGUiOm51bGx9LCJQYXJlbnRTdHlsZSI6bnVsbH0sIlRpdGxlU3R5bGUiOnsiJGlkIjoiMjA2IiwiRm9udFNldHRpbmdzIjp7IiRpZCI6IjIwNyIsIkZvbnRTaXplIjoxMiwiRm9udE5hbWUiOiJUaW1lcyBOZXcgUm9tYW4iLCJJc0JvbGQiOmZhbHNlLCJJc0l0YWxpYyI6ZmFsc2UsIklzVW5kZXJsaW5lZCI6ZmFsc2UsIlBhcmVudFN0eWxlIjpudWxsfSwiQXV0b1NpemUiOjAsIkZvcmVncm91bmQiOnsiJGlkIjoiMjA4IiwiQ29sb3IiOnsiJGlkIjoiMjA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TAiLCJMaW5lQ29sb3IiOm51bGwsIkxpbmVXZWlnaHQiOjAuMCwiTGluZVR5cGUiOjAsIlBhcmVudFN0eWxlIjpudWxsfSwiUGFyZW50U3R5bGUiOm51bGx9LCJEYXRlU3R5bGUiOnsiJGlkIjoiMjExIiwiRm9udFNldHRpbmdzIjp7IiRpZCI6IjIxMiIsIkZvbnRTaXplIjoxMCwiRm9udE5hbWUiOiJDYWxpYnJpIiwiSXNCb2xkIjpmYWxzZSwiSXNJdGFsaWMiOmZhbHNlLCJJc1VuZGVybGluZWQiOmZhbHNlLCJQYXJlbnRTdHlsZSI6bnVsbH0sIkF1dG9TaXplIjowLCJGb3JlZ3JvdW5kIjp7IiRpZCI6IjIxMyIsIkNvbG9yIjp7IiRpZCI6IjIxN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E1IiwiTGluZUNvbG9yIjpudWxsLCJMaW5lV2VpZ2h0IjowLjAsIkxpbmVUeXBlIjowLCJQYXJlbnRTdHlsZSI6bnVsbH0sIlBhcmVudFN0eWxlIjpudWxsfSwiRGF0ZUZvcm1hdCI6eyIkcmVmIjoiMTI1In0sIklzVmlzaWJsZSI6dHJ1ZSwiUGFyZW50U3R5bGUiOm51bGx9LCJJbmRleCI6MSwiU21hcnREdXJhdGlvbkFjdGl2YXRlZCI6ZmFsc2UsIkRhdGVGb3JtYXQiOnsiJHJlZiI6IjEyNSJ9LCJJZCI6ImFlMDYwN2ZjLWU5YzItNDM1Yy1iZjI3LTQ4ODZjNWQ0ZTQxYiIsIkltcG9ydElkIjpudWxsLCJUaXRsZSI6IlN0YXJ0IENvZGluZyAoc3RhdGVyIHByb2plY3QpIiwiTm90ZSI6bnVsbCwiSHlwZXJsaW5rIjp7IiRpZCI6IjIxNiIsIkFkZHJlc3MiOiIiLCJTdWJBZGRyZXNzIjoiIn0sIklzQ2hhbmdlZCI6ZmFsc2UsIklzTmV3IjpmYWxzZX0seyIkaWQiOiIyMTciLCJHcm91cE5hbWUiOm51bGwsIlN0YXJ0RGF0ZSI6IjIwMjEtMDItMTVUMDA6MDA6MDBaIiwiRW5kRGF0ZSI6IjIwMjEtMDMtMDNUMjM6NTk6MDBaIiwiUGVyY2VudGFnZUNvbXBsZXRlIjpudWxsLCJTdHlsZSI6eyIkaWQiOiIyMTgiLCJTaGFwZSI6MywiU2hhcGVUaGlja25lc3MiOjEsIkR1cmF0aW9uRm9ybWF0IjowLCJJbmNsdWRlTm9uV29ya2luZ0RheXNJbkR1cmF0aW9uIjpmYWxzZSwiUGVyY2VudGFnZUNvbXBsZXRlU3R5bGUiOnsiJGlkIjoiMjE5IiwiRm9udFNldHRpbmdzIjp7IiRpZCI6IjIyM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IxIiwiTGluZUNvbG9yIjpudWxsLCJMaW5lV2VpZ2h0IjowLjAsIkxpbmVUeXBlIjowLCJQYXJlbnRTdHlsZSI6bnVsbH0sIlBhcmVudFN0eWxlIjpudWxsfSwiRHVyYXRpb25TdHlsZSI6eyIkaWQiOiIyMjIiLCJGb250U2V0dGluZ3MiOnsiJGlkIjoiMjIzIiwiRm9udFNpemUiOjEwLCJGb250TmFtZSI6IkNhbGlicmkiLCJJc0JvbGQiOmZhbHNlLCJJc0l0YWxpYyI6ZmFsc2UsIklzVW5kZXJsaW5lZCI6ZmFsc2UsIlBhcmVudFN0eWxlIjpudWxsfSwiQXV0b1NpemUiOjAsIkZvcmVncm91bmQiOnsiJGlkIjoiMjI0IiwiQ29sb3IiOnsiJGlkIjoiMjI1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nRydWUsIldpZHRoIjowLjAsIkhlaWdodCI6MC4wLCJCb3JkZXJTdHlsZSI6eyIkaWQiOiIyMjYiLCJMaW5lQ29sb3IiOm51bGwsIkxpbmVXZWlnaHQiOjAuMCwiTGluZVR5cGUiOjAsIlBhcmVudFN0eWxlIjpudWxsfSwiUGFyZW50U3R5bGUiOm51bGx9LCJIb3Jpem9udGFsQ29ubmVjdG9yU3R5bGUiOnsiJGlkIjoiMjI3IiwiTGluZUNvbG9yIjp7IiRyZWYiOiI5OCJ9LCJMaW5lV2VpZ2h0IjoxLjAsIkxpbmVUeXBlIjowLCJQYXJlbnRTdHlsZSI6bnVsbH0sIlZlcnRpY2FsQ29ubmVjdG9yU3R5bGUiOnsiJGlkIjoiMjI4IiwiTGluZUNvbG9yIjp7IiRyZWYiOiIxMDEifSwiTGluZVdlaWdodCI6MC4wLCJMaW5lVHlwZSI6MCwiUGFyZW50U3R5bGUiOm51bGx9LCJNYXJnaW4iOm51bGwsIlN0YXJ0RGF0ZVBvc2l0aW9uIjozLCJFbmREYXRlUG9zaXRpb24iOjQsIkRhdGVJc1Zpc2libGUiOnRydWUsIlRpdGxlUG9zaXRpb24iOjUsIkR1cmF0aW9uUG9zaXRpb24iOjIsIlBlcmNlbnRhZ2VDb21wbGV0ZWRQb3NpdGlvbiI6NiwiU3BhY2luZyI6MTAsIklzQmVsb3dUaW1lYmFuZCI6ZmFsc2UsIlBlcmNlbnRhZ2VDb21wbGV0ZVNoYXBlT3BhY2l0eSI6MzUsIlNoYXBlU3R5bGUiOnsiJGlkIjoiMjI5IiwiTWFyZ2luIjp7IiRyZWYiOiIxMDQifSwiUGFkZGluZyI6eyIkcmVmIjoiMTA1In0sIkJhY2tncm91bmQiOnsiJGlkIjoiMjMwIiwiQ29sb3IiOnsiJGlkIjoiMjMxIiwiQSI6MjU1LCJSIjo5MSwiRyI6MTU1LCJCIjoyMTN9fSwiSXNWaXNpYmxlIjp0cnVlLCJXaWR0aCI6MC4wLCJIZWlnaHQiOjE2LjAsIkJvcmRlclN0eWxlIjp7IiRpZCI6IjIzMiIsIkxpbmVDb2xvciI6eyIkcmVmIjoiMTA5In0sIkxpbmVXZWlnaHQiOjAuMCwiTGluZVR5cGUiOjAsIlBhcmVudFN0eWxlIjpudWxsfSwiUGFyZW50U3R5bGUiOm51bGx9LCJUaXRsZVN0eWxlIjp7IiRpZCI6IjIzMyIsIkZvbnRTZXR0aW5ncyI6eyIkaWQiOiIyMzQiLCJGb250U2l6ZSI6MTIsIkZvbnROYW1lIjoiVGltZXMgTmV3IFJvbWFuIiwiSXNCb2xkIjpmYWxzZSwiSXNJdGFsaWMiOmZhbHNlLCJJc1VuZGVybGluZWQiOmZhbHNlLCJQYXJlbnRTdHlsZSI6bnVsbH0sIkF1dG9TaXplIjowLCJGb3JlZ3JvdW5kIjp7IiRpZCI6IjIzNSIsIkNvbG9yIjp7IiRpZCI6IjIzN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M3IiwiTGluZUNvbG9yIjpudWxsLCJMaW5lV2VpZ2h0IjowLjAsIkxpbmVUeXBlIjowLCJQYXJlbnRTdHlsZSI6bnVsbH0sIlBhcmVudFN0eWxlIjpudWxsfSwiRGF0ZVN0eWxlIjp7IiRpZCI6IjIzOCIsIkZvbnRTZXR0aW5ncyI6eyIkaWQiOiIyMzkiLCJGb250U2l6ZSI6MTAsIkZvbnROYW1lIjoiQ2FsaWJyaSIsIklzQm9sZCI6ZmFsc2UsIklzSXRhbGljIjpmYWxzZSwiSXNVbmRlcmxpbmVkIjpmYWxzZSwiUGFyZW50U3R5bGUiOm51bGx9LCJBdXRvU2l6ZSI6MCwiRm9yZWdyb3VuZCI6eyIkaWQiOiIyNDAiLCJDb2xvciI6eyIkaWQiOiIyNDE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MiIsIkxpbmVDb2xvciI6bnVsbCwiTGluZVdlaWdodCI6MC4wLCJMaW5lVHlwZSI6MCwiUGFyZW50U3R5bGUiOm51bGx9LCJQYXJlbnRTdHlsZSI6bnVsbH0sIkRhdGVGb3JtYXQiOnsiJHJlZiI6IjEyNSJ9LCJJc1Zpc2libGUiOnRydWUsIlBhcmVudFN0eWxlIjpudWxsfSwiSW5kZXgiOjIsIlNtYXJ0RHVyYXRpb25BY3RpdmF0ZWQiOmZhbHNlLCJEYXRlRm9ybWF0Ijp7IiRyZWYiOiIxMjUifSwiSWQiOiJmNmUyY2M2ZC00NjE1LTRjY2MtYTIxMC1jOWIxY2VmZTIxNzAiLCJJbXBvcnRJZCI6bnVsbCwiVGl0bGUiOiJGcm9udCAtIEVuZCBDb2RpbmciLCJOb3RlIjpudWxsLCJIeXBlcmxpbmsiOnsiJGlkIjoiMjQzIiwiQWRkcmVzcyI6IiIsIlN1YkFkZHJlc3MiOiIifSwiSXNDaGFuZ2VkIjpmYWxzZSwiSXNOZXciOmZhbHNlfSx7IiRpZCI6IjI0NCIsIkdyb3VwTmFtZSI6bnVsbCwiU3RhcnREYXRlIjoiMjAyMS0wMy0wNFQwMDowMDowMFoiLCJFbmREYXRlIjoiMjAyMS0wMy0wOVQyMzo1OTowMFoiLCJQZXJjZW50YWdlQ29tcGxldGUiOm51bGwsIlN0eWxlIjp7IiRpZCI6IjI0NSIsIlNoYXBlIjozLCJTaGFwZVRoaWNrbmVzcyI6MSwiRHVyYXRpb25Gb3JtYXQiOjAsIkluY2x1ZGVOb25Xb3JraW5nRGF5c0luRHVyYXRpb24iOmZhbHNlLCJQZXJjZW50YWdlQ29tcGxldGVTdHlsZSI6eyIkaWQiOiIyNDYiLCJGb250U2V0dGluZ3MiOnsiJGlkIjoiMjQ3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NDgiLCJMaW5lQ29sb3IiOm51bGwsIkxpbmVXZWlnaHQiOjAuMCwiTGluZVR5cGUiOjAsIlBhcmVudFN0eWxlIjpudWxsfSwiUGFyZW50U3R5bGUiOm51bGx9LCJEdXJhdGlvblN0eWxlIjp7IiRpZCI6IjI0OSIsIkZvbnRTZXR0aW5ncyI6eyIkaWQiOiIyNTAiLCJGb250U2l6ZSI6MTAsIkZvbnROYW1lIjoiQ2FsaWJyaSIsIklzQm9sZCI6ZmFsc2UsIklzSXRhbGljIjpmYWxzZSwiSXNVbmRlcmxpbmVkIjpmYWxzZSwiUGFyZW50U3R5bGUiOm51bGx9LCJBdXRvU2l6ZSI6MCwiRm9yZWdyb3VuZCI6eyIkaWQiOiIyNTEiLCJDb2xvciI6eyIkaWQiOiIyNTI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dHJ1ZSwiV2lkdGgiOjAuMCwiSGVpZ2h0IjowLjAsIkJvcmRlclN0eWxlIjp7IiRpZCI6IjI1MyIsIkxpbmVDb2xvciI6bnVsbCwiTGluZVdlaWdodCI6MC4wLCJMaW5lVHlwZSI6MCwiUGFyZW50U3R5bGUiOm51bGx9LCJQYXJlbnRTdHlsZSI6bnVsbH0sIkhvcml6b250YWxDb25uZWN0b3JTdHlsZSI6eyIkaWQiOiIyNTQiLCJMaW5lQ29sb3IiOnsiJHJlZiI6Ijk4In0sIkxpbmVXZWlnaHQiOjEuMCwiTGluZVR5cGUiOjAsIlBhcmVudFN0eWxlIjpudWxsfSwiVmVydGljYWxDb25uZWN0b3JTdHlsZSI6eyIkaWQiOiIyNTUiLCJMaW5lQ29sb3IiOnsiJHJlZiI6IjEwMSJ9LCJMaW5lV2VpZ2h0IjowLjAsIkxpbmVUeXBlIjowLCJQYXJlbnRTdHlsZSI6bnVsbH0sIk1hcmdpbiI6bnVsbCwiU3RhcnREYXRlUG9zaXRpb24iOjMsIkVuZERhdGVQb3NpdGlvbiI6NCwiRGF0ZUlzVmlzaWJsZSI6dHJ1ZSwiVGl0bGVQb3NpdGlvbiI6NSwiRHVyYXRpb25Qb3NpdGlvbiI6MiwiUGVyY2VudGFnZUNvbXBsZXRlZFBvc2l0aW9uIjo2LCJTcGFjaW5nIjoxMCwiSXNCZWxvd1RpbWViYW5kIjpmYWxzZSwiUGVyY2VudGFnZUNvbXBsZXRlU2hhcGVPcGFjaXR5IjozNSwiU2hhcGVTdHlsZSI6eyIkaWQiOiIyNTYiLCJNYXJnaW4iOnsiJHJlZiI6IjEwNCJ9LCJQYWRkaW5nIjp7IiRyZWYiOiIxMDUifSwiQmFja2dyb3VuZCI6eyIkaWQiOiIyNTciLCJDb2xvciI6eyIkaWQiOiIyNTgiLCJBIjoyNTUsIlIiOjkxLCJHIjoxNTUsIkIiOjIxM319LCJJc1Zpc2libGUiOnRydWUsIldpZHRoIjowLjAsIkhlaWdodCI6MTYuMCwiQm9yZGVyU3R5bGUiOnsiJGlkIjoiMjU5IiwiTGluZUNvbG9yIjp7IiRyZWYiOiIxMDkifSwiTGluZVdlaWdodCI6MC4wLCJMaW5lVHlwZSI6MCwiUGFyZW50U3R5bGUiOm51bGx9LCJQYXJlbnRTdHlsZSI6bnVsbH0sIlRpdGxlU3R5bGUiOnsiJGlkIjoiMjYwIiwiRm9udFNldHRpbmdzIjp7IiRpZCI6IjI2MSIsIkZvbnRTaXplIjoxMiwiRm9udE5hbWUiOiJUaW1lcyBOZXcgUm9tYW4iLCJJc0JvbGQiOmZhbHNlLCJJc0l0YWxpYyI6ZmFsc2UsIklzVW5kZXJsaW5lZCI6ZmFsc2UsIlBhcmVudFN0eWxlIjpudWxsfSwiQXV0b1NpemUiOjAsIkZvcmVncm91bmQiOnsiJGlkIjoiMjYyIiwiQ29sb3IiOnsiJGlkIjoiMjYz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jQiLCJMaW5lQ29sb3IiOm51bGwsIkxpbmVXZWlnaHQiOjAuMCwiTGluZVR5cGUiOjAsIlBhcmVudFN0eWxlIjpudWxsfSwiUGFyZW50U3R5bGUiOm51bGx9LCJEYXRlU3R5bGUiOnsiJGlkIjoiMjY1IiwiRm9udFNldHRpbmdzIjp7IiRpZCI6IjI2NiIsIkZvbnRTaXplIjoxMCwiRm9udE5hbWUiOiJDYWxpYnJpIiwiSXNCb2xkIjpmYWxzZSwiSXNJdGFsaWMiOmZhbHNlLCJJc1VuZGVybGluZWQiOmZhbHNlLCJQYXJlbnRTdHlsZSI6bnVsbH0sIkF1dG9TaXplIjowLCJGb3JlZ3JvdW5kIjp7IiRpZCI6IjI2NyIsIkNvbG9yIjp7IiRpZCI6IjI2O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Y5IiwiTGluZUNvbG9yIjpudWxsLCJMaW5lV2VpZ2h0IjowLjAsIkxpbmVUeXBlIjowLCJQYXJlbnRTdHlsZSI6bnVsbH0sIlBhcmVudFN0eWxlIjpudWxsfSwiRGF0ZUZvcm1hdCI6eyIkcmVmIjoiMTI1In0sIklzVmlzaWJsZSI6dHJ1ZSwiUGFyZW50U3R5bGUiOm51bGx9LCJJbmRleCI6MywiU21hcnREdXJhdGlvbkFjdGl2YXRlZCI6ZmFsc2UsIkRhdGVGb3JtYXQiOnsiJHJlZiI6IjEyNSJ9LCJJZCI6ImEzMWQ5Yjk0LTQzNmUtNGM1Ny05YWNiLWY0YzAzZmNjZjZlZCIsIkltcG9ydElkIjpudWxsLCJUaXRsZSI6IkJhY2sgLSBFbmQgQ29kaW5nIChQYXJ0IC0xKSAoQWNjb3VudCBCYXNlZCBMb2dpbikiLCJOb3RlIjpudWxsLCJIeXBlcmxpbmsiOnsiJGlkIjoiMjcwIiwiQWRkcmVzcyI6IiIsIlN1YkFkZHJlc3MiOiIifSwiSXNDaGFuZ2VkIjpmYWxzZSwiSXNOZXciOmZhbHNlfSx7IiRpZCI6IjI3MSIsIkdyb3VwTmFtZSI6bnVsbCwiU3RhcnREYXRlIjoiMjAyMS0wMy0yM1QwMDowMDowMFoiLCJFbmREYXRlIjoiMjAyMS0wMy0zMVQyMzo1OTowMFoiLCJQZXJjZW50YWdlQ29tcGxldGUiOm51bGwsIlN0eWxlIjp7IiRpZCI6IjI3MiIsIlNoYXBlIjozLCJTaGFwZVRoaWNrbmVzcyI6MSwiRHVyYXRpb25Gb3JtYXQiOjAsIkluY2x1ZGVOb25Xb3JraW5nRGF5c0luRHVyYXRpb24iOmZhbHNlLCJQZXJjZW50YWdlQ29tcGxldGVTdHlsZSI6eyIkaWQiOiIyNzMiLCJGb250U2V0dGluZ3MiOnsiJGlkIjoiMjc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NzUiLCJMaW5lQ29sb3IiOm51bGwsIkxpbmVXZWlnaHQiOjAuMCwiTGluZVR5cGUiOjAsIlBhcmVudFN0eWxlIjpudWxsfSwiUGFyZW50U3R5bGUiOm51bGx9LCJEdXJhdGlvblN0eWxlIjp7IiRpZCI6IjI3NiIsIkZvbnRTZXR0aW5ncyI6eyIkaWQiOiIyNzciLCJGb250U2l6ZSI6MTAsIkZvbnROYW1lIjoiQ2FsaWJyaSIsIklzQm9sZCI6ZmFsc2UsIklzSXRhbGljIjpmYWxzZSwiSXNVbmRlcmxpbmVkIjpmYWxzZSwiUGFyZW50U3R5bGUiOm51bGx9LCJBdXRvU2l6ZSI6MCwiRm9yZWdyb3VuZCI6eyIkaWQiOiIyNzgiLCJDb2xvciI6eyIkaWQiOiIyNz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wLjAsIkxpbmVUeXBlIjowLCJQYXJlbnRTdHlsZSI6bnVsbH0sIk1hcmdpbiI6bnVsbCwiU3RhcnREYXRlUG9zaXRpb24iOjMsIkVuZERhdGVQb3NpdGlvbiI6NCwiRGF0ZUlzVmlzaWJsZSI6dHJ1ZSwiVGl0bGVQb3NpdGlvbiI6NSwiRHVyYXRpb25Qb3NpdGlvbiI6MiwiUGVyY2VudGFnZUNvbXBsZXRlZFBvc2l0aW9uIjo2LCJTcGFjaW5nIjoxMCwiSXNCZWxvd1RpbWViYW5kIjpmYWxzZSwiUGVyY2VudGFnZUNvbXBsZXRlU2hhcGVPcGFjaXR5IjozNSwiU2hhcGVTdHlsZSI6eyIkaWQiOiIyODMiLCJNYXJnaW4iOnsiJHJlZiI6IjEwNCJ9LCJQYWRkaW5nIjp7IiRyZWYiOiIxMDUifSwiQmFja2dyb3VuZCI6eyIkaWQiOiIyODQiLCJDb2xvciI6eyIkaWQiOiIyODUiLCJBIjoyNTUsIlIiOjkxLCJHIjoxNTUsIkIiOjIxM319LCJJc1Zpc2libGUiOnRydWUsIldpZHRoIjowLjAsIkhlaWdodCI6MTYuMCwiQm9yZGVyU3R5bGUiOnsiJGlkIjoiMjg2IiwiTGluZUNvbG9yIjp7IiRyZWYiOiIxMDkifSwiTGluZVdlaWdodCI6MC4wLCJMaW5lVHlwZSI6MCwiUGFyZW50U3R5bGUiOm51bGx9LCJQYXJlbnRTdHlsZSI6bnVsbH0sIlRpdGxlU3R5bGUiOnsiJGlkIjoiMjg3IiwiRm9udFNldHRpbmdzIjp7IiRpZCI6IjI4OCIsIkZvbnRTaXplIjoxMiwiRm9udE5hbWUiOiJUaW1lcyBOZXcgUm9tYW4iLCJJc0JvbGQiOmZhbHNlLCJJc0l0YWxpYyI6ZmFsc2UsIklzVW5kZXJsaW5lZCI6ZmFsc2UsIlBhcmVudFN0eWxlIjpudWxsfSwiQXV0b1NpemUiOjAsIkZvcmVncm91bmQiOnsiJGlkIjoiMjg5IiwiQ29sb3IiOnsiJGlkIjoiMjkw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OTEiLCJMaW5lQ29sb3IiOm51bGwsIkxpbmVXZWlnaHQiOjAuMCwiTGluZVR5cGUiOjAsIlBhcmVudFN0eWxlIjpudWxsfSwiUGFyZW50U3R5bGUiOm51bGx9LCJEYXRlU3R5bGUiOnsiJGlkIjoiMjkyIiwiRm9udFNldHRpbmdzIjp7IiRpZCI6IjI5MyIsIkZvbnRTaXplIjoxMCwiRm9udE5hbWUiOiJDYWxpYnJpIiwiSXNCb2xkIjpmYWxzZSwiSXNJdGFsaWMiOmZhbHNlLCJJc1VuZGVybGluZWQiOmZhbHNlLCJQYXJlbnRTdHlsZSI6bnVsbH0sIkF1dG9TaXplIjowLCJGb3JlZ3JvdW5kIjp7IiRpZCI6IjI5NCIsIkNvbG9yIjp7IiRpZCI6IjI5N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k2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mEwMGVlMjZmLTljZmYtNDk4OC05ODVlLTQ4ZDAwNTU5ZDYyNiIsIkltcG9ydElkIjpudWxsLCJUaXRsZSI6IkxlYXJuaW5nIEFib3V0IEhvdyBhbiBlbGVjdGlvbiBpcyBoZWxkIiwiTm90ZSI6bnVsbCwiSHlwZXJsaW5rIjp7IiRpZCI6IjI5NyIsIkFkZHJlc3MiOiIiLCJTdWJBZGRyZXNzIjoiIn0sIklzQ2hhbmdlZCI6ZmFsc2UsIklzTmV3IjpmYWxzZX0seyIkaWQiOiIyOTgiLCJHcm91cE5hbWUiOm51bGwsIlN0YXJ0RGF0ZSI6IjIwMjEtMDQtMDFUMDA6MDA6MDBaIiwiRW5kRGF0ZSI6IjIwMjEtMDQtMTBUMjM6NTk6MDAiLCJQZXJjZW50YWdlQ29tcGxldGUiOm51bGwsIlN0eWxlIjp7IiRpZCI6IjI5OSIsIlNoYXBlIjozLCJTaGFwZVRoaWNrbmVzcyI6MSwiRHVyYXRpb25Gb3JtYXQiOjAsIkluY2x1ZGVOb25Xb3JraW5nRGF5c0luRHVyYXRpb24iOmZhbHNlLCJQZXJjZW50YWdlQ29tcGxldGVTdHlsZSI6eyIkaWQiOiIzMDAiLCJGb250U2V0dGluZ3MiOnsiJGlkIjoiMz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DIiLCJMaW5lQ29sb3IiOm51bGwsIkxpbmVXZWlnaHQiOjAuMCwiTGluZVR5cGUiOjAsIlBhcmVudFN0eWxlIjpudWxsfSwiUGFyZW50U3R5bGUiOm51bGx9LCJEdXJhdGlvblN0eWxlIjp7IiRpZCI6IjMwMyIsIkZvbnRTZXR0aW5ncyI6eyIkaWQiOiIzMDQiLCJGb250U2l6ZSI6MTAsIkZvbnROYW1lIjoiQ2FsaWJyaSIsIklzQm9sZCI6ZmFsc2UsIklzSXRhbGljIjpmYWxzZSwiSXNVbmRlcmxpbmVkIjpmYWxzZSwiUGFyZW50U3R5bGUiOm51bGx9LCJBdXRvU2l6ZSI6MCwiRm9yZWdyb3VuZCI6eyIkaWQiOiIzMDUiLCJDb2xvciI6eyIkaWQiOiIzMDY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dHJ1ZSwiV2lkdGgiOjAuMCwiSGVpZ2h0IjowLjAsIkJvcmRlclN0eWxlIjp7IiRpZCI6IjMwNyIsIkxpbmVDb2xvciI6bnVsbCwiTGluZVdlaWdodCI6MC4wLCJMaW5lVHlwZSI6MCwiUGFyZW50U3R5bGUiOm51bGx9LCJQYXJlbnRTdHlsZSI6bnVsbH0sIkhvcml6b250YWxDb25uZWN0b3JTdHlsZSI6eyIkaWQiOiIzMDgiLCJMaW5lQ29sb3IiOnsiJHJlZiI6Ijk4In0sIkxpbmVXZWlnaHQiOjEuMCwiTGluZVR5cGUiOjAsIlBhcmVudFN0eWxlIjpudWxsfSwiVmVydGljYWxDb25uZWN0b3JTdHlsZSI6eyIkaWQiOiIzMDkiLCJMaW5lQ29sb3IiOnsiJHJlZiI6IjEwMSJ9LCJMaW5lV2VpZ2h0IjowLjAsIkxpbmVUeXBlIjowLCJQYXJlbnRTdHlsZSI6bnVsbH0sIk1hcmdpbiI6bnVsbCwiU3RhcnREYXRlUG9zaXRpb24iOjMsIkVuZERhdGVQb3NpdGlvbiI6NCwiRGF0ZUlzVmlzaWJsZSI6dHJ1ZSwiVGl0bGVQb3NpdGlvbiI6NSwiRHVyYXRpb25Qb3NpdGlvbiI6MiwiUGVyY2VudGFnZUNvbXBsZXRlZFBvc2l0aW9uIjo2LCJTcGFjaW5nIjoxMCwiSXNCZWxvd1RpbWViYW5kIjpmYWxzZSwiUGVyY2VudGFnZUNvbXBsZXRlU2hhcGVPcGFjaXR5IjozNSwiU2hhcGVTdHlsZSI6eyIkaWQiOiIzMTAiLCJNYXJnaW4iOnsiJHJlZiI6IjEwNCJ9LCJQYWRkaW5nIjp7IiRyZWYiOiIxMDUifSwiQmFja2dyb3VuZCI6eyIkaWQiOiIzMTEiLCJDb2xvciI6eyIkaWQiOiIzMTIiLCJBIjoyNTUsIlIiOjkxLCJHIjoxNTUsIkIiOjIxM319LCJJc1Zpc2libGUiOnRydWUsIldpZHRoIjowLjAsIkhlaWdodCI6MTYuMCwiQm9yZGVyU3R5bGUiOnsiJGlkIjoiMzEzIiwiTGluZUNvbG9yIjp7IiRyZWYiOiIxMDkifSwiTGluZVdlaWdodCI6MC4wLCJMaW5lVHlwZSI6MCwiUGFyZW50U3R5bGUiOm51bGx9LCJQYXJlbnRTdHlsZSI6bnVsbH0sIlRpdGxlU3R5bGUiOnsiJGlkIjoiMzE0IiwiRm9udFNldHRpbmdzIjp7IiRpZCI6IjMxNSIsIkZvbnRTaXplIjoxMiwiRm9udE5hbWUiOiJUaW1lcyBOZXcgUm9tYW4iLCJJc0JvbGQiOmZhbHNlLCJJc0l0YWxpYyI6ZmFsc2UsIklzVW5kZXJsaW5lZCI6ZmFsc2UsIlBhcmVudFN0eWxlIjpudWxsfSwiQXV0b1NpemUiOjAsIkZvcmVncm91bmQiOnsiJGlkIjoiMzE2IiwiQ29sb3IiOnsiJGlkIjoiMzE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MTgiLCJMaW5lQ29sb3IiOm51bGwsIkxpbmVXZWlnaHQiOjAuMCwiTGluZVR5cGUiOjAsIlBhcmVudFN0eWxlIjpudWxsfSwiUGFyZW50U3R5bGUiOm51bGx9LCJEYXRlU3R5bGUiOnsiJGlkIjoiMzE5IiwiRm9udFNldHRpbmdzIjp7IiRpZCI6IjMyMCIsIkZvbnRTaXplIjoxMCwiRm9udE5hbWUiOiJDYWxpYnJpIiwiSXNCb2xkIjpmYWxzZSwiSXNJdGFsaWMiOmZhbHNlLCJJc1VuZGVybGluZWQiOmZhbHNlLCJQYXJlbnRTdHlsZSI6bnVsbH0sIkF1dG9TaXplIjowLCJGb3JlZ3JvdW5kIjp7IiRpZCI6IjMyMSIsIkNvbG9yIjp7IiRpZCI6IjMyMi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IzIiwiTGluZUNvbG9yIjpudWxsLCJMaW5lV2VpZ2h0IjowLjAsIkxpbmVUeXBlIjowLCJQYXJlbnRTdHlsZSI6bnVsbH0sIlBhcmVudFN0eWxlIjpudWxsfSwiRGF0ZUZvcm1hdCI6eyIkcmVmIjoiMTI1In0sIklzVmlzaWJsZSI6dHJ1ZSwiUGFyZW50U3R5bGUiOm51bGx9LCJJbmRleCI6NSwiU21hcnREdXJhdGlvbkFjdGl2YXRlZCI6ZmFsc2UsIkRhdGVGb3JtYXQiOnsiJHJlZiI6IjEyNSJ9LCJJZCI6IjAyYmNkNjQzLWY4NzUtNGEzNS1hNWJiLTE5YWFiMmZmZDMyMSIsIkltcG9ydElkIjpudWxsLCJUaXRsZSI6IkJhY2sgLSBFbmQgQ29kaW5nIChQYXJ0IC0yKSAoSGVsZCBhbiBFbGVjdGlvbiBPbmxpbmUpIiwiTm90ZSI6bnVsbCwiSHlwZXJsaW5rIjp7IiRpZCI6IjMyNCIsIkFkZHJlc3MiOiIiLCJTdWJBZGRyZXNzIjoiIn0sIklzQ2hhbmdlZCI6ZmFsc2UsIklzTmV3IjpmYWxzZX0seyIkaWQiOiIzMjUiLCJHcm91cE5hbWUiOm51bGwsIlN0YXJ0RGF0ZSI6IjIwMjEtMDQtMTBUMDA6MDA6MDBaIiwiRW5kRGF0ZSI6IjIwMjEtMDQtMTZUMjM6NTk6MDBaIiwiUGVyY2VudGFnZUNvbXBsZXRlIjpudWxsLCJTdHlsZSI6eyIkaWQiOiIzMjYiLCJTaGFwZSI6MywiU2hhcGVUaGlja25lc3MiOjEsIkR1cmF0aW9uRm9ybWF0IjowLCJJbmNsdWRlTm9uV29ya2luZ0RheXNJbkR1cmF0aW9uIjpmYWxzZSwiUGVyY2VudGFnZUNvbXBsZXRlU3R5bGUiOnsiJGlkIjoiMzI3IiwiRm9udFNldHRpbmdzIjp7IiRpZCI6IjMyO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I5IiwiTGluZUNvbG9yIjpudWxsLCJMaW5lV2VpZ2h0IjowLjAsIkxpbmVUeXBlIjowLCJQYXJlbnRTdHlsZSI6bnVsbH0sIlBhcmVudFN0eWxlIjpudWxsfSwiRHVyYXRpb25TdHlsZSI6eyIkaWQiOiIzMzAiLCJGb250U2V0dGluZ3MiOnsiJGlkIjoiMzMxIiwiRm9udFNpemUiOjEwLCJGb250TmFtZSI6IkNhbGlicmkiLCJJc0JvbGQiOmZhbHNlLCJJc0l0YWxpYyI6ZmFsc2UsIklzVW5kZXJsaW5lZCI6ZmFsc2UsIlBhcmVudFN0eWxlIjpudWxsfSwiQXV0b1NpemUiOjAsIkZvcmVncm91bmQiOnsiJGlkIjoiMzMyIiwiQ29sb3IiOnsiJGlkIjoiMzMz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nRydWUsIldpZHRoIjowLjAsIkhlaWdodCI6MC4wLCJCb3JkZXJTdHlsZSI6eyIkaWQiOiIzMzQiLCJMaW5lQ29sb3IiOm51bGwsIkxpbmVXZWlnaHQiOjAuMCwiTGluZVR5cGUiOjAsIlBhcmVudFN0eWxlIjpudWxsfSwiUGFyZW50U3R5bGUiOm51bGx9LCJIb3Jpem9udGFsQ29ubmVjdG9yU3R5bGUiOnsiJGlkIjoiMzM1IiwiTGluZUNvbG9yIjp7IiRyZWYiOiI5OCJ9LCJMaW5lV2VpZ2h0IjoxLjAsIkxpbmVUeXBlIjowLCJQYXJlbnRTdHlsZSI6bnVsbH0sIlZlcnRpY2FsQ29ubmVjdG9yU3R5bGUiOnsiJGlkIjoiMzM2IiwiTGluZUNvbG9yIjp7IiRyZWYiOiIxMDEifSwiTGluZVdlaWdodCI6MC4wLCJMaW5lVHlwZSI6MCwiUGFyZW50U3R5bGUiOm51bGx9LCJNYXJnaW4iOm51bGwsIlN0YXJ0RGF0ZVBvc2l0aW9uIjozLCJFbmREYXRlUG9zaXRpb24iOjQsIkRhdGVJc1Zpc2libGUiOnRydWUsIlRpdGxlUG9zaXRpb24iOjUsIkR1cmF0aW9uUG9zaXRpb24iOjIsIlBlcmNlbnRhZ2VDb21wbGV0ZWRQb3NpdGlvbiI6NiwiU3BhY2luZyI6MTAsIklzQmVsb3dUaW1lYmFuZCI6ZmFsc2UsIlBlcmNlbnRhZ2VDb21wbGV0ZVNoYXBlT3BhY2l0eSI6MzUsIlNoYXBlU3R5bGUiOnsiJGlkIjoiMzM3IiwiTWFyZ2luIjp7IiRyZWYiOiIxMDQifSwiUGFkZGluZyI6eyIkcmVmIjoiMTA1In0sIkJhY2tncm91bmQiOnsiJGlkIjoiMzM4IiwiQ29sb3IiOnsiJGlkIjoiMzM5IiwiQSI6MjU1LCJSIjo5MSwiRyI6MTU1LCJCIjoyMTN9fSwiSXNWaXNpYmxlIjp0cnVlLCJXaWR0aCI6MC4wLCJIZWlnaHQiOjE2LjAsIkJvcmRlclN0eWxlIjp7IiRpZCI6IjM0MCIsIkxpbmVDb2xvciI6eyIkcmVmIjoiMTA5In0sIkxpbmVXZWlnaHQiOjAuMCwiTGluZVR5cGUiOjAsIlBhcmVudFN0eWxlIjpudWxsfSwiUGFyZW50U3R5bGUiOm51bGx9LCJUaXRsZVN0eWxlIjp7IiRpZCI6IjM0MSIsIkZvbnRTZXR0aW5ncyI6eyIkaWQiOiIzNDIiLCJGb250U2l6ZSI6MTIsIkZvbnROYW1lIjoiVGltZXMgTmV3IFJvbWFuIiwiSXNCb2xkIjpmYWxzZSwiSXNJdGFsaWMiOmZhbHNlLCJJc1VuZGVybGluZWQiOmZhbHNlLCJQYXJlbnRTdHlsZSI6bnVsbH0sIkF1dG9TaXplIjowLCJGb3JlZ3JvdW5kIjp7IiRpZCI6IjM0MyIsIkNvbG9yIjp7IiRpZCI6IjM0N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Q1IiwiTGluZUNvbG9yIjpudWxsLCJMaW5lV2VpZ2h0IjowLjAsIkxpbmVUeXBlIjowLCJQYXJlbnRTdHlsZSI6bnVsbH0sIlBhcmVudFN0eWxlIjpudWxsfSwiRGF0ZVN0eWxlIjp7IiRpZCI6IjM0NiIsIkZvbnRTZXR0aW5ncyI6eyIkaWQiOiIzNDciLCJGb250U2l6ZSI6MTAsIkZvbnROYW1lIjoiQ2FsaWJyaSIsIklzQm9sZCI6ZmFsc2UsIklzSXRhbGljIjpmYWxzZSwiSXNVbmRlcmxpbmVkIjpmYWxzZSwiUGFyZW50U3R5bGUiOm51bGx9LCJBdXRvU2l6ZSI6MCwiRm9yZWdyb3VuZCI6eyIkaWQiOiIzNDgiLCJDb2xvciI6eyIkaWQiOiIzND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1MC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JiZDBkNmVhYi02YjY1LTRjNDktOWI5Zi01ZDRiMDllYTJhZTUiLCJJbXBvcnRJZCI6bnVsbCwiVGl0bGUiOiJGaW5zaWhpbmcgVG91Y2hlcyIsIk5vdGUiOm51bGwsIkh5cGVybGluayI6eyIkaWQiOiIzNTEiLCJBZGRyZXNzIjoiIiwiU3ViQWRkcmVzcyI6IiJ9LCJJc0NoYW5nZWQiOmZhbHNlLCJJc05ldyI6ZmFsc2V9XSwiU3dpbWxhbmVzIjpbXSwiTXNQcm9qZWN0SXRlbXNUcmVlIjp7IiRpZCI6IjM1MiIsIlJvb3QiOnsiSW1wb3J0SWQiOm51bGwsIklzSW1wb3J0ZWQiOmZhbHNlLCJDaGlsZHJlbiI6W119fSwiTWV0YWRhdGEiOnsiJGlkIjoiMzUzIiwiUmVjZW50Q29sb3JzQ29sbGVjdGlvbiI6IltcIiNGRjVCOUJENVwiLFwiI0ZGNzBBRDQ3XCIsXCIjRkYxQUFBNDJcIixcIiNGRkVEN0QzMVwiLFwiI0ZGRkZDMDAwXCIsXCIjRkZDMzJEMkVcIixcIiNGRjZGMzE5OFwiLFwiI0ZGQTVBNUE1XCJdIn0sIlNldHRpbmdzIjp7IiRpZCI6IjM1NCIsIkltcGFPcHRpb25zIjp7IiRpZCI6IjM1N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M1NiIsIlVzZVRpbWUiOmZhbHNlLCJXb3JrRGF5U3RhcnQiOiIwMDowMDowMCIsIldvcmtEYXlFbmQiOiIyMzo1OTowMCJ9LCJMYXN0VXNlZFRlbXBsYXRlSWQiOiI2MjdiY2FkZi0zOWFiLTQ0ZGQtODMzOS1jMzNmMmQxM2I5OWQ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{180098AF-58ED-4166-B8DD-443ECD5EED2B}tf33552983_win32</Template>
  <TotalTime>89</TotalTime>
  <Words>502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Franklin Gothic Book</vt:lpstr>
      <vt:lpstr>Franklin Gothic Demi</vt:lpstr>
      <vt:lpstr>Times New Roman</vt:lpstr>
      <vt:lpstr>Wingdings 2</vt:lpstr>
      <vt:lpstr>DividendVTI</vt:lpstr>
      <vt:lpstr>E-Voting</vt:lpstr>
      <vt:lpstr>Problem statement</vt:lpstr>
      <vt:lpstr>General Hypothesis</vt:lpstr>
      <vt:lpstr>General Hypothesis</vt:lpstr>
      <vt:lpstr>Proposed Hypothesis</vt:lpstr>
      <vt:lpstr>Software Requirements</vt:lpstr>
      <vt:lpstr>Software Requirements</vt:lpstr>
      <vt:lpstr>Software Requirements</vt:lpstr>
      <vt:lpstr>Software Requirements</vt:lpstr>
      <vt:lpstr>Software Requirements</vt:lpstr>
      <vt:lpstr>PowerPoint Presentation</vt:lpstr>
      <vt:lpstr>Prototypes For Front-End</vt:lpstr>
      <vt:lpstr>Prototypes For Front-End</vt:lpstr>
      <vt:lpstr>Prototypes For Front-End</vt:lpstr>
      <vt:lpstr>Roles Of Each Group Member</vt:lpstr>
      <vt:lpstr> Expected Outcome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E-Voting</dc:title>
  <dc:creator>tanmay damle</dc:creator>
  <cp:lastModifiedBy>tanmay damle</cp:lastModifiedBy>
  <cp:revision>22</cp:revision>
  <dcterms:created xsi:type="dcterms:W3CDTF">2021-03-23T15:54:29Z</dcterms:created>
  <dcterms:modified xsi:type="dcterms:W3CDTF">2021-03-23T17:24:44Z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