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8" r:id="rId3"/>
    <p:sldId id="260" r:id="rId4"/>
    <p:sldId id="269" r:id="rId5"/>
    <p:sldId id="316" r:id="rId6"/>
    <p:sldId id="311" r:id="rId7"/>
    <p:sldId id="314" r:id="rId8"/>
    <p:sldId id="263" r:id="rId9"/>
    <p:sldId id="272" r:id="rId10"/>
    <p:sldId id="265" r:id="rId11"/>
    <p:sldId id="266" r:id="rId12"/>
    <p:sldId id="283" r:id="rId13"/>
    <p:sldId id="270" r:id="rId14"/>
    <p:sldId id="275" r:id="rId15"/>
    <p:sldId id="279" r:id="rId16"/>
    <p:sldId id="315" r:id="rId17"/>
    <p:sldId id="317" r:id="rId18"/>
    <p:sldId id="259" r:id="rId19"/>
    <p:sldId id="313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  <p:bold r:id="rId23"/>
    </p:embeddedFont>
    <p:embeddedFont>
      <p:font typeface="Barlow Semi Condensed" panose="00000506000000000000" pitchFamily="2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Titillium Web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84EE2E-4135-429C-B478-0B40805683E0}">
  <a:tblStyle styleId="{E384EE2E-4135-429C-B478-0B40805683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74515F-4E65-42E4-B173-2BB1C7D2A7A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8c5fab267d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28c5fab267d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25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28c5fab267d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28c5fab267d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38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61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8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79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28a6e86a9c2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28a6e86a9c2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96" name="Google Shape;596;p1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97" name="Google Shape;59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9" name="Google Shape;59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0" name="Google Shape;600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1" name="Google Shape;601;p1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02" name="Google Shape;602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3" name="Google Shape;603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4" name="Google Shape;604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5" name="Google Shape;605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6" name="Google Shape;606;p1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07" name="Google Shape;60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8" name="Google Shape;60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9" name="Google Shape;60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10" name="Google Shape;610;p1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11" name="Google Shape;611;p1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12" name="Google Shape;612;p1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3" name="Google Shape;61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4" name="Google Shape;61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5" name="Google Shape;61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6" name="Google Shape;616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17" name="Google Shape;617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8" name="Google Shape;618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9" name="Google Shape;619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0" name="Google Shape;620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1" name="Google Shape;621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22" name="Google Shape;622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23" name="Google Shape;62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4" name="Google Shape;62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5" name="Google Shape;62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26" name="Google Shape;626;p1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27" name="Google Shape;627;p1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28" name="Google Shape;62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9" name="Google Shape;629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30" name="Google Shape;630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31" name="Google Shape;631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2" name="Google Shape;632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" name="Google Shape;633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4" name="Google Shape;634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35" name="Google Shape;635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36" name="Google Shape;636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7" name="Google Shape;637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8" name="Google Shape;63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639" name="Google Shape;639;p14"/>
          <p:cNvSpPr txBox="1">
            <a:spLocks noGrp="1"/>
          </p:cNvSpPr>
          <p:nvPr>
            <p:ph type="title"/>
          </p:nvPr>
        </p:nvSpPr>
        <p:spPr>
          <a:xfrm>
            <a:off x="1226425" y="3100300"/>
            <a:ext cx="6691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1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41" name="Google Shape;641;p14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642" name="Google Shape;642;p14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643" name="Google Shape;643;p1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14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05" name="Google Shape;705;p1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06" name="Google Shape;706;p1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07" name="Google Shape;70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8" name="Google Shape;70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9" name="Google Shape;70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0" name="Google Shape;710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1" name="Google Shape;711;p1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12" name="Google Shape;712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3" name="Google Shape;713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4" name="Google Shape;714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5" name="Google Shape;715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6" name="Google Shape;716;p1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17" name="Google Shape;71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8" name="Google Shape;71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9" name="Google Shape;71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0" name="Google Shape;720;p1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21" name="Google Shape;721;p1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22" name="Google Shape;722;p1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3" name="Google Shape;72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4" name="Google Shape;72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5" name="Google Shape;72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6" name="Google Shape;726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27" name="Google Shape;727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8" name="Google Shape;728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9" name="Google Shape;729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0" name="Google Shape;730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1" name="Google Shape;731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32" name="Google Shape;732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33" name="Google Shape;73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4" name="Google Shape;73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5" name="Google Shape;73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36" name="Google Shape;736;p1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38" name="Google Shape;73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9" name="Google Shape;739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40" name="Google Shape;740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41" name="Google Shape;741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2" name="Google Shape;742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3" name="Google Shape;743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4" name="Google Shape;744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45" name="Google Shape;745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46" name="Google Shape;746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7" name="Google Shape;747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8" name="Google Shape;74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749" name="Google Shape;749;p16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750" name="Google Shape;750;p16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751" name="Google Shape;751;p16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16"/>
            <p:cNvSpPr/>
            <p:nvPr/>
          </p:nvSpPr>
          <p:spPr>
            <a:xfrm>
              <a:off x="8561631" y="4643609"/>
              <a:ext cx="390949" cy="390763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title"/>
          </p:nvPr>
        </p:nvSpPr>
        <p:spPr>
          <a:xfrm>
            <a:off x="893125" y="15085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1"/>
          </p:nvPr>
        </p:nvSpPr>
        <p:spPr>
          <a:xfrm>
            <a:off x="893125" y="25717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12" name="Google Shape;812;p1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13" name="Google Shape;813;p1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4" name="Google Shape;81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8" name="Google Shape;818;p1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9" name="Google Shape;819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0" name="Google Shape;820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1" name="Google Shape;821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2" name="Google Shape;822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23" name="Google Shape;823;p1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24" name="Google Shape;82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5" name="Google Shape;82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6" name="Google Shape;82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27" name="Google Shape;827;p1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28" name="Google Shape;828;p1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9" name="Google Shape;829;p1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0" name="Google Shape;83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1" name="Google Shape;83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2" name="Google Shape;83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3" name="Google Shape;833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4" name="Google Shape;834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5" name="Google Shape;835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6" name="Google Shape;836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7" name="Google Shape;837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8" name="Google Shape;838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9" name="Google Shape;839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40" name="Google Shape;84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1" name="Google Shape;84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2" name="Google Shape;84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43" name="Google Shape;843;p1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844" name="Google Shape;844;p1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845" name="Google Shape;84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6" name="Google Shape;846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47" name="Google Shape;847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48" name="Google Shape;848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9" name="Google Shape;849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0" name="Google Shape;850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1" name="Google Shape;851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52" name="Google Shape;852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53" name="Google Shape;853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4" name="Google Shape;854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5" name="Google Shape;85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856" name="Google Shape;856;p18"/>
          <p:cNvSpPr txBox="1">
            <a:spLocks noGrp="1"/>
          </p:cNvSpPr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7" name="Google Shape;857;p18"/>
          <p:cNvSpPr txBox="1">
            <a:spLocks noGrp="1"/>
          </p:cNvSpPr>
          <p:nvPr>
            <p:ph type="title" idx="2" hasCustomPrompt="1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9" name="Google Shape;859;p18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860" name="Google Shape;860;p18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861" name="Google Shape;861;p18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" name="Google Shape;868;p18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1" name="Google Shape;871;p18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94" name="Google Shape;994;p2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95" name="Google Shape;995;p2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96" name="Google Shape;99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7" name="Google Shape;99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8" name="Google Shape;99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00" name="Google Shape;1000;p2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01" name="Google Shape;1001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2" name="Google Shape;1002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3" name="Google Shape;1003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4" name="Google Shape;1004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05" name="Google Shape;1005;p2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06" name="Google Shape;100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7" name="Google Shape;100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8" name="Google Shape;100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9" name="Google Shape;1009;p2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10" name="Google Shape;1010;p2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11" name="Google Shape;1011;p2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2" name="Google Shape;101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3" name="Google Shape;101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4" name="Google Shape;101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5" name="Google Shape;1015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16" name="Google Shape;1016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7" name="Google Shape;1017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8" name="Google Shape;1018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9" name="Google Shape;1019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0" name="Google Shape;1020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21" name="Google Shape;1021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22" name="Google Shape;102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4" name="Google Shape;102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025" name="Google Shape;1025;p2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26" name="Google Shape;1026;p2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27" name="Google Shape;102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8" name="Google Shape;1028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29" name="Google Shape;1029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30" name="Google Shape;1030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1" name="Google Shape;1031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2" name="Google Shape;1032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3" name="Google Shape;1033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34" name="Google Shape;1034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35" name="Google Shape;1035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6" name="Google Shape;1036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7" name="Google Shape;103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038" name="Google Shape;1038;p21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1039" name="Google Shape;1039;p21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1040" name="Google Shape;1040;p21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21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1"/>
          </p:nvPr>
        </p:nvSpPr>
        <p:spPr>
          <a:xfrm>
            <a:off x="937625" y="34655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2"/>
          </p:nvPr>
        </p:nvSpPr>
        <p:spPr>
          <a:xfrm>
            <a:off x="3484350" y="34655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3"/>
          </p:nvPr>
        </p:nvSpPr>
        <p:spPr>
          <a:xfrm>
            <a:off x="6031075" y="34655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4"/>
          </p:nvPr>
        </p:nvSpPr>
        <p:spPr>
          <a:xfrm>
            <a:off x="93762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5"/>
          </p:nvPr>
        </p:nvSpPr>
        <p:spPr>
          <a:xfrm>
            <a:off x="3484350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6"/>
          </p:nvPr>
        </p:nvSpPr>
        <p:spPr>
          <a:xfrm>
            <a:off x="603107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2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53" name="Google Shape;1053;p2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054" name="Google Shape;1054;p2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55" name="Google Shape;105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6" name="Google Shape;105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7" name="Google Shape;105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8" name="Google Shape;1058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59" name="Google Shape;1059;p2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60" name="Google Shape;1060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1" name="Google Shape;1061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2" name="Google Shape;1062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3" name="Google Shape;1063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64" name="Google Shape;1064;p2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65" name="Google Shape;106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6" name="Google Shape;106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7" name="Google Shape;106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68" name="Google Shape;1068;p2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69" name="Google Shape;1069;p2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70" name="Google Shape;1070;p2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1" name="Google Shape;107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2" name="Google Shape;107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3" name="Google Shape;107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4" name="Google Shape;1074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75" name="Google Shape;1075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6" name="Google Shape;1076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7" name="Google Shape;1077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8" name="Google Shape;1078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9" name="Google Shape;1079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80" name="Google Shape;1080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81" name="Google Shape;108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2" name="Google Shape;108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3" name="Google Shape;108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084" name="Google Shape;1084;p2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85" name="Google Shape;1085;p2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86" name="Google Shape;108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7" name="Google Shape;1087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88" name="Google Shape;1088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89" name="Google Shape;1089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0" name="Google Shape;1090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1" name="Google Shape;1091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2" name="Google Shape;1092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93" name="Google Shape;1093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94" name="Google Shape;1094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5" name="Google Shape;1095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6" name="Google Shape;109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097" name="Google Shape;1097;p22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098" name="Google Shape;1098;p22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099" name="Google Shape;1099;p22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22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107" name="Google Shape;1107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22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2" name="Google Shape;1112;p22"/>
          <p:cNvSpPr txBox="1">
            <a:spLocks noGrp="1"/>
          </p:cNvSpPr>
          <p:nvPr>
            <p:ph type="subTitle" idx="1"/>
          </p:nvPr>
        </p:nvSpPr>
        <p:spPr>
          <a:xfrm>
            <a:off x="719999" y="25287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2"/>
          <p:cNvSpPr txBox="1">
            <a:spLocks noGrp="1"/>
          </p:cNvSpPr>
          <p:nvPr>
            <p:ph type="subTitle" idx="2"/>
          </p:nvPr>
        </p:nvSpPr>
        <p:spPr>
          <a:xfrm>
            <a:off x="4421773" y="25287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2"/>
          <p:cNvSpPr txBox="1">
            <a:spLocks noGrp="1"/>
          </p:cNvSpPr>
          <p:nvPr>
            <p:ph type="subTitle" idx="3"/>
          </p:nvPr>
        </p:nvSpPr>
        <p:spPr>
          <a:xfrm>
            <a:off x="2570886" y="39386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2"/>
          <p:cNvSpPr txBox="1">
            <a:spLocks noGrp="1"/>
          </p:cNvSpPr>
          <p:nvPr>
            <p:ph type="subTitle" idx="4"/>
          </p:nvPr>
        </p:nvSpPr>
        <p:spPr>
          <a:xfrm>
            <a:off x="6272660" y="39386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2"/>
          <p:cNvSpPr txBox="1">
            <a:spLocks noGrp="1"/>
          </p:cNvSpPr>
          <p:nvPr>
            <p:ph type="subTitle" idx="5"/>
          </p:nvPr>
        </p:nvSpPr>
        <p:spPr>
          <a:xfrm>
            <a:off x="720000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7" name="Google Shape;1117;p22"/>
          <p:cNvSpPr txBox="1">
            <a:spLocks noGrp="1"/>
          </p:cNvSpPr>
          <p:nvPr>
            <p:ph type="subTitle" idx="6"/>
          </p:nvPr>
        </p:nvSpPr>
        <p:spPr>
          <a:xfrm>
            <a:off x="2570886" y="3566600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8" name="Google Shape;1118;p22"/>
          <p:cNvSpPr txBox="1">
            <a:spLocks noGrp="1"/>
          </p:cNvSpPr>
          <p:nvPr>
            <p:ph type="subTitle" idx="7"/>
          </p:nvPr>
        </p:nvSpPr>
        <p:spPr>
          <a:xfrm>
            <a:off x="4421773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9" name="Google Shape;1119;p22"/>
          <p:cNvSpPr txBox="1">
            <a:spLocks noGrp="1"/>
          </p:cNvSpPr>
          <p:nvPr>
            <p:ph type="subTitle" idx="8"/>
          </p:nvPr>
        </p:nvSpPr>
        <p:spPr>
          <a:xfrm>
            <a:off x="6272660" y="3566600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2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88" name="Google Shape;1188;p2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89" name="Google Shape;1189;p2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0" name="Google Shape;119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1" name="Google Shape;119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2" name="Google Shape;119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3" name="Google Shape;1193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94" name="Google Shape;1194;p2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5" name="Google Shape;1195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6" name="Google Shape;1196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7" name="Google Shape;1197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98" name="Google Shape;1198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99" name="Google Shape;1199;p2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00" name="Google Shape;120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1" name="Google Shape;120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02" name="Google Shape;120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03" name="Google Shape;1203;p2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04" name="Google Shape;1204;p2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05" name="Google Shape;1205;p2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06" name="Google Shape;120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7" name="Google Shape;120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8" name="Google Shape;120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09" name="Google Shape;1209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10" name="Google Shape;1210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11" name="Google Shape;1211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2" name="Google Shape;1212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3" name="Google Shape;1213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4" name="Google Shape;1214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15" name="Google Shape;1215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16" name="Google Shape;121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7" name="Google Shape;121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18" name="Google Shape;121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219" name="Google Shape;1219;p2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20" name="Google Shape;1220;p2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21" name="Google Shape;122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2" name="Google Shape;1222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23" name="Google Shape;1223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24" name="Google Shape;1224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5" name="Google Shape;1225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6" name="Google Shape;1226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27" name="Google Shape;1227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28" name="Google Shape;1228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29" name="Google Shape;1229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0" name="Google Shape;1230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1" name="Google Shape;123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1232" name="Google Shape;1232;p24"/>
          <p:cNvSpPr txBox="1">
            <a:spLocks noGrp="1"/>
          </p:cNvSpPr>
          <p:nvPr>
            <p:ph type="title" hasCustomPrompt="1"/>
          </p:nvPr>
        </p:nvSpPr>
        <p:spPr>
          <a:xfrm>
            <a:off x="4125350" y="539500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3" name="Google Shape;1233;p24"/>
          <p:cNvSpPr txBox="1">
            <a:spLocks noGrp="1"/>
          </p:cNvSpPr>
          <p:nvPr>
            <p:ph type="subTitle" idx="1"/>
          </p:nvPr>
        </p:nvSpPr>
        <p:spPr>
          <a:xfrm>
            <a:off x="4159414" y="122842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4" name="Google Shape;1234;p24"/>
          <p:cNvSpPr txBox="1">
            <a:spLocks noGrp="1"/>
          </p:cNvSpPr>
          <p:nvPr>
            <p:ph type="title" idx="2" hasCustomPrompt="1"/>
          </p:nvPr>
        </p:nvSpPr>
        <p:spPr>
          <a:xfrm>
            <a:off x="4159414" y="1992700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5" name="Google Shape;1235;p24"/>
          <p:cNvSpPr txBox="1">
            <a:spLocks noGrp="1"/>
          </p:cNvSpPr>
          <p:nvPr>
            <p:ph type="subTitle" idx="3"/>
          </p:nvPr>
        </p:nvSpPr>
        <p:spPr>
          <a:xfrm>
            <a:off x="4159414" y="268161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24"/>
          <p:cNvSpPr txBox="1">
            <a:spLocks noGrp="1"/>
          </p:cNvSpPr>
          <p:nvPr>
            <p:ph type="title" idx="4" hasCustomPrompt="1"/>
          </p:nvPr>
        </p:nvSpPr>
        <p:spPr>
          <a:xfrm>
            <a:off x="4159414" y="3445874"/>
            <a:ext cx="4087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7" name="Google Shape;1237;p24"/>
          <p:cNvSpPr txBox="1">
            <a:spLocks noGrp="1"/>
          </p:cNvSpPr>
          <p:nvPr>
            <p:ph type="subTitle" idx="5"/>
          </p:nvPr>
        </p:nvSpPr>
        <p:spPr>
          <a:xfrm>
            <a:off x="4159414" y="4134800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38" name="Google Shape;1238;p24"/>
          <p:cNvGrpSpPr/>
          <p:nvPr/>
        </p:nvGrpSpPr>
        <p:grpSpPr>
          <a:xfrm>
            <a:off x="-7" y="167200"/>
            <a:ext cx="8952584" cy="4904836"/>
            <a:chOff x="-7" y="167200"/>
            <a:chExt cx="8952584" cy="4904836"/>
          </a:xfrm>
        </p:grpSpPr>
        <p:grpSp>
          <p:nvGrpSpPr>
            <p:cNvPr id="1239" name="Google Shape;1239;p24"/>
            <p:cNvGrpSpPr/>
            <p:nvPr/>
          </p:nvGrpSpPr>
          <p:grpSpPr>
            <a:xfrm>
              <a:off x="-7" y="167200"/>
              <a:ext cx="8952584" cy="4746443"/>
              <a:chOff x="-7" y="167200"/>
              <a:chExt cx="8952584" cy="4746443"/>
            </a:xfrm>
          </p:grpSpPr>
          <p:grpSp>
            <p:nvGrpSpPr>
              <p:cNvPr id="1240" name="Google Shape;1240;p24"/>
              <p:cNvGrpSpPr/>
              <p:nvPr/>
            </p:nvGrpSpPr>
            <p:grpSpPr>
              <a:xfrm>
                <a:off x="-7" y="167200"/>
                <a:ext cx="1266969" cy="226225"/>
                <a:chOff x="-7" y="167200"/>
                <a:chExt cx="1266969" cy="226225"/>
              </a:xfrm>
            </p:grpSpPr>
            <p:sp>
              <p:nvSpPr>
                <p:cNvPr id="1241" name="Google Shape;1241;p24"/>
                <p:cNvSpPr/>
                <p:nvPr/>
              </p:nvSpPr>
              <p:spPr>
                <a:xfrm>
                  <a:off x="-7" y="167200"/>
                  <a:ext cx="1266969" cy="50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7" h="251" extrusionOk="0">
                      <a:moveTo>
                        <a:pt x="1" y="0"/>
                      </a:moveTo>
                      <a:lnTo>
                        <a:pt x="1" y="251"/>
                      </a:lnTo>
                      <a:lnTo>
                        <a:pt x="6317" y="251"/>
                      </a:lnTo>
                      <a:lnTo>
                        <a:pt x="63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24"/>
                <p:cNvSpPr/>
                <p:nvPr/>
              </p:nvSpPr>
              <p:spPr>
                <a:xfrm>
                  <a:off x="0" y="338072"/>
                  <a:ext cx="698969" cy="5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276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3485" y="276"/>
                      </a:lnTo>
                      <a:lnTo>
                        <a:pt x="34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3" name="Google Shape;1243;p24"/>
              <p:cNvGrpSpPr/>
              <p:nvPr/>
            </p:nvGrpSpPr>
            <p:grpSpPr>
              <a:xfrm>
                <a:off x="7519182" y="245168"/>
                <a:ext cx="1433395" cy="4668474"/>
                <a:chOff x="7519182" y="245168"/>
                <a:chExt cx="1433395" cy="4668474"/>
              </a:xfrm>
            </p:grpSpPr>
            <p:sp>
              <p:nvSpPr>
                <p:cNvPr id="1244" name="Google Shape;1244;p24"/>
                <p:cNvSpPr/>
                <p:nvPr/>
              </p:nvSpPr>
              <p:spPr>
                <a:xfrm>
                  <a:off x="8593476" y="4554701"/>
                  <a:ext cx="359101" cy="35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06" extrusionOk="0">
                      <a:moveTo>
                        <a:pt x="1053" y="426"/>
                      </a:moveTo>
                      <a:cubicBezTo>
                        <a:pt x="1404" y="426"/>
                        <a:pt x="1680" y="702"/>
                        <a:pt x="1680" y="1053"/>
                      </a:cubicBezTo>
                      <a:cubicBezTo>
                        <a:pt x="1680" y="1404"/>
                        <a:pt x="1404" y="1704"/>
                        <a:pt x="1053" y="1704"/>
                      </a:cubicBezTo>
                      <a:cubicBezTo>
                        <a:pt x="703" y="1704"/>
                        <a:pt x="427" y="1404"/>
                        <a:pt x="427" y="1053"/>
                      </a:cubicBezTo>
                      <a:cubicBezTo>
                        <a:pt x="427" y="702"/>
                        <a:pt x="703" y="426"/>
                        <a:pt x="1053" y="426"/>
                      </a:cubicBezTo>
                      <a:close/>
                      <a:moveTo>
                        <a:pt x="1053" y="0"/>
                      </a:moveTo>
                      <a:cubicBezTo>
                        <a:pt x="477" y="0"/>
                        <a:pt x="1" y="476"/>
                        <a:pt x="1" y="1053"/>
                      </a:cubicBezTo>
                      <a:cubicBezTo>
                        <a:pt x="1" y="1629"/>
                        <a:pt x="477" y="2105"/>
                        <a:pt x="1053" y="2105"/>
                      </a:cubicBezTo>
                      <a:cubicBezTo>
                        <a:pt x="1630" y="2105"/>
                        <a:pt x="2106" y="1629"/>
                        <a:pt x="2106" y="1053"/>
                      </a:cubicBezTo>
                      <a:cubicBezTo>
                        <a:pt x="2106" y="476"/>
                        <a:pt x="1630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24"/>
                <p:cNvSpPr/>
                <p:nvPr/>
              </p:nvSpPr>
              <p:spPr>
                <a:xfrm>
                  <a:off x="7519182" y="245168"/>
                  <a:ext cx="1074296" cy="17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" h="1029" extrusionOk="0">
                      <a:moveTo>
                        <a:pt x="126" y="1"/>
                      </a:moveTo>
                      <a:lnTo>
                        <a:pt x="0" y="126"/>
                      </a:lnTo>
                      <a:lnTo>
                        <a:pt x="502" y="702"/>
                      </a:lnTo>
                      <a:cubicBezTo>
                        <a:pt x="627" y="842"/>
                        <a:pt x="799" y="911"/>
                        <a:pt x="969" y="911"/>
                      </a:cubicBezTo>
                      <a:cubicBezTo>
                        <a:pt x="1106" y="911"/>
                        <a:pt x="1242" y="867"/>
                        <a:pt x="1354" y="778"/>
                      </a:cubicBezTo>
                      <a:lnTo>
                        <a:pt x="1830" y="351"/>
                      </a:lnTo>
                      <a:cubicBezTo>
                        <a:pt x="1905" y="276"/>
                        <a:pt x="2030" y="251"/>
                        <a:pt x="2131" y="251"/>
                      </a:cubicBezTo>
                      <a:cubicBezTo>
                        <a:pt x="2256" y="251"/>
                        <a:pt x="2356" y="301"/>
                        <a:pt x="2431" y="402"/>
                      </a:cubicBezTo>
                      <a:lnTo>
                        <a:pt x="2757" y="778"/>
                      </a:lnTo>
                      <a:cubicBezTo>
                        <a:pt x="2882" y="903"/>
                        <a:pt x="3033" y="978"/>
                        <a:pt x="3183" y="1003"/>
                      </a:cubicBezTo>
                      <a:cubicBezTo>
                        <a:pt x="3359" y="1003"/>
                        <a:pt x="3509" y="953"/>
                        <a:pt x="3634" y="828"/>
                      </a:cubicBezTo>
                      <a:lnTo>
                        <a:pt x="4035" y="477"/>
                      </a:lnTo>
                      <a:cubicBezTo>
                        <a:pt x="4136" y="402"/>
                        <a:pt x="4236" y="351"/>
                        <a:pt x="4361" y="351"/>
                      </a:cubicBezTo>
                      <a:cubicBezTo>
                        <a:pt x="4487" y="377"/>
                        <a:pt x="4587" y="427"/>
                        <a:pt x="4662" y="527"/>
                      </a:cubicBezTo>
                      <a:lnTo>
                        <a:pt x="4862" y="778"/>
                      </a:lnTo>
                      <a:cubicBezTo>
                        <a:pt x="4963" y="928"/>
                        <a:pt x="5138" y="1003"/>
                        <a:pt x="5314" y="1028"/>
                      </a:cubicBezTo>
                      <a:cubicBezTo>
                        <a:pt x="5489" y="1028"/>
                        <a:pt x="5664" y="953"/>
                        <a:pt x="5790" y="828"/>
                      </a:cubicBezTo>
                      <a:lnTo>
                        <a:pt x="6291" y="301"/>
                      </a:lnTo>
                      <a:lnTo>
                        <a:pt x="6141" y="176"/>
                      </a:lnTo>
                      <a:lnTo>
                        <a:pt x="5639" y="702"/>
                      </a:lnTo>
                      <a:cubicBezTo>
                        <a:pt x="5564" y="803"/>
                        <a:pt x="5439" y="828"/>
                        <a:pt x="5314" y="828"/>
                      </a:cubicBezTo>
                      <a:cubicBezTo>
                        <a:pt x="5188" y="828"/>
                        <a:pt x="5088" y="778"/>
                        <a:pt x="5013" y="677"/>
                      </a:cubicBezTo>
                      <a:lnTo>
                        <a:pt x="4787" y="402"/>
                      </a:lnTo>
                      <a:cubicBezTo>
                        <a:pt x="4687" y="276"/>
                        <a:pt x="4537" y="201"/>
                        <a:pt x="4361" y="176"/>
                      </a:cubicBezTo>
                      <a:cubicBezTo>
                        <a:pt x="4211" y="176"/>
                        <a:pt x="4035" y="226"/>
                        <a:pt x="3910" y="326"/>
                      </a:cubicBezTo>
                      <a:lnTo>
                        <a:pt x="3509" y="702"/>
                      </a:lnTo>
                      <a:cubicBezTo>
                        <a:pt x="3427" y="764"/>
                        <a:pt x="3344" y="809"/>
                        <a:pt x="3262" y="809"/>
                      </a:cubicBezTo>
                      <a:cubicBezTo>
                        <a:pt x="3244" y="809"/>
                        <a:pt x="3226" y="807"/>
                        <a:pt x="3208" y="803"/>
                      </a:cubicBezTo>
                      <a:cubicBezTo>
                        <a:pt x="3083" y="803"/>
                        <a:pt x="2983" y="752"/>
                        <a:pt x="2908" y="677"/>
                      </a:cubicBezTo>
                      <a:lnTo>
                        <a:pt x="2557" y="276"/>
                      </a:lnTo>
                      <a:cubicBezTo>
                        <a:pt x="2456" y="151"/>
                        <a:pt x="2306" y="76"/>
                        <a:pt x="2156" y="76"/>
                      </a:cubicBezTo>
                      <a:cubicBezTo>
                        <a:pt x="2126" y="72"/>
                        <a:pt x="2098" y="69"/>
                        <a:pt x="2070" y="69"/>
                      </a:cubicBezTo>
                      <a:cubicBezTo>
                        <a:pt x="1931" y="69"/>
                        <a:pt x="1809" y="122"/>
                        <a:pt x="1705" y="226"/>
                      </a:cubicBezTo>
                      <a:lnTo>
                        <a:pt x="1228" y="627"/>
                      </a:lnTo>
                      <a:cubicBezTo>
                        <a:pt x="1151" y="694"/>
                        <a:pt x="1058" y="726"/>
                        <a:pt x="966" y="726"/>
                      </a:cubicBezTo>
                      <a:cubicBezTo>
                        <a:pt x="851" y="726"/>
                        <a:pt x="736" y="675"/>
                        <a:pt x="652" y="577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46" name="Google Shape;1246;p24"/>
            <p:cNvGrpSpPr/>
            <p:nvPr/>
          </p:nvGrpSpPr>
          <p:grpSpPr>
            <a:xfrm flipH="1">
              <a:off x="8195652" y="4784989"/>
              <a:ext cx="291257" cy="287046"/>
              <a:chOff x="5456048" y="1794743"/>
              <a:chExt cx="178248" cy="175682"/>
            </a:xfrm>
          </p:grpSpPr>
          <p:sp>
            <p:nvSpPr>
              <p:cNvPr id="1247" name="Google Shape;1247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7" name="Google Shape;6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2" name="Google Shape;72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" name="Google Shape;76;p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" name="Google Shape;7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" name="Google Shape;8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" name="Google Shape;8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" name="Google Shape;8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6" name="Google Shape;86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7" name="Google Shape;87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8" name="Google Shape;88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" name="Google Shape;89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" name="Google Shape;90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" name="Google Shape;91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2" name="Google Shape;92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3" name="Google Shape;9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4" name="Google Shape;9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" name="Google Shape;9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6" name="Google Shape;96;p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" name="Google Shape;97;p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8" name="Google Shape;9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" name="Google Shape;99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0" name="Google Shape;100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" name="Google Shape;101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" name="Google Shape;102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" name="Google Shape;103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4" name="Google Shape;104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5" name="Google Shape;105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6" name="Google Shape;106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" name="Google Shape;107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" name="Google Shape;10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 idx="2" hasCustomPrompt="1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4178250" y="3344850"/>
            <a:ext cx="4032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" name="Google Shape;124;p3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8" name="Google Shape;128;p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9" name="Google Shape;129;p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" name="Google Shape;13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" name="Google Shape;134;p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" name="Google Shape;135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9" name="Google Shape;139;p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40" name="Google Shape;14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" name="Google Shape;14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3" name="Google Shape;143;p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44" name="Google Shape;144;p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45" name="Google Shape;145;p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46" name="Google Shape;14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7" name="Google Shape;14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8" name="Google Shape;14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9" name="Google Shape;149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50" name="Google Shape;150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51" name="Google Shape;151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2" name="Google Shape;152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3" name="Google Shape;153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4" name="Google Shape;154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55" name="Google Shape;155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56" name="Google Shape;15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7" name="Google Shape;15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8" name="Google Shape;15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59" name="Google Shape;159;p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60" name="Google Shape;160;p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61" name="Google Shape;16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2" name="Google Shape;162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63" name="Google Shape;163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64" name="Google Shape;164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" name="Google Shape;165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6" name="Google Shape;166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7" name="Google Shape;167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68" name="Google Shape;168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69" name="Google Shape;169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0" name="Google Shape;170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1" name="Google Shape;17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72" name="Google Shape;172;p4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sp>
          <p:nvSpPr>
            <p:cNvPr id="173" name="Google Shape;173;p4"/>
            <p:cNvSpPr/>
            <p:nvPr/>
          </p:nvSpPr>
          <p:spPr>
            <a:xfrm>
              <a:off x="8561631" y="4643609"/>
              <a:ext cx="390949" cy="390763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4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75" name="Google Shape;175;p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09" name="Google Shape;409;p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10" name="Google Shape;410;p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1" name="Google Shape;41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2" name="Google Shape;41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3" name="Google Shape;41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4" name="Google Shape;414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5" name="Google Shape;415;p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6" name="Google Shape;416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8" name="Google Shape;418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20" name="Google Shape;420;p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21" name="Google Shape;42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4" name="Google Shape;424;p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25" name="Google Shape;425;p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26" name="Google Shape;426;p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27" name="Google Shape;42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8" name="Google Shape;42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29" name="Google Shape;42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0" name="Google Shape;430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31" name="Google Shape;431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32" name="Google Shape;432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3" name="Google Shape;433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4" name="Google Shape;434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5" name="Google Shape;435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36" name="Google Shape;436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37" name="Google Shape;43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8" name="Google Shape;43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9" name="Google Shape;43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40" name="Google Shape;440;p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41" name="Google Shape;441;p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42" name="Google Shape;44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3" name="Google Shape;443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4" name="Google Shape;444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45" name="Google Shape;445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6" name="Google Shape;446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7" name="Google Shape;447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8" name="Google Shape;448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9" name="Google Shape;449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50" name="Google Shape;450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1" name="Google Shape;451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2" name="Google Shape;45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453" name="Google Shape;453;p9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54" name="Google Shape;454;p9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9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58" name="Google Shape;458;p9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0" name="Google Shape;460;p9"/>
          <p:cNvSpPr txBox="1">
            <a:spLocks noGrp="1"/>
          </p:cNvSpPr>
          <p:nvPr>
            <p:ph type="title"/>
          </p:nvPr>
        </p:nvSpPr>
        <p:spPr>
          <a:xfrm>
            <a:off x="901875" y="1621638"/>
            <a:ext cx="3496200" cy="9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9"/>
          <p:cNvSpPr txBox="1">
            <a:spLocks noGrp="1"/>
          </p:cNvSpPr>
          <p:nvPr>
            <p:ph type="subTitle" idx="1"/>
          </p:nvPr>
        </p:nvSpPr>
        <p:spPr>
          <a:xfrm>
            <a:off x="901875" y="2657562"/>
            <a:ext cx="3496200" cy="864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10"/>
          <p:cNvSpPr txBox="1">
            <a:spLocks noGrp="1"/>
          </p:cNvSpPr>
          <p:nvPr>
            <p:ph type="title"/>
          </p:nvPr>
        </p:nvSpPr>
        <p:spPr>
          <a:xfrm>
            <a:off x="5171025" y="3543300"/>
            <a:ext cx="3252900" cy="104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67" name="Google Shape;467;p1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68" name="Google Shape;468;p1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69" name="Google Shape;46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0" name="Google Shape;47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1" name="Google Shape;47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2" name="Google Shape;472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73" name="Google Shape;473;p1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74" name="Google Shape;474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6" name="Google Shape;476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7" name="Google Shape;477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78" name="Google Shape;478;p1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79" name="Google Shape;47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82" name="Google Shape;482;p1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83" name="Google Shape;483;p1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84" name="Google Shape;484;p1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85" name="Google Shape;48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6" name="Google Shape;48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7" name="Google Shape;48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8" name="Google Shape;488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89" name="Google Shape;489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90" name="Google Shape;490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1" name="Google Shape;491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2" name="Google Shape;492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3" name="Google Shape;493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94" name="Google Shape;494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95" name="Google Shape;49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6" name="Google Shape;49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7" name="Google Shape;49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98" name="Google Shape;498;p1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99" name="Google Shape;499;p1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00" name="Google Shape;50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1" name="Google Shape;501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2" name="Google Shape;502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03" name="Google Shape;503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4" name="Google Shape;504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5" name="Google Shape;505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6" name="Google Shape;506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7" name="Google Shape;507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08" name="Google Shape;508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9" name="Google Shape;509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0" name="Google Shape;51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11" name="Google Shape;511;p11"/>
          <p:cNvSpPr txBox="1">
            <a:spLocks noGrp="1"/>
          </p:cNvSpPr>
          <p:nvPr>
            <p:ph type="title" hasCustomPrompt="1"/>
          </p:nvPr>
        </p:nvSpPr>
        <p:spPr>
          <a:xfrm>
            <a:off x="1698300" y="1784350"/>
            <a:ext cx="57474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r>
              <a:t>xx%</a:t>
            </a:r>
          </a:p>
        </p:txBody>
      </p:sp>
      <p:sp>
        <p:nvSpPr>
          <p:cNvPr id="512" name="Google Shape;512;p11"/>
          <p:cNvSpPr txBox="1">
            <a:spLocks noGrp="1"/>
          </p:cNvSpPr>
          <p:nvPr>
            <p:ph type="subTitle" idx="1"/>
          </p:nvPr>
        </p:nvSpPr>
        <p:spPr>
          <a:xfrm>
            <a:off x="1698300" y="2999350"/>
            <a:ext cx="5747400" cy="497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13" name="Google Shape;513;p11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514" name="Google Shape;514;p11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515" name="Google Shape;515;p11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11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523" name="Google Shape;523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5" name="Google Shape;525;p11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31" name="Google Shape;531;p1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2" name="Google Shape;53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6" name="Google Shape;536;p1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7" name="Google Shape;537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41" name="Google Shape;541;p1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542" name="Google Shape;54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5" name="Google Shape;545;p1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546" name="Google Shape;546;p1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547" name="Google Shape;547;p1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48" name="Google Shape;54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49" name="Google Shape;54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0" name="Google Shape;55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1" name="Google Shape;551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2" name="Google Shape;552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53" name="Google Shape;553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4" name="Google Shape;554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5" name="Google Shape;555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6" name="Google Shape;556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58" name="Google Shape;55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9" name="Google Shape;55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0" name="Google Shape;56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61" name="Google Shape;561;p1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562" name="Google Shape;562;p1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63" name="Google Shape;56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4" name="Google Shape;564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65" name="Google Shape;565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66" name="Google Shape;566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7" name="Google Shape;567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8" name="Google Shape;568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9" name="Google Shape;569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70" name="Google Shape;570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71" name="Google Shape;571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2" name="Google Shape;572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3" name="Google Shape;57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74" name="Google Shape;574;p13"/>
          <p:cNvSpPr txBox="1">
            <a:spLocks noGrp="1"/>
          </p:cNvSpPr>
          <p:nvPr>
            <p:ph type="subTitle" idx="1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>
            <a:spLocks noGrp="1"/>
          </p:cNvSpPr>
          <p:nvPr>
            <p:ph type="subTitle" idx="4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9" name="Google Shape;579;p13"/>
          <p:cNvSpPr txBox="1">
            <a:spLocks noGrp="1"/>
          </p:cNvSpPr>
          <p:nvPr>
            <p:ph type="subTitle" idx="5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3"/>
          <p:cNvSpPr txBox="1">
            <a:spLocks noGrp="1"/>
          </p:cNvSpPr>
          <p:nvPr>
            <p:ph type="title" idx="6" hasCustomPrompt="1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1" name="Google Shape;581;p13"/>
          <p:cNvSpPr txBox="1">
            <a:spLocks noGrp="1"/>
          </p:cNvSpPr>
          <p:nvPr>
            <p:ph type="subTitle" idx="7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2" name="Google Shape;582;p13"/>
          <p:cNvSpPr txBox="1">
            <a:spLocks noGrp="1"/>
          </p:cNvSpPr>
          <p:nvPr>
            <p:ph type="subTitle" idx="8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4" name="Google Shape;584;p13"/>
          <p:cNvSpPr txBox="1">
            <a:spLocks noGrp="1"/>
          </p:cNvSpPr>
          <p:nvPr>
            <p:ph type="subTitle" idx="13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subTitle" idx="14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13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4" r:id="rId12"/>
    <p:sldLayoutId id="2147483667" r:id="rId13"/>
    <p:sldLayoutId id="2147483668" r:id="rId14"/>
    <p:sldLayoutId id="2147483670" r:id="rId15"/>
    <p:sldLayoutId id="2147483672" r:id="rId16"/>
    <p:sldLayoutId id="2147483673" r:id="rId1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0m5sEHPU-s&amp;list=PLUaB-1hjhk8HqnmK0gQhfmIdCbxwoAoys" TargetMode="External"/><Relationship Id="rId3" Type="http://schemas.openxmlformats.org/officeDocument/2006/relationships/hyperlink" Target="https://www.youtube.com/@GuyInACube" TargetMode="External"/><Relationship Id="rId7" Type="http://schemas.openxmlformats.org/officeDocument/2006/relationships/hyperlink" Target="https://www.youtube.com/watch?v=UXhGRVTndQA" TargetMode="External"/><Relationship Id="rId2" Type="http://schemas.openxmlformats.org/officeDocument/2006/relationships/hyperlink" Target="https://docs.yugabyte.com/preview/sample-data/retail-analytic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yTOSOgUGKe4" TargetMode="External"/><Relationship Id="rId5" Type="http://schemas.openxmlformats.org/officeDocument/2006/relationships/hyperlink" Target="https://www.youtube.com/watch?v=waG_JhBgUpM" TargetMode="External"/><Relationship Id="rId10" Type="http://schemas.openxmlformats.org/officeDocument/2006/relationships/hyperlink" Target="https://learn.microsoft.com/en-us/power-bi/" TargetMode="External"/><Relationship Id="rId4" Type="http://schemas.openxmlformats.org/officeDocument/2006/relationships/hyperlink" Target="https://www.youtube.com/@SQLBI" TargetMode="External"/><Relationship Id="rId9" Type="http://schemas.openxmlformats.org/officeDocument/2006/relationships/hyperlink" Target="https://www.youtube.com/watch?v=3u7MQz1EyP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letanma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amlet@uwindsor.c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1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Visualize Your Data with Power BI</a:t>
            </a:r>
            <a:endParaRPr sz="3500" dirty="0"/>
          </a:p>
        </p:txBody>
      </p:sp>
      <p:grpSp>
        <p:nvGrpSpPr>
          <p:cNvPr id="1418" name="Google Shape;1418;p31"/>
          <p:cNvGrpSpPr/>
          <p:nvPr/>
        </p:nvGrpSpPr>
        <p:grpSpPr>
          <a:xfrm>
            <a:off x="5235950" y="1048200"/>
            <a:ext cx="3285066" cy="3286950"/>
            <a:chOff x="5235950" y="859675"/>
            <a:chExt cx="3285066" cy="3286950"/>
          </a:xfrm>
        </p:grpSpPr>
        <p:sp>
          <p:nvSpPr>
            <p:cNvPr id="1419" name="Google Shape;1419;p31"/>
            <p:cNvSpPr/>
            <p:nvPr/>
          </p:nvSpPr>
          <p:spPr>
            <a:xfrm>
              <a:off x="5478353" y="2905396"/>
              <a:ext cx="2070476" cy="1119822"/>
            </a:xfrm>
            <a:custGeom>
              <a:avLst/>
              <a:gdLst/>
              <a:ahLst/>
              <a:cxnLst/>
              <a:rect l="l" t="t" r="r" b="b"/>
              <a:pathLst>
                <a:path w="20978" h="11346" extrusionOk="0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686114" y="1163962"/>
              <a:ext cx="1100872" cy="1100872"/>
            </a:xfrm>
            <a:custGeom>
              <a:avLst/>
              <a:gdLst/>
              <a:ahLst/>
              <a:cxnLst/>
              <a:rect l="l" t="t" r="r" b="b"/>
              <a:pathLst>
                <a:path w="11154" h="11154" extrusionOk="0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767738" y="1260390"/>
              <a:ext cx="2308041" cy="2310508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895764" y="2413187"/>
              <a:ext cx="1625252" cy="1115677"/>
            </a:xfrm>
            <a:custGeom>
              <a:avLst/>
              <a:gdLst/>
              <a:ahLst/>
              <a:cxnLst/>
              <a:rect l="l" t="t" r="r" b="b"/>
              <a:pathLst>
                <a:path w="16467" h="11304" extrusionOk="0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498093" y="2415654"/>
              <a:ext cx="1422527" cy="1241812"/>
            </a:xfrm>
            <a:custGeom>
              <a:avLst/>
              <a:gdLst/>
              <a:ahLst/>
              <a:cxnLst/>
              <a:rect l="l" t="t" r="r" b="b"/>
              <a:pathLst>
                <a:path w="14413" h="12582" extrusionOk="0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7232129" y="154987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232129" y="1549873"/>
              <a:ext cx="175780" cy="175682"/>
            </a:xfrm>
            <a:custGeom>
              <a:avLst/>
              <a:gdLst/>
              <a:ahLst/>
              <a:cxnLst/>
              <a:rect l="l" t="t" r="r" b="b"/>
              <a:pathLst>
                <a:path w="1781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8211712" y="2037146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8211712" y="2116302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8211712" y="2195458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8211712" y="2274614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8211712" y="2353770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8211712" y="2432927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8211712" y="2512083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920537" y="859675"/>
              <a:ext cx="1212104" cy="818893"/>
            </a:xfrm>
            <a:custGeom>
              <a:avLst/>
              <a:gdLst/>
              <a:ahLst/>
              <a:cxnLst/>
              <a:rect l="l" t="t" r="r" b="b"/>
              <a:pathLst>
                <a:path w="12281" h="8297" extrusionOk="0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734307" y="1826919"/>
              <a:ext cx="623472" cy="24773"/>
            </a:xfrm>
            <a:custGeom>
              <a:avLst/>
              <a:gdLst/>
              <a:ahLst/>
              <a:cxnLst/>
              <a:rect l="l" t="t" r="r" b="b"/>
              <a:pathLst>
                <a:path w="631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7744177" y="1911010"/>
              <a:ext cx="343961" cy="27241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5235950" y="2749551"/>
              <a:ext cx="621005" cy="101560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6814239" y="3180764"/>
              <a:ext cx="185551" cy="563464"/>
            </a:xfrm>
            <a:custGeom>
              <a:avLst/>
              <a:gdLst/>
              <a:ahLst/>
              <a:cxnLst/>
              <a:rect l="l" t="t" r="r" b="b"/>
              <a:pathLst>
                <a:path w="1880" h="5709" extrusionOk="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6858653" y="3699424"/>
              <a:ext cx="168279" cy="54086"/>
            </a:xfrm>
            <a:custGeom>
              <a:avLst/>
              <a:gdLst/>
              <a:ahLst/>
              <a:cxnLst/>
              <a:rect l="l" t="t" r="r" b="b"/>
              <a:pathLst>
                <a:path w="1705" h="548" extrusionOk="0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6448166" y="3574669"/>
              <a:ext cx="200455" cy="562674"/>
            </a:xfrm>
            <a:custGeom>
              <a:avLst/>
              <a:gdLst/>
              <a:ahLst/>
              <a:cxnLst/>
              <a:rect l="l" t="t" r="r" b="b"/>
              <a:pathLst>
                <a:path w="2031" h="5701" extrusionOk="0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6485079" y="4097671"/>
              <a:ext cx="168378" cy="48954"/>
            </a:xfrm>
            <a:custGeom>
              <a:avLst/>
              <a:gdLst/>
              <a:ahLst/>
              <a:cxnLst/>
              <a:rect l="l" t="t" r="r" b="b"/>
              <a:pathLst>
                <a:path w="1706" h="496" extrusionOk="0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6344137" y="3080980"/>
              <a:ext cx="309318" cy="911669"/>
            </a:xfrm>
            <a:custGeom>
              <a:avLst/>
              <a:gdLst/>
              <a:ahLst/>
              <a:cxnLst/>
              <a:rect l="l" t="t" r="r" b="b"/>
              <a:pathLst>
                <a:path w="3134" h="9237" extrusionOk="0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6413424" y="3155201"/>
              <a:ext cx="222662" cy="226215"/>
            </a:xfrm>
            <a:custGeom>
              <a:avLst/>
              <a:gdLst/>
              <a:ahLst/>
              <a:cxnLst/>
              <a:rect l="l" t="t" r="r" b="b"/>
              <a:pathLst>
                <a:path w="2256" h="2292" extrusionOk="0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6410956" y="2952573"/>
              <a:ext cx="630874" cy="627124"/>
            </a:xfrm>
            <a:custGeom>
              <a:avLst/>
              <a:gdLst/>
              <a:ahLst/>
              <a:cxnLst/>
              <a:rect l="l" t="t" r="r" b="b"/>
              <a:pathLst>
                <a:path w="6392" h="6354" extrusionOk="0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344137" y="3061240"/>
              <a:ext cx="390941" cy="181603"/>
            </a:xfrm>
            <a:custGeom>
              <a:avLst/>
              <a:gdLst/>
              <a:ahLst/>
              <a:cxnLst/>
              <a:rect l="l" t="t" r="r" b="b"/>
              <a:pathLst>
                <a:path w="3961" h="1840" extrusionOk="0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302092" y="2650556"/>
              <a:ext cx="436539" cy="557345"/>
            </a:xfrm>
            <a:custGeom>
              <a:avLst/>
              <a:gdLst/>
              <a:ahLst/>
              <a:cxnLst/>
              <a:rect l="l" t="t" r="r" b="b"/>
              <a:pathLst>
                <a:path w="4423" h="5647" extrusionOk="0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6967518" y="2326234"/>
              <a:ext cx="56948" cy="99388"/>
            </a:xfrm>
            <a:custGeom>
              <a:avLst/>
              <a:gdLst/>
              <a:ahLst/>
              <a:cxnLst/>
              <a:rect l="l" t="t" r="r" b="b"/>
              <a:pathLst>
                <a:path w="577" h="1007" extrusionOk="0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6539561" y="2402527"/>
              <a:ext cx="455193" cy="414233"/>
            </a:xfrm>
            <a:custGeom>
              <a:avLst/>
              <a:gdLst/>
              <a:ahLst/>
              <a:cxnLst/>
              <a:rect l="l" t="t" r="r" b="b"/>
              <a:pathLst>
                <a:path w="4612" h="4197" extrusionOk="0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6208032" y="2375879"/>
              <a:ext cx="527045" cy="714471"/>
            </a:xfrm>
            <a:custGeom>
              <a:avLst/>
              <a:gdLst/>
              <a:ahLst/>
              <a:cxnLst/>
              <a:rect l="l" t="t" r="r" b="b"/>
              <a:pathLst>
                <a:path w="5340" h="7239" extrusionOk="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69758E5A-CF2F-1EBD-0B2F-411D0A6D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3808525"/>
            <a:ext cx="4035600" cy="338100"/>
          </a:xfrm>
        </p:spPr>
        <p:txBody>
          <a:bodyPr/>
          <a:lstStyle/>
          <a:p>
            <a:r>
              <a:rPr lang="en-US" dirty="0"/>
              <a:t>- Tanmay Damle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commonly used charts</a:t>
            </a:r>
            <a:endParaRPr/>
          </a:p>
        </p:txBody>
      </p:sp>
      <p:sp>
        <p:nvSpPr>
          <p:cNvPr id="1843" name="Google Shape;1843;p40"/>
          <p:cNvSpPr txBox="1">
            <a:spLocks noGrp="1"/>
          </p:cNvSpPr>
          <p:nvPr>
            <p:ph type="subTitle" idx="4"/>
          </p:nvPr>
        </p:nvSpPr>
        <p:spPr>
          <a:xfrm>
            <a:off x="93762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chart</a:t>
            </a:r>
            <a:endParaRPr dirty="0"/>
          </a:p>
        </p:txBody>
      </p:sp>
      <p:sp>
        <p:nvSpPr>
          <p:cNvPr id="1844" name="Google Shape;1844;p40"/>
          <p:cNvSpPr txBox="1">
            <a:spLocks noGrp="1"/>
          </p:cNvSpPr>
          <p:nvPr>
            <p:ph type="subTitle" idx="5"/>
          </p:nvPr>
        </p:nvSpPr>
        <p:spPr>
          <a:xfrm>
            <a:off x="3484350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chart</a:t>
            </a:r>
            <a:endParaRPr/>
          </a:p>
        </p:txBody>
      </p:sp>
      <p:sp>
        <p:nvSpPr>
          <p:cNvPr id="1845" name="Google Shape;1845;p40"/>
          <p:cNvSpPr txBox="1">
            <a:spLocks noGrp="1"/>
          </p:cNvSpPr>
          <p:nvPr>
            <p:ph type="subTitle" idx="6"/>
          </p:nvPr>
        </p:nvSpPr>
        <p:spPr>
          <a:xfrm>
            <a:off x="603107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grpSp>
        <p:nvGrpSpPr>
          <p:cNvPr id="1846" name="Google Shape;1846;p40"/>
          <p:cNvGrpSpPr/>
          <p:nvPr/>
        </p:nvGrpSpPr>
        <p:grpSpPr>
          <a:xfrm>
            <a:off x="3632534" y="1715805"/>
            <a:ext cx="1878932" cy="939444"/>
            <a:chOff x="3908639" y="2721642"/>
            <a:chExt cx="1910648" cy="955399"/>
          </a:xfrm>
        </p:grpSpPr>
        <p:sp>
          <p:nvSpPr>
            <p:cNvPr id="1847" name="Google Shape;1847;p40"/>
            <p:cNvSpPr/>
            <p:nvPr/>
          </p:nvSpPr>
          <p:spPr>
            <a:xfrm>
              <a:off x="4030044" y="3252002"/>
              <a:ext cx="226844" cy="353589"/>
            </a:xfrm>
            <a:custGeom>
              <a:avLst/>
              <a:gdLst/>
              <a:ahLst/>
              <a:cxnLst/>
              <a:rect l="l" t="t" r="r" b="b"/>
              <a:pathLst>
                <a:path w="3184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3184" y="4963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4313964" y="3143066"/>
              <a:ext cx="226844" cy="462523"/>
            </a:xfrm>
            <a:custGeom>
              <a:avLst/>
              <a:gdLst/>
              <a:ahLst/>
              <a:cxnLst/>
              <a:rect l="l" t="t" r="r" b="b"/>
              <a:pathLst>
                <a:path w="3184" h="6492" extrusionOk="0">
                  <a:moveTo>
                    <a:pt x="1" y="1"/>
                  </a:moveTo>
                  <a:lnTo>
                    <a:pt x="1" y="6492"/>
                  </a:lnTo>
                  <a:lnTo>
                    <a:pt x="3184" y="6492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4590758" y="3034130"/>
              <a:ext cx="226844" cy="571456"/>
            </a:xfrm>
            <a:custGeom>
              <a:avLst/>
              <a:gdLst/>
              <a:ahLst/>
              <a:cxnLst/>
              <a:rect l="l" t="t" r="r" b="b"/>
              <a:pathLst>
                <a:path w="3184" h="8021" extrusionOk="0">
                  <a:moveTo>
                    <a:pt x="1" y="1"/>
                  </a:moveTo>
                  <a:lnTo>
                    <a:pt x="1" y="8021"/>
                  </a:lnTo>
                  <a:lnTo>
                    <a:pt x="3184" y="8021"/>
                  </a:lnTo>
                  <a:lnTo>
                    <a:pt x="31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4880021" y="2873469"/>
              <a:ext cx="228625" cy="732114"/>
            </a:xfrm>
            <a:custGeom>
              <a:avLst/>
              <a:gdLst/>
              <a:ahLst/>
              <a:cxnLst/>
              <a:rect l="l" t="t" r="r" b="b"/>
              <a:pathLst>
                <a:path w="3209" h="10276" extrusionOk="0">
                  <a:moveTo>
                    <a:pt x="1" y="0"/>
                  </a:moveTo>
                  <a:lnTo>
                    <a:pt x="1" y="10276"/>
                  </a:lnTo>
                  <a:lnTo>
                    <a:pt x="3209" y="10276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5165721" y="3135941"/>
              <a:ext cx="226844" cy="469647"/>
            </a:xfrm>
            <a:custGeom>
              <a:avLst/>
              <a:gdLst/>
              <a:ahLst/>
              <a:cxnLst/>
              <a:rect l="l" t="t" r="r" b="b"/>
              <a:pathLst>
                <a:path w="3184" h="6592" extrusionOk="0">
                  <a:moveTo>
                    <a:pt x="1" y="0"/>
                  </a:moveTo>
                  <a:lnTo>
                    <a:pt x="1" y="6592"/>
                  </a:lnTo>
                  <a:lnTo>
                    <a:pt x="3184" y="659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5465742" y="2721642"/>
              <a:ext cx="226844" cy="883937"/>
            </a:xfrm>
            <a:custGeom>
              <a:avLst/>
              <a:gdLst/>
              <a:ahLst/>
              <a:cxnLst/>
              <a:rect l="l" t="t" r="r" b="b"/>
              <a:pathLst>
                <a:path w="3184" h="12407" extrusionOk="0">
                  <a:moveTo>
                    <a:pt x="0" y="1"/>
                  </a:moveTo>
                  <a:lnTo>
                    <a:pt x="0" y="12407"/>
                  </a:lnTo>
                  <a:lnTo>
                    <a:pt x="3183" y="12407"/>
                  </a:lnTo>
                  <a:lnTo>
                    <a:pt x="3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3908639" y="2869835"/>
              <a:ext cx="1910648" cy="807206"/>
            </a:xfrm>
            <a:custGeom>
              <a:avLst/>
              <a:gdLst/>
              <a:ahLst/>
              <a:cxnLst/>
              <a:rect l="l" t="t" r="r" b="b"/>
              <a:pathLst>
                <a:path w="26818" h="11330" extrusionOk="0">
                  <a:moveTo>
                    <a:pt x="1" y="1"/>
                  </a:moveTo>
                  <a:lnTo>
                    <a:pt x="1" y="11329"/>
                  </a:lnTo>
                  <a:lnTo>
                    <a:pt x="26818" y="11329"/>
                  </a:lnTo>
                  <a:lnTo>
                    <a:pt x="26818" y="10928"/>
                  </a:lnTo>
                  <a:lnTo>
                    <a:pt x="427" y="109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4" name="Google Shape;1854;p40"/>
          <p:cNvGrpSpPr/>
          <p:nvPr/>
        </p:nvGrpSpPr>
        <p:grpSpPr>
          <a:xfrm>
            <a:off x="1085807" y="1785841"/>
            <a:ext cx="1878936" cy="869405"/>
            <a:chOff x="1215228" y="1793716"/>
            <a:chExt cx="1878936" cy="869405"/>
          </a:xfrm>
        </p:grpSpPr>
        <p:sp>
          <p:nvSpPr>
            <p:cNvPr id="1855" name="Google Shape;1855;p40"/>
            <p:cNvSpPr/>
            <p:nvPr/>
          </p:nvSpPr>
          <p:spPr>
            <a:xfrm>
              <a:off x="1350578" y="2054560"/>
              <a:ext cx="1473070" cy="423414"/>
            </a:xfrm>
            <a:custGeom>
              <a:avLst/>
              <a:gdLst/>
              <a:ahLst/>
              <a:cxnLst/>
              <a:rect l="l" t="t" r="r" b="b"/>
              <a:pathLst>
                <a:path w="28949" h="8321" extrusionOk="0">
                  <a:moveTo>
                    <a:pt x="18096" y="0"/>
                  </a:moveTo>
                  <a:lnTo>
                    <a:pt x="13886" y="5113"/>
                  </a:lnTo>
                  <a:lnTo>
                    <a:pt x="10753" y="3133"/>
                  </a:lnTo>
                  <a:lnTo>
                    <a:pt x="6191" y="7644"/>
                  </a:lnTo>
                  <a:lnTo>
                    <a:pt x="2983" y="5890"/>
                  </a:lnTo>
                  <a:lnTo>
                    <a:pt x="1" y="7995"/>
                  </a:lnTo>
                  <a:lnTo>
                    <a:pt x="251" y="8321"/>
                  </a:lnTo>
                  <a:lnTo>
                    <a:pt x="3008" y="6366"/>
                  </a:lnTo>
                  <a:lnTo>
                    <a:pt x="6267" y="8146"/>
                  </a:lnTo>
                  <a:lnTo>
                    <a:pt x="10803" y="3659"/>
                  </a:lnTo>
                  <a:lnTo>
                    <a:pt x="13961" y="5664"/>
                  </a:lnTo>
                  <a:lnTo>
                    <a:pt x="18096" y="652"/>
                  </a:lnTo>
                  <a:lnTo>
                    <a:pt x="22081" y="5163"/>
                  </a:lnTo>
                  <a:lnTo>
                    <a:pt x="24838" y="3384"/>
                  </a:lnTo>
                  <a:lnTo>
                    <a:pt x="28648" y="7669"/>
                  </a:lnTo>
                  <a:lnTo>
                    <a:pt x="28948" y="7394"/>
                  </a:lnTo>
                  <a:lnTo>
                    <a:pt x="24913" y="2832"/>
                  </a:lnTo>
                  <a:lnTo>
                    <a:pt x="22156" y="4637"/>
                  </a:lnTo>
                  <a:lnTo>
                    <a:pt x="18096" y="0"/>
                  </a:ln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2446068" y="2272600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1"/>
                    <a:pt x="1" y="277"/>
                    <a:pt x="1" y="602"/>
                  </a:cubicBezTo>
                  <a:cubicBezTo>
                    <a:pt x="1" y="953"/>
                    <a:pt x="251" y="1204"/>
                    <a:pt x="602" y="1204"/>
                  </a:cubicBezTo>
                  <a:cubicBezTo>
                    <a:pt x="928" y="1204"/>
                    <a:pt x="1204" y="953"/>
                    <a:pt x="1204" y="602"/>
                  </a:cubicBezTo>
                  <a:cubicBezTo>
                    <a:pt x="1204" y="277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2583811" y="2176988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7"/>
                    <a:pt x="276" y="1203"/>
                    <a:pt x="602" y="1203"/>
                  </a:cubicBezTo>
                  <a:cubicBezTo>
                    <a:pt x="928" y="1203"/>
                    <a:pt x="1204" y="927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240749" y="2040516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8"/>
                    <a:pt x="276" y="1203"/>
                    <a:pt x="602" y="1203"/>
                  </a:cubicBezTo>
                  <a:cubicBezTo>
                    <a:pt x="928" y="1203"/>
                    <a:pt x="1204" y="928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036703" y="2290460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1"/>
                    <a:pt x="1" y="251"/>
                    <a:pt x="1" y="602"/>
                  </a:cubicBezTo>
                  <a:cubicBezTo>
                    <a:pt x="1" y="928"/>
                    <a:pt x="251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51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1870922" y="2207569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0" y="251"/>
                    <a:pt x="0" y="602"/>
                  </a:cubicBezTo>
                  <a:cubicBezTo>
                    <a:pt x="0" y="928"/>
                    <a:pt x="276" y="1204"/>
                    <a:pt x="602" y="1204"/>
                  </a:cubicBezTo>
                  <a:cubicBezTo>
                    <a:pt x="953" y="1204"/>
                    <a:pt x="1203" y="928"/>
                    <a:pt x="1203" y="602"/>
                  </a:cubicBezTo>
                  <a:cubicBezTo>
                    <a:pt x="1203" y="251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1645198" y="2424388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51" y="0"/>
                    <a:pt x="0" y="251"/>
                    <a:pt x="0" y="602"/>
                  </a:cubicBezTo>
                  <a:cubicBezTo>
                    <a:pt x="0" y="928"/>
                    <a:pt x="251" y="1203"/>
                    <a:pt x="602" y="1203"/>
                  </a:cubicBezTo>
                  <a:cubicBezTo>
                    <a:pt x="928" y="1203"/>
                    <a:pt x="1203" y="928"/>
                    <a:pt x="1203" y="602"/>
                  </a:cubicBezTo>
                  <a:cubicBezTo>
                    <a:pt x="1203" y="251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1481961" y="2333813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0" y="277"/>
                    <a:pt x="0" y="602"/>
                  </a:cubicBezTo>
                  <a:cubicBezTo>
                    <a:pt x="0" y="928"/>
                    <a:pt x="276" y="1204"/>
                    <a:pt x="602" y="1204"/>
                  </a:cubicBezTo>
                  <a:cubicBezTo>
                    <a:pt x="953" y="1204"/>
                    <a:pt x="1203" y="928"/>
                    <a:pt x="1203" y="602"/>
                  </a:cubicBezTo>
                  <a:cubicBezTo>
                    <a:pt x="1203" y="277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1326357" y="2424388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51"/>
                    <a:pt x="1" y="602"/>
                  </a:cubicBezTo>
                  <a:cubicBezTo>
                    <a:pt x="1" y="928"/>
                    <a:pt x="276" y="1203"/>
                    <a:pt x="602" y="1203"/>
                  </a:cubicBezTo>
                  <a:cubicBezTo>
                    <a:pt x="928" y="1203"/>
                    <a:pt x="1204" y="928"/>
                    <a:pt x="1204" y="602"/>
                  </a:cubicBezTo>
                  <a:cubicBezTo>
                    <a:pt x="1204" y="251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2788711" y="2400163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7"/>
                    <a:pt x="276" y="1203"/>
                    <a:pt x="602" y="1203"/>
                  </a:cubicBezTo>
                  <a:cubicBezTo>
                    <a:pt x="928" y="1203"/>
                    <a:pt x="1204" y="927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1350578" y="1807760"/>
              <a:ext cx="1473070" cy="423414"/>
            </a:xfrm>
            <a:custGeom>
              <a:avLst/>
              <a:gdLst/>
              <a:ahLst/>
              <a:cxnLst/>
              <a:rect l="l" t="t" r="r" b="b"/>
              <a:pathLst>
                <a:path w="28949" h="8321" extrusionOk="0">
                  <a:moveTo>
                    <a:pt x="18096" y="0"/>
                  </a:moveTo>
                  <a:lnTo>
                    <a:pt x="13886" y="5113"/>
                  </a:lnTo>
                  <a:lnTo>
                    <a:pt x="10753" y="3133"/>
                  </a:lnTo>
                  <a:lnTo>
                    <a:pt x="6191" y="7644"/>
                  </a:lnTo>
                  <a:lnTo>
                    <a:pt x="2983" y="5890"/>
                  </a:lnTo>
                  <a:lnTo>
                    <a:pt x="1" y="7995"/>
                  </a:lnTo>
                  <a:lnTo>
                    <a:pt x="251" y="8321"/>
                  </a:lnTo>
                  <a:lnTo>
                    <a:pt x="3008" y="6366"/>
                  </a:lnTo>
                  <a:lnTo>
                    <a:pt x="6267" y="8146"/>
                  </a:lnTo>
                  <a:lnTo>
                    <a:pt x="10803" y="3659"/>
                  </a:lnTo>
                  <a:lnTo>
                    <a:pt x="13961" y="5664"/>
                  </a:lnTo>
                  <a:lnTo>
                    <a:pt x="18096" y="652"/>
                  </a:lnTo>
                  <a:lnTo>
                    <a:pt x="22081" y="5163"/>
                  </a:lnTo>
                  <a:lnTo>
                    <a:pt x="24838" y="3384"/>
                  </a:lnTo>
                  <a:lnTo>
                    <a:pt x="28648" y="7669"/>
                  </a:lnTo>
                  <a:lnTo>
                    <a:pt x="28948" y="7394"/>
                  </a:lnTo>
                  <a:lnTo>
                    <a:pt x="24913" y="2832"/>
                  </a:lnTo>
                  <a:lnTo>
                    <a:pt x="22156" y="4637"/>
                  </a:lnTo>
                  <a:lnTo>
                    <a:pt x="18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2446068" y="2025800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1"/>
                    <a:pt x="1" y="277"/>
                    <a:pt x="1" y="602"/>
                  </a:cubicBezTo>
                  <a:cubicBezTo>
                    <a:pt x="1" y="953"/>
                    <a:pt x="251" y="1204"/>
                    <a:pt x="602" y="1204"/>
                  </a:cubicBezTo>
                  <a:cubicBezTo>
                    <a:pt x="928" y="1204"/>
                    <a:pt x="1204" y="953"/>
                    <a:pt x="1204" y="602"/>
                  </a:cubicBezTo>
                  <a:cubicBezTo>
                    <a:pt x="1204" y="277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2583811" y="1930188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7"/>
                    <a:pt x="276" y="1203"/>
                    <a:pt x="602" y="1203"/>
                  </a:cubicBezTo>
                  <a:cubicBezTo>
                    <a:pt x="928" y="1203"/>
                    <a:pt x="1204" y="927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2240749" y="1793716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8"/>
                    <a:pt x="276" y="1203"/>
                    <a:pt x="602" y="1203"/>
                  </a:cubicBezTo>
                  <a:cubicBezTo>
                    <a:pt x="928" y="1203"/>
                    <a:pt x="1204" y="928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2036703" y="2043660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51" y="1"/>
                    <a:pt x="1" y="251"/>
                    <a:pt x="1" y="602"/>
                  </a:cubicBezTo>
                  <a:cubicBezTo>
                    <a:pt x="1" y="928"/>
                    <a:pt x="251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51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1870922" y="1960769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0" y="251"/>
                    <a:pt x="0" y="602"/>
                  </a:cubicBezTo>
                  <a:cubicBezTo>
                    <a:pt x="0" y="928"/>
                    <a:pt x="276" y="1204"/>
                    <a:pt x="602" y="1204"/>
                  </a:cubicBezTo>
                  <a:cubicBezTo>
                    <a:pt x="953" y="1204"/>
                    <a:pt x="1203" y="928"/>
                    <a:pt x="1203" y="602"/>
                  </a:cubicBezTo>
                  <a:cubicBezTo>
                    <a:pt x="1203" y="251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1645198" y="2177588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51" y="0"/>
                    <a:pt x="0" y="251"/>
                    <a:pt x="0" y="602"/>
                  </a:cubicBezTo>
                  <a:cubicBezTo>
                    <a:pt x="0" y="928"/>
                    <a:pt x="251" y="1203"/>
                    <a:pt x="602" y="1203"/>
                  </a:cubicBezTo>
                  <a:cubicBezTo>
                    <a:pt x="928" y="1203"/>
                    <a:pt x="1203" y="928"/>
                    <a:pt x="1203" y="602"/>
                  </a:cubicBezTo>
                  <a:cubicBezTo>
                    <a:pt x="1203" y="251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1481961" y="2087013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0" y="277"/>
                    <a:pt x="0" y="602"/>
                  </a:cubicBezTo>
                  <a:cubicBezTo>
                    <a:pt x="0" y="928"/>
                    <a:pt x="276" y="1204"/>
                    <a:pt x="602" y="1204"/>
                  </a:cubicBezTo>
                  <a:cubicBezTo>
                    <a:pt x="953" y="1204"/>
                    <a:pt x="1203" y="928"/>
                    <a:pt x="1203" y="602"/>
                  </a:cubicBezTo>
                  <a:cubicBezTo>
                    <a:pt x="1203" y="277"/>
                    <a:pt x="953" y="1"/>
                    <a:pt x="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2788711" y="2153363"/>
              <a:ext cx="61266" cy="61266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0"/>
                  </a:moveTo>
                  <a:cubicBezTo>
                    <a:pt x="276" y="0"/>
                    <a:pt x="1" y="276"/>
                    <a:pt x="1" y="602"/>
                  </a:cubicBezTo>
                  <a:cubicBezTo>
                    <a:pt x="1" y="927"/>
                    <a:pt x="276" y="1203"/>
                    <a:pt x="602" y="1203"/>
                  </a:cubicBezTo>
                  <a:cubicBezTo>
                    <a:pt x="928" y="1203"/>
                    <a:pt x="1204" y="927"/>
                    <a:pt x="1204" y="602"/>
                  </a:cubicBezTo>
                  <a:cubicBezTo>
                    <a:pt x="1204" y="276"/>
                    <a:pt x="928" y="0"/>
                    <a:pt x="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1215228" y="1869398"/>
              <a:ext cx="1878936" cy="793723"/>
            </a:xfrm>
            <a:custGeom>
              <a:avLst/>
              <a:gdLst/>
              <a:ahLst/>
              <a:cxnLst/>
              <a:rect l="l" t="t" r="r" b="b"/>
              <a:pathLst>
                <a:path w="26818" h="11330" extrusionOk="0">
                  <a:moveTo>
                    <a:pt x="1" y="1"/>
                  </a:moveTo>
                  <a:lnTo>
                    <a:pt x="1" y="11329"/>
                  </a:lnTo>
                  <a:lnTo>
                    <a:pt x="26818" y="11329"/>
                  </a:lnTo>
                  <a:lnTo>
                    <a:pt x="26818" y="10928"/>
                  </a:lnTo>
                  <a:lnTo>
                    <a:pt x="427" y="109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40"/>
          <p:cNvGrpSpPr/>
          <p:nvPr/>
        </p:nvGrpSpPr>
        <p:grpSpPr>
          <a:xfrm>
            <a:off x="6617881" y="1637514"/>
            <a:ext cx="1001689" cy="968976"/>
            <a:chOff x="5498093" y="1163962"/>
            <a:chExt cx="2577686" cy="2493504"/>
          </a:xfrm>
        </p:grpSpPr>
        <p:sp>
          <p:nvSpPr>
            <p:cNvPr id="1876" name="Google Shape;1876;p40"/>
            <p:cNvSpPr/>
            <p:nvPr/>
          </p:nvSpPr>
          <p:spPr>
            <a:xfrm>
              <a:off x="5686114" y="1163962"/>
              <a:ext cx="1100872" cy="1100872"/>
            </a:xfrm>
            <a:custGeom>
              <a:avLst/>
              <a:gdLst/>
              <a:ahLst/>
              <a:cxnLst/>
              <a:rect l="l" t="t" r="r" b="b"/>
              <a:pathLst>
                <a:path w="11154" h="11154" extrusionOk="0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5767738" y="1260390"/>
              <a:ext cx="2308041" cy="2310508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5498093" y="2415654"/>
              <a:ext cx="1422527" cy="1241812"/>
            </a:xfrm>
            <a:custGeom>
              <a:avLst/>
              <a:gdLst/>
              <a:ahLst/>
              <a:cxnLst/>
              <a:rect l="l" t="t" r="r" b="b"/>
              <a:pathLst>
                <a:path w="14413" h="12582" extrusionOk="0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chart types</a:t>
            </a:r>
            <a:endParaRPr/>
          </a:p>
        </p:txBody>
      </p:sp>
      <p:sp>
        <p:nvSpPr>
          <p:cNvPr id="1888" name="Google Shape;1888;p41"/>
          <p:cNvSpPr txBox="1">
            <a:spLocks noGrp="1"/>
          </p:cNvSpPr>
          <p:nvPr>
            <p:ph type="subTitle" idx="5"/>
          </p:nvPr>
        </p:nvSpPr>
        <p:spPr>
          <a:xfrm>
            <a:off x="720000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Donut chart</a:t>
            </a:r>
            <a:endParaRPr/>
          </a:p>
        </p:txBody>
      </p:sp>
      <p:sp>
        <p:nvSpPr>
          <p:cNvPr id="1889" name="Google Shape;1889;p41"/>
          <p:cNvSpPr txBox="1">
            <a:spLocks noGrp="1"/>
          </p:cNvSpPr>
          <p:nvPr>
            <p:ph type="subTitle" idx="6"/>
          </p:nvPr>
        </p:nvSpPr>
        <p:spPr>
          <a:xfrm>
            <a:off x="2570886" y="3566600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Pyramid chart</a:t>
            </a:r>
            <a:endParaRPr/>
          </a:p>
        </p:txBody>
      </p:sp>
      <p:sp>
        <p:nvSpPr>
          <p:cNvPr id="1890" name="Google Shape;1890;p41"/>
          <p:cNvSpPr txBox="1">
            <a:spLocks noGrp="1"/>
          </p:cNvSpPr>
          <p:nvPr>
            <p:ph type="subTitle" idx="7"/>
          </p:nvPr>
        </p:nvSpPr>
        <p:spPr>
          <a:xfrm>
            <a:off x="4421773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chart</a:t>
            </a:r>
            <a:endParaRPr/>
          </a:p>
        </p:txBody>
      </p:sp>
      <p:sp>
        <p:nvSpPr>
          <p:cNvPr id="1891" name="Google Shape;1891;p41"/>
          <p:cNvSpPr txBox="1">
            <a:spLocks noGrp="1"/>
          </p:cNvSpPr>
          <p:nvPr>
            <p:ph type="subTitle" idx="8"/>
          </p:nvPr>
        </p:nvSpPr>
        <p:spPr>
          <a:xfrm>
            <a:off x="6272660" y="3566600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</a:t>
            </a:r>
            <a:endParaRPr/>
          </a:p>
        </p:txBody>
      </p:sp>
      <p:grpSp>
        <p:nvGrpSpPr>
          <p:cNvPr id="1892" name="Google Shape;1892;p41"/>
          <p:cNvGrpSpPr/>
          <p:nvPr/>
        </p:nvGrpSpPr>
        <p:grpSpPr>
          <a:xfrm>
            <a:off x="1308599" y="1192209"/>
            <a:ext cx="941306" cy="885007"/>
            <a:chOff x="5443781" y="1451888"/>
            <a:chExt cx="1272379" cy="1196278"/>
          </a:xfrm>
        </p:grpSpPr>
        <p:sp>
          <p:nvSpPr>
            <p:cNvPr id="1893" name="Google Shape;1893;p41"/>
            <p:cNvSpPr/>
            <p:nvPr/>
          </p:nvSpPr>
          <p:spPr>
            <a:xfrm>
              <a:off x="5519882" y="1451888"/>
              <a:ext cx="1196278" cy="1196278"/>
            </a:xfrm>
            <a:custGeom>
              <a:avLst/>
              <a:gdLst/>
              <a:ahLst/>
              <a:cxnLst/>
              <a:rect l="l" t="t" r="r" b="b"/>
              <a:pathLst>
                <a:path w="25214" h="25214" extrusionOk="0">
                  <a:moveTo>
                    <a:pt x="12607" y="4963"/>
                  </a:moveTo>
                  <a:cubicBezTo>
                    <a:pt x="16817" y="4963"/>
                    <a:pt x="20251" y="8397"/>
                    <a:pt x="20251" y="12607"/>
                  </a:cubicBezTo>
                  <a:cubicBezTo>
                    <a:pt x="20251" y="16843"/>
                    <a:pt x="16817" y="20251"/>
                    <a:pt x="12607" y="20251"/>
                  </a:cubicBezTo>
                  <a:cubicBezTo>
                    <a:pt x="8371" y="20251"/>
                    <a:pt x="4963" y="16843"/>
                    <a:pt x="4963" y="12607"/>
                  </a:cubicBezTo>
                  <a:cubicBezTo>
                    <a:pt x="4963" y="8397"/>
                    <a:pt x="8371" y="4963"/>
                    <a:pt x="12607" y="4963"/>
                  </a:cubicBezTo>
                  <a:close/>
                  <a:moveTo>
                    <a:pt x="12607" y="1"/>
                  </a:moveTo>
                  <a:cubicBezTo>
                    <a:pt x="5639" y="1"/>
                    <a:pt x="0" y="5640"/>
                    <a:pt x="0" y="12607"/>
                  </a:cubicBezTo>
                  <a:cubicBezTo>
                    <a:pt x="0" y="19575"/>
                    <a:pt x="5639" y="25214"/>
                    <a:pt x="12607" y="25214"/>
                  </a:cubicBezTo>
                  <a:cubicBezTo>
                    <a:pt x="19574" y="25214"/>
                    <a:pt x="25213" y="19575"/>
                    <a:pt x="25213" y="12607"/>
                  </a:cubicBezTo>
                  <a:cubicBezTo>
                    <a:pt x="25213" y="5640"/>
                    <a:pt x="19574" y="1"/>
                    <a:pt x="12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5840936" y="1451888"/>
              <a:ext cx="563647" cy="279498"/>
            </a:xfrm>
            <a:custGeom>
              <a:avLst/>
              <a:gdLst/>
              <a:ahLst/>
              <a:cxnLst/>
              <a:rect l="l" t="t" r="r" b="b"/>
              <a:pathLst>
                <a:path w="11880" h="5891" extrusionOk="0">
                  <a:moveTo>
                    <a:pt x="5840" y="1"/>
                  </a:moveTo>
                  <a:cubicBezTo>
                    <a:pt x="3735" y="1"/>
                    <a:pt x="1755" y="527"/>
                    <a:pt x="0" y="1429"/>
                  </a:cubicBezTo>
                  <a:lnTo>
                    <a:pt x="2306" y="5840"/>
                  </a:lnTo>
                  <a:cubicBezTo>
                    <a:pt x="3359" y="5289"/>
                    <a:pt x="4562" y="4963"/>
                    <a:pt x="5840" y="4963"/>
                  </a:cubicBezTo>
                  <a:cubicBezTo>
                    <a:pt x="7168" y="4963"/>
                    <a:pt x="8421" y="5314"/>
                    <a:pt x="9499" y="5890"/>
                  </a:cubicBezTo>
                  <a:lnTo>
                    <a:pt x="11880" y="1555"/>
                  </a:lnTo>
                  <a:cubicBezTo>
                    <a:pt x="10075" y="552"/>
                    <a:pt x="8020" y="1"/>
                    <a:pt x="5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6390292" y="2078529"/>
              <a:ext cx="323480" cy="366323"/>
            </a:xfrm>
            <a:custGeom>
              <a:avLst/>
              <a:gdLst/>
              <a:ahLst/>
              <a:cxnLst/>
              <a:rect l="l" t="t" r="r" b="b"/>
              <a:pathLst>
                <a:path w="6818" h="7721" extrusionOk="0">
                  <a:moveTo>
                    <a:pt x="1880" y="1"/>
                  </a:moveTo>
                  <a:cubicBezTo>
                    <a:pt x="1755" y="1705"/>
                    <a:pt x="1053" y="3234"/>
                    <a:pt x="0" y="4437"/>
                  </a:cubicBezTo>
                  <a:lnTo>
                    <a:pt x="3735" y="7720"/>
                  </a:lnTo>
                  <a:cubicBezTo>
                    <a:pt x="5464" y="5740"/>
                    <a:pt x="6592" y="3184"/>
                    <a:pt x="6817" y="402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5798094" y="2287805"/>
              <a:ext cx="770602" cy="360345"/>
            </a:xfrm>
            <a:custGeom>
              <a:avLst/>
              <a:gdLst/>
              <a:ahLst/>
              <a:cxnLst/>
              <a:rect l="l" t="t" r="r" b="b"/>
              <a:pathLst>
                <a:path w="16242" h="7595" extrusionOk="0">
                  <a:moveTo>
                    <a:pt x="12507" y="1"/>
                  </a:moveTo>
                  <a:cubicBezTo>
                    <a:pt x="11104" y="1630"/>
                    <a:pt x="9049" y="2632"/>
                    <a:pt x="6743" y="2632"/>
                  </a:cubicBezTo>
                  <a:cubicBezTo>
                    <a:pt x="5239" y="2632"/>
                    <a:pt x="3836" y="2206"/>
                    <a:pt x="2658" y="1479"/>
                  </a:cubicBezTo>
                  <a:lnTo>
                    <a:pt x="1" y="5665"/>
                  </a:lnTo>
                  <a:cubicBezTo>
                    <a:pt x="1956" y="6893"/>
                    <a:pt x="4262" y="7595"/>
                    <a:pt x="6743" y="7595"/>
                  </a:cubicBezTo>
                  <a:cubicBezTo>
                    <a:pt x="10527" y="7595"/>
                    <a:pt x="13936" y="5916"/>
                    <a:pt x="16242" y="3259"/>
                  </a:cubicBezTo>
                  <a:lnTo>
                    <a:pt x="12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5519882" y="1788408"/>
              <a:ext cx="404326" cy="768182"/>
            </a:xfrm>
            <a:custGeom>
              <a:avLst/>
              <a:gdLst/>
              <a:ahLst/>
              <a:cxnLst/>
              <a:rect l="l" t="t" r="r" b="b"/>
              <a:pathLst>
                <a:path w="8522" h="16191" extrusionOk="0">
                  <a:moveTo>
                    <a:pt x="1253" y="0"/>
                  </a:moveTo>
                  <a:cubicBezTo>
                    <a:pt x="451" y="1655"/>
                    <a:pt x="0" y="3534"/>
                    <a:pt x="0" y="5514"/>
                  </a:cubicBezTo>
                  <a:cubicBezTo>
                    <a:pt x="0" y="10000"/>
                    <a:pt x="2331" y="13960"/>
                    <a:pt x="5865" y="16191"/>
                  </a:cubicBezTo>
                  <a:lnTo>
                    <a:pt x="8522" y="12005"/>
                  </a:lnTo>
                  <a:cubicBezTo>
                    <a:pt x="6391" y="10652"/>
                    <a:pt x="4963" y="8246"/>
                    <a:pt x="4963" y="5514"/>
                  </a:cubicBezTo>
                  <a:cubicBezTo>
                    <a:pt x="4963" y="4311"/>
                    <a:pt x="5238" y="3183"/>
                    <a:pt x="5715" y="2156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5444967" y="1939423"/>
              <a:ext cx="23817" cy="66613"/>
            </a:xfrm>
            <a:custGeom>
              <a:avLst/>
              <a:gdLst/>
              <a:ahLst/>
              <a:cxnLst/>
              <a:rect l="l" t="t" r="r" b="b"/>
              <a:pathLst>
                <a:path w="502" h="1404" extrusionOk="0">
                  <a:moveTo>
                    <a:pt x="151" y="0"/>
                  </a:moveTo>
                  <a:cubicBezTo>
                    <a:pt x="151" y="0"/>
                    <a:pt x="126" y="101"/>
                    <a:pt x="126" y="226"/>
                  </a:cubicBezTo>
                  <a:cubicBezTo>
                    <a:pt x="101" y="351"/>
                    <a:pt x="75" y="527"/>
                    <a:pt x="50" y="702"/>
                  </a:cubicBezTo>
                  <a:cubicBezTo>
                    <a:pt x="25" y="878"/>
                    <a:pt x="25" y="1028"/>
                    <a:pt x="0" y="1153"/>
                  </a:cubicBezTo>
                  <a:cubicBezTo>
                    <a:pt x="0" y="1304"/>
                    <a:pt x="0" y="1379"/>
                    <a:pt x="0" y="1379"/>
                  </a:cubicBezTo>
                  <a:lnTo>
                    <a:pt x="351" y="1404"/>
                  </a:lnTo>
                  <a:cubicBezTo>
                    <a:pt x="351" y="1404"/>
                    <a:pt x="376" y="1304"/>
                    <a:pt x="376" y="1178"/>
                  </a:cubicBezTo>
                  <a:cubicBezTo>
                    <a:pt x="376" y="1078"/>
                    <a:pt x="401" y="903"/>
                    <a:pt x="426" y="727"/>
                  </a:cubicBezTo>
                  <a:cubicBezTo>
                    <a:pt x="426" y="577"/>
                    <a:pt x="451" y="401"/>
                    <a:pt x="477" y="276"/>
                  </a:cubicBezTo>
                  <a:cubicBezTo>
                    <a:pt x="502" y="176"/>
                    <a:pt x="502" y="76"/>
                    <a:pt x="502" y="76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5443781" y="2036920"/>
              <a:ext cx="19073" cy="64241"/>
            </a:xfrm>
            <a:custGeom>
              <a:avLst/>
              <a:gdLst/>
              <a:ahLst/>
              <a:cxnLst/>
              <a:rect l="l" t="t" r="r" b="b"/>
              <a:pathLst>
                <a:path w="402" h="1354" extrusionOk="0">
                  <a:moveTo>
                    <a:pt x="0" y="1"/>
                  </a:moveTo>
                  <a:cubicBezTo>
                    <a:pt x="0" y="1"/>
                    <a:pt x="0" y="326"/>
                    <a:pt x="0" y="677"/>
                  </a:cubicBezTo>
                  <a:cubicBezTo>
                    <a:pt x="25" y="1003"/>
                    <a:pt x="50" y="1354"/>
                    <a:pt x="50" y="1354"/>
                  </a:cubicBezTo>
                  <a:lnTo>
                    <a:pt x="401" y="1329"/>
                  </a:lnTo>
                  <a:cubicBezTo>
                    <a:pt x="401" y="1329"/>
                    <a:pt x="401" y="1003"/>
                    <a:pt x="376" y="652"/>
                  </a:cubicBezTo>
                  <a:cubicBezTo>
                    <a:pt x="351" y="32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5448526" y="2130860"/>
              <a:ext cx="27376" cy="65427"/>
            </a:xfrm>
            <a:custGeom>
              <a:avLst/>
              <a:gdLst/>
              <a:ahLst/>
              <a:cxnLst/>
              <a:rect l="l" t="t" r="r" b="b"/>
              <a:pathLst>
                <a:path w="577" h="1379" extrusionOk="0">
                  <a:moveTo>
                    <a:pt x="376" y="1"/>
                  </a:moveTo>
                  <a:lnTo>
                    <a:pt x="0" y="51"/>
                  </a:lnTo>
                  <a:cubicBezTo>
                    <a:pt x="0" y="51"/>
                    <a:pt x="26" y="126"/>
                    <a:pt x="26" y="251"/>
                  </a:cubicBezTo>
                  <a:cubicBezTo>
                    <a:pt x="51" y="376"/>
                    <a:pt x="76" y="552"/>
                    <a:pt x="101" y="702"/>
                  </a:cubicBezTo>
                  <a:cubicBezTo>
                    <a:pt x="126" y="878"/>
                    <a:pt x="151" y="1053"/>
                    <a:pt x="176" y="1178"/>
                  </a:cubicBezTo>
                  <a:cubicBezTo>
                    <a:pt x="201" y="1304"/>
                    <a:pt x="226" y="1379"/>
                    <a:pt x="226" y="1379"/>
                  </a:cubicBezTo>
                  <a:lnTo>
                    <a:pt x="577" y="1304"/>
                  </a:lnTo>
                  <a:cubicBezTo>
                    <a:pt x="577" y="1304"/>
                    <a:pt x="552" y="1229"/>
                    <a:pt x="552" y="1103"/>
                  </a:cubicBezTo>
                  <a:cubicBezTo>
                    <a:pt x="527" y="978"/>
                    <a:pt x="502" y="828"/>
                    <a:pt x="477" y="652"/>
                  </a:cubicBezTo>
                  <a:cubicBezTo>
                    <a:pt x="452" y="502"/>
                    <a:pt x="427" y="326"/>
                    <a:pt x="402" y="201"/>
                  </a:cubicBezTo>
                  <a:cubicBezTo>
                    <a:pt x="376" y="7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5466365" y="2223613"/>
              <a:ext cx="34540" cy="66613"/>
            </a:xfrm>
            <a:custGeom>
              <a:avLst/>
              <a:gdLst/>
              <a:ahLst/>
              <a:cxnLst/>
              <a:rect l="l" t="t" r="r" b="b"/>
              <a:pathLst>
                <a:path w="728" h="1404" extrusionOk="0">
                  <a:moveTo>
                    <a:pt x="351" y="0"/>
                  </a:moveTo>
                  <a:lnTo>
                    <a:pt x="0" y="76"/>
                  </a:lnTo>
                  <a:lnTo>
                    <a:pt x="376" y="1404"/>
                  </a:lnTo>
                  <a:lnTo>
                    <a:pt x="727" y="127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5496112" y="2312808"/>
              <a:ext cx="41657" cy="65427"/>
            </a:xfrm>
            <a:custGeom>
              <a:avLst/>
              <a:gdLst/>
              <a:ahLst/>
              <a:cxnLst/>
              <a:rect l="l" t="t" r="r" b="b"/>
              <a:pathLst>
                <a:path w="878" h="1379" extrusionOk="0">
                  <a:moveTo>
                    <a:pt x="351" y="0"/>
                  </a:moveTo>
                  <a:lnTo>
                    <a:pt x="0" y="125"/>
                  </a:lnTo>
                  <a:cubicBezTo>
                    <a:pt x="0" y="125"/>
                    <a:pt x="25" y="226"/>
                    <a:pt x="75" y="326"/>
                  </a:cubicBezTo>
                  <a:cubicBezTo>
                    <a:pt x="125" y="451"/>
                    <a:pt x="175" y="627"/>
                    <a:pt x="251" y="777"/>
                  </a:cubicBezTo>
                  <a:cubicBezTo>
                    <a:pt x="401" y="1078"/>
                    <a:pt x="551" y="1379"/>
                    <a:pt x="551" y="1379"/>
                  </a:cubicBezTo>
                  <a:lnTo>
                    <a:pt x="877" y="1228"/>
                  </a:lnTo>
                  <a:cubicBezTo>
                    <a:pt x="877" y="1228"/>
                    <a:pt x="727" y="927"/>
                    <a:pt x="602" y="627"/>
                  </a:cubicBezTo>
                  <a:cubicBezTo>
                    <a:pt x="501" y="476"/>
                    <a:pt x="451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5536535" y="2398397"/>
              <a:ext cx="48773" cy="63054"/>
            </a:xfrm>
            <a:custGeom>
              <a:avLst/>
              <a:gdLst/>
              <a:ahLst/>
              <a:cxnLst/>
              <a:rect l="l" t="t" r="r" b="b"/>
              <a:pathLst>
                <a:path w="1028" h="1329" extrusionOk="0">
                  <a:moveTo>
                    <a:pt x="326" y="1"/>
                  </a:moveTo>
                  <a:lnTo>
                    <a:pt x="0" y="176"/>
                  </a:lnTo>
                  <a:cubicBezTo>
                    <a:pt x="0" y="176"/>
                    <a:pt x="176" y="477"/>
                    <a:pt x="351" y="753"/>
                  </a:cubicBezTo>
                  <a:cubicBezTo>
                    <a:pt x="451" y="903"/>
                    <a:pt x="526" y="1053"/>
                    <a:pt x="602" y="1154"/>
                  </a:cubicBezTo>
                  <a:cubicBezTo>
                    <a:pt x="677" y="1254"/>
                    <a:pt x="727" y="1329"/>
                    <a:pt x="727" y="1329"/>
                  </a:cubicBezTo>
                  <a:lnTo>
                    <a:pt x="1028" y="1128"/>
                  </a:lnTo>
                  <a:cubicBezTo>
                    <a:pt x="1028" y="1128"/>
                    <a:pt x="978" y="1053"/>
                    <a:pt x="902" y="953"/>
                  </a:cubicBezTo>
                  <a:cubicBezTo>
                    <a:pt x="852" y="853"/>
                    <a:pt x="752" y="702"/>
                    <a:pt x="677" y="577"/>
                  </a:cubicBezTo>
                  <a:cubicBezTo>
                    <a:pt x="501" y="276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5590004" y="2476869"/>
              <a:ext cx="53565" cy="60682"/>
            </a:xfrm>
            <a:custGeom>
              <a:avLst/>
              <a:gdLst/>
              <a:ahLst/>
              <a:cxnLst/>
              <a:rect l="l" t="t" r="r" b="b"/>
              <a:pathLst>
                <a:path w="1129" h="1279" extrusionOk="0">
                  <a:moveTo>
                    <a:pt x="277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01" y="502"/>
                    <a:pt x="277" y="652"/>
                    <a:pt x="402" y="778"/>
                  </a:cubicBezTo>
                  <a:cubicBezTo>
                    <a:pt x="628" y="1028"/>
                    <a:pt x="853" y="1279"/>
                    <a:pt x="853" y="1279"/>
                  </a:cubicBezTo>
                  <a:lnTo>
                    <a:pt x="1129" y="1053"/>
                  </a:lnTo>
                  <a:cubicBezTo>
                    <a:pt x="1129" y="1053"/>
                    <a:pt x="903" y="778"/>
                    <a:pt x="678" y="527"/>
                  </a:cubicBezTo>
                  <a:cubicBezTo>
                    <a:pt x="577" y="427"/>
                    <a:pt x="477" y="276"/>
                    <a:pt x="402" y="176"/>
                  </a:cubicBezTo>
                  <a:cubicBezTo>
                    <a:pt x="327" y="76"/>
                    <a:pt x="277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41"/>
          <p:cNvGrpSpPr/>
          <p:nvPr/>
        </p:nvGrpSpPr>
        <p:grpSpPr>
          <a:xfrm>
            <a:off x="4809212" y="1320723"/>
            <a:ext cx="1376422" cy="727728"/>
            <a:chOff x="6526311" y="1201576"/>
            <a:chExt cx="1644077" cy="799437"/>
          </a:xfrm>
        </p:grpSpPr>
        <p:sp>
          <p:nvSpPr>
            <p:cNvPr id="1906" name="Google Shape;1906;p41"/>
            <p:cNvSpPr/>
            <p:nvPr/>
          </p:nvSpPr>
          <p:spPr>
            <a:xfrm>
              <a:off x="6526311" y="1306513"/>
              <a:ext cx="1644077" cy="694501"/>
            </a:xfrm>
            <a:custGeom>
              <a:avLst/>
              <a:gdLst/>
              <a:ahLst/>
              <a:cxnLst/>
              <a:rect l="l" t="t" r="r" b="b"/>
              <a:pathLst>
                <a:path w="26818" h="11330" extrusionOk="0">
                  <a:moveTo>
                    <a:pt x="1" y="1"/>
                  </a:moveTo>
                  <a:lnTo>
                    <a:pt x="1" y="11329"/>
                  </a:lnTo>
                  <a:lnTo>
                    <a:pt x="26818" y="11329"/>
                  </a:lnTo>
                  <a:lnTo>
                    <a:pt x="26818" y="10928"/>
                  </a:lnTo>
                  <a:lnTo>
                    <a:pt x="427" y="109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6611548" y="1201576"/>
              <a:ext cx="1346970" cy="666984"/>
            </a:xfrm>
            <a:custGeom>
              <a:avLst/>
              <a:gdLst/>
              <a:ahLst/>
              <a:cxnLst/>
              <a:rect l="l" t="t" r="r" b="b"/>
              <a:pathLst>
                <a:path w="30252" h="14980" extrusionOk="0">
                  <a:moveTo>
                    <a:pt x="22116" y="1"/>
                  </a:moveTo>
                  <a:cubicBezTo>
                    <a:pt x="19905" y="1"/>
                    <a:pt x="19649" y="2529"/>
                    <a:pt x="17995" y="3200"/>
                  </a:cubicBezTo>
                  <a:cubicBezTo>
                    <a:pt x="17712" y="3321"/>
                    <a:pt x="17456" y="3372"/>
                    <a:pt x="17221" y="3372"/>
                  </a:cubicBezTo>
                  <a:cubicBezTo>
                    <a:pt x="16039" y="3372"/>
                    <a:pt x="15343" y="2080"/>
                    <a:pt x="13985" y="1746"/>
                  </a:cubicBezTo>
                  <a:cubicBezTo>
                    <a:pt x="13730" y="1681"/>
                    <a:pt x="13477" y="1652"/>
                    <a:pt x="13225" y="1652"/>
                  </a:cubicBezTo>
                  <a:cubicBezTo>
                    <a:pt x="11449" y="1652"/>
                    <a:pt x="9767" y="3081"/>
                    <a:pt x="8296" y="3125"/>
                  </a:cubicBezTo>
                  <a:cubicBezTo>
                    <a:pt x="8287" y="3125"/>
                    <a:pt x="8278" y="3125"/>
                    <a:pt x="8269" y="3125"/>
                  </a:cubicBezTo>
                  <a:cubicBezTo>
                    <a:pt x="6933" y="3125"/>
                    <a:pt x="6228" y="1268"/>
                    <a:pt x="4286" y="894"/>
                  </a:cubicBezTo>
                  <a:cubicBezTo>
                    <a:pt x="3919" y="824"/>
                    <a:pt x="3584" y="792"/>
                    <a:pt x="3277" y="792"/>
                  </a:cubicBezTo>
                  <a:cubicBezTo>
                    <a:pt x="289" y="792"/>
                    <a:pt x="0" y="3801"/>
                    <a:pt x="0" y="3801"/>
                  </a:cubicBezTo>
                  <a:lnTo>
                    <a:pt x="12081" y="11295"/>
                  </a:lnTo>
                  <a:lnTo>
                    <a:pt x="29975" y="14979"/>
                  </a:lnTo>
                  <a:lnTo>
                    <a:pt x="30251" y="4102"/>
                  </a:lnTo>
                  <a:cubicBezTo>
                    <a:pt x="30199" y="3236"/>
                    <a:pt x="29882" y="2991"/>
                    <a:pt x="29405" y="2991"/>
                  </a:cubicBezTo>
                  <a:cubicBezTo>
                    <a:pt x="28783" y="2991"/>
                    <a:pt x="27889" y="3408"/>
                    <a:pt x="26955" y="3408"/>
                  </a:cubicBezTo>
                  <a:cubicBezTo>
                    <a:pt x="26885" y="3408"/>
                    <a:pt x="26814" y="3406"/>
                    <a:pt x="26742" y="3400"/>
                  </a:cubicBezTo>
                  <a:cubicBezTo>
                    <a:pt x="25013" y="3300"/>
                    <a:pt x="24888" y="268"/>
                    <a:pt x="22432" y="17"/>
                  </a:cubicBezTo>
                  <a:cubicBezTo>
                    <a:pt x="22322" y="6"/>
                    <a:pt x="22217" y="1"/>
                    <a:pt x="22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6611548" y="1230161"/>
              <a:ext cx="1342473" cy="685284"/>
            </a:xfrm>
            <a:custGeom>
              <a:avLst/>
              <a:gdLst/>
              <a:ahLst/>
              <a:cxnLst/>
              <a:rect l="l" t="t" r="r" b="b"/>
              <a:pathLst>
                <a:path w="30151" h="15391" extrusionOk="0">
                  <a:moveTo>
                    <a:pt x="7548" y="0"/>
                  </a:moveTo>
                  <a:cubicBezTo>
                    <a:pt x="5389" y="0"/>
                    <a:pt x="5054" y="2169"/>
                    <a:pt x="2832" y="2758"/>
                  </a:cubicBezTo>
                  <a:cubicBezTo>
                    <a:pt x="1539" y="3119"/>
                    <a:pt x="778" y="3191"/>
                    <a:pt x="376" y="3191"/>
                  </a:cubicBezTo>
                  <a:cubicBezTo>
                    <a:pt x="109" y="3191"/>
                    <a:pt x="0" y="3159"/>
                    <a:pt x="0" y="3159"/>
                  </a:cubicBezTo>
                  <a:lnTo>
                    <a:pt x="0" y="15390"/>
                  </a:lnTo>
                  <a:lnTo>
                    <a:pt x="30151" y="15390"/>
                  </a:lnTo>
                  <a:lnTo>
                    <a:pt x="30051" y="6367"/>
                  </a:lnTo>
                  <a:cubicBezTo>
                    <a:pt x="29575" y="6552"/>
                    <a:pt x="28892" y="7337"/>
                    <a:pt x="27985" y="7337"/>
                  </a:cubicBezTo>
                  <a:cubicBezTo>
                    <a:pt x="27412" y="7337"/>
                    <a:pt x="26748" y="7023"/>
                    <a:pt x="25990" y="6042"/>
                  </a:cubicBezTo>
                  <a:cubicBezTo>
                    <a:pt x="24500" y="4111"/>
                    <a:pt x="23009" y="3391"/>
                    <a:pt x="21574" y="3391"/>
                  </a:cubicBezTo>
                  <a:cubicBezTo>
                    <a:pt x="21127" y="3391"/>
                    <a:pt x="20685" y="3460"/>
                    <a:pt x="20251" y="3585"/>
                  </a:cubicBezTo>
                  <a:cubicBezTo>
                    <a:pt x="18246" y="4137"/>
                    <a:pt x="17394" y="6493"/>
                    <a:pt x="14161" y="6568"/>
                  </a:cubicBezTo>
                  <a:cubicBezTo>
                    <a:pt x="14134" y="6569"/>
                    <a:pt x="14108" y="6569"/>
                    <a:pt x="14081" y="6569"/>
                  </a:cubicBezTo>
                  <a:cubicBezTo>
                    <a:pt x="10932" y="6569"/>
                    <a:pt x="11155" y="648"/>
                    <a:pt x="8296" y="77"/>
                  </a:cubicBezTo>
                  <a:cubicBezTo>
                    <a:pt x="8024" y="24"/>
                    <a:pt x="7776" y="0"/>
                    <a:pt x="7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6611548" y="1420902"/>
              <a:ext cx="1346970" cy="494539"/>
            </a:xfrm>
            <a:custGeom>
              <a:avLst/>
              <a:gdLst/>
              <a:ahLst/>
              <a:cxnLst/>
              <a:rect l="l" t="t" r="r" b="b"/>
              <a:pathLst>
                <a:path w="30252" h="11107" extrusionOk="0">
                  <a:moveTo>
                    <a:pt x="14272" y="0"/>
                  </a:moveTo>
                  <a:cubicBezTo>
                    <a:pt x="12918" y="0"/>
                    <a:pt x="11646" y="1023"/>
                    <a:pt x="10752" y="2159"/>
                  </a:cubicBezTo>
                  <a:cubicBezTo>
                    <a:pt x="9631" y="3603"/>
                    <a:pt x="8567" y="6086"/>
                    <a:pt x="7003" y="6086"/>
                  </a:cubicBezTo>
                  <a:cubicBezTo>
                    <a:pt x="6505" y="6086"/>
                    <a:pt x="5956" y="5834"/>
                    <a:pt x="5339" y="5216"/>
                  </a:cubicBezTo>
                  <a:cubicBezTo>
                    <a:pt x="3688" y="3566"/>
                    <a:pt x="1944" y="3273"/>
                    <a:pt x="915" y="3273"/>
                  </a:cubicBezTo>
                  <a:cubicBezTo>
                    <a:pt x="350" y="3273"/>
                    <a:pt x="0" y="3362"/>
                    <a:pt x="0" y="3362"/>
                  </a:cubicBezTo>
                  <a:lnTo>
                    <a:pt x="0" y="11106"/>
                  </a:lnTo>
                  <a:lnTo>
                    <a:pt x="30151" y="11106"/>
                  </a:lnTo>
                  <a:lnTo>
                    <a:pt x="30251" y="154"/>
                  </a:lnTo>
                  <a:cubicBezTo>
                    <a:pt x="29801" y="90"/>
                    <a:pt x="29383" y="60"/>
                    <a:pt x="28994" y="60"/>
                  </a:cubicBezTo>
                  <a:cubicBezTo>
                    <a:pt x="24176" y="60"/>
                    <a:pt x="23763" y="4627"/>
                    <a:pt x="22256" y="6018"/>
                  </a:cubicBezTo>
                  <a:cubicBezTo>
                    <a:pt x="21852" y="6398"/>
                    <a:pt x="21490" y="6579"/>
                    <a:pt x="21138" y="6579"/>
                  </a:cubicBezTo>
                  <a:cubicBezTo>
                    <a:pt x="20095" y="6579"/>
                    <a:pt x="19137" y="4983"/>
                    <a:pt x="17394" y="2209"/>
                  </a:cubicBezTo>
                  <a:cubicBezTo>
                    <a:pt x="16394" y="600"/>
                    <a:pt x="15309" y="0"/>
                    <a:pt x="14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41"/>
          <p:cNvGrpSpPr/>
          <p:nvPr/>
        </p:nvGrpSpPr>
        <p:grpSpPr>
          <a:xfrm>
            <a:off x="3144561" y="2623664"/>
            <a:ext cx="1003950" cy="844664"/>
            <a:chOff x="5611505" y="1437175"/>
            <a:chExt cx="2846470" cy="2394850"/>
          </a:xfrm>
        </p:grpSpPr>
        <p:sp>
          <p:nvSpPr>
            <p:cNvPr id="1911" name="Google Shape;1911;p41"/>
            <p:cNvSpPr/>
            <p:nvPr/>
          </p:nvSpPr>
          <p:spPr>
            <a:xfrm>
              <a:off x="5611505" y="1437175"/>
              <a:ext cx="2846470" cy="2394850"/>
            </a:xfrm>
            <a:custGeom>
              <a:avLst/>
              <a:gdLst/>
              <a:ahLst/>
              <a:cxnLst/>
              <a:rect l="l" t="t" r="r" b="b"/>
              <a:pathLst>
                <a:path w="29701" h="24988" extrusionOk="0">
                  <a:moveTo>
                    <a:pt x="14863" y="0"/>
                  </a:moveTo>
                  <a:lnTo>
                    <a:pt x="1" y="24988"/>
                  </a:lnTo>
                  <a:lnTo>
                    <a:pt x="29700" y="24988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5611505" y="3137748"/>
              <a:ext cx="2846470" cy="694265"/>
            </a:xfrm>
            <a:custGeom>
              <a:avLst/>
              <a:gdLst/>
              <a:ahLst/>
              <a:cxnLst/>
              <a:rect l="l" t="t" r="r" b="b"/>
              <a:pathLst>
                <a:path w="29701" h="7244" extrusionOk="0">
                  <a:moveTo>
                    <a:pt x="4311" y="1"/>
                  </a:moveTo>
                  <a:lnTo>
                    <a:pt x="1" y="7244"/>
                  </a:lnTo>
                  <a:lnTo>
                    <a:pt x="29700" y="7244"/>
                  </a:lnTo>
                  <a:lnTo>
                    <a:pt x="25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6420960" y="1437175"/>
              <a:ext cx="1229883" cy="1035360"/>
            </a:xfrm>
            <a:custGeom>
              <a:avLst/>
              <a:gdLst/>
              <a:ahLst/>
              <a:cxnLst/>
              <a:rect l="l" t="t" r="r" b="b"/>
              <a:pathLst>
                <a:path w="12833" h="10803" extrusionOk="0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6420960" y="2102492"/>
              <a:ext cx="1229883" cy="370038"/>
            </a:xfrm>
            <a:custGeom>
              <a:avLst/>
              <a:gdLst/>
              <a:ahLst/>
              <a:cxnLst/>
              <a:rect l="l" t="t" r="r" b="b"/>
              <a:pathLst>
                <a:path w="12833" h="3861" extrusionOk="0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41"/>
          <p:cNvGrpSpPr/>
          <p:nvPr/>
        </p:nvGrpSpPr>
        <p:grpSpPr>
          <a:xfrm>
            <a:off x="6667669" y="2731525"/>
            <a:ext cx="1361282" cy="694501"/>
            <a:chOff x="4984402" y="2655325"/>
            <a:chExt cx="1361282" cy="694501"/>
          </a:xfrm>
        </p:grpSpPr>
        <p:grpSp>
          <p:nvGrpSpPr>
            <p:cNvPr id="1916" name="Google Shape;1916;p41"/>
            <p:cNvGrpSpPr/>
            <p:nvPr/>
          </p:nvGrpSpPr>
          <p:grpSpPr>
            <a:xfrm>
              <a:off x="5071009" y="2720922"/>
              <a:ext cx="1055066" cy="540857"/>
              <a:chOff x="6922107" y="2182622"/>
              <a:chExt cx="1662306" cy="1441517"/>
            </a:xfrm>
          </p:grpSpPr>
          <p:sp>
            <p:nvSpPr>
              <p:cNvPr id="1917" name="Google Shape;1917;p41"/>
              <p:cNvSpPr/>
              <p:nvPr/>
            </p:nvSpPr>
            <p:spPr>
              <a:xfrm>
                <a:off x="6924246" y="2182622"/>
                <a:ext cx="482671" cy="238169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2783" extrusionOk="0">
                    <a:moveTo>
                      <a:pt x="0" y="1"/>
                    </a:moveTo>
                    <a:lnTo>
                      <a:pt x="0" y="2758"/>
                    </a:lnTo>
                    <a:lnTo>
                      <a:pt x="5639" y="2783"/>
                    </a:lnTo>
                    <a:lnTo>
                      <a:pt x="56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6922107" y="2472226"/>
                <a:ext cx="1340611" cy="240309"/>
              </a:xfrm>
              <a:custGeom>
                <a:avLst/>
                <a:gdLst/>
                <a:ahLst/>
                <a:cxnLst/>
                <a:rect l="l" t="t" r="r" b="b"/>
                <a:pathLst>
                  <a:path w="15665" h="2808" extrusionOk="0">
                    <a:moveTo>
                      <a:pt x="25" y="0"/>
                    </a:moveTo>
                    <a:lnTo>
                      <a:pt x="0" y="2757"/>
                    </a:lnTo>
                    <a:lnTo>
                      <a:pt x="15664" y="2807"/>
                    </a:lnTo>
                    <a:lnTo>
                      <a:pt x="15664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1"/>
              <p:cNvSpPr/>
              <p:nvPr/>
            </p:nvSpPr>
            <p:spPr>
              <a:xfrm>
                <a:off x="6922107" y="2774668"/>
                <a:ext cx="763630" cy="238169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2783" extrusionOk="0">
                    <a:moveTo>
                      <a:pt x="0" y="0"/>
                    </a:moveTo>
                    <a:lnTo>
                      <a:pt x="0" y="2757"/>
                    </a:lnTo>
                    <a:lnTo>
                      <a:pt x="8922" y="2782"/>
                    </a:lnTo>
                    <a:lnTo>
                      <a:pt x="892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6922107" y="3070606"/>
                <a:ext cx="918017" cy="240309"/>
              </a:xfrm>
              <a:custGeom>
                <a:avLst/>
                <a:gdLst/>
                <a:ahLst/>
                <a:cxnLst/>
                <a:rect l="l" t="t" r="r" b="b"/>
                <a:pathLst>
                  <a:path w="10727" h="2808" extrusionOk="0">
                    <a:moveTo>
                      <a:pt x="0" y="1"/>
                    </a:moveTo>
                    <a:lnTo>
                      <a:pt x="0" y="2783"/>
                    </a:lnTo>
                    <a:lnTo>
                      <a:pt x="10727" y="2808"/>
                    </a:lnTo>
                    <a:lnTo>
                      <a:pt x="1072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6922107" y="3383745"/>
                <a:ext cx="1662306" cy="240394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2809" extrusionOk="0">
                    <a:moveTo>
                      <a:pt x="0" y="1"/>
                    </a:moveTo>
                    <a:lnTo>
                      <a:pt x="0" y="2783"/>
                    </a:lnTo>
                    <a:lnTo>
                      <a:pt x="19424" y="2808"/>
                    </a:lnTo>
                    <a:lnTo>
                      <a:pt x="19424" y="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2" name="Google Shape;1922;p41"/>
            <p:cNvSpPr/>
            <p:nvPr/>
          </p:nvSpPr>
          <p:spPr>
            <a:xfrm>
              <a:off x="4984402" y="2655325"/>
              <a:ext cx="1361282" cy="694501"/>
            </a:xfrm>
            <a:custGeom>
              <a:avLst/>
              <a:gdLst/>
              <a:ahLst/>
              <a:cxnLst/>
              <a:rect l="l" t="t" r="r" b="b"/>
              <a:pathLst>
                <a:path w="26818" h="11330" extrusionOk="0">
                  <a:moveTo>
                    <a:pt x="1" y="1"/>
                  </a:moveTo>
                  <a:lnTo>
                    <a:pt x="1" y="11329"/>
                  </a:lnTo>
                  <a:lnTo>
                    <a:pt x="26818" y="11329"/>
                  </a:lnTo>
                  <a:lnTo>
                    <a:pt x="26818" y="10928"/>
                  </a:lnTo>
                  <a:lnTo>
                    <a:pt x="427" y="109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of statistical data</a:t>
            </a:r>
            <a:endParaRPr dirty="0"/>
          </a:p>
        </p:txBody>
      </p:sp>
      <p:sp>
        <p:nvSpPr>
          <p:cNvPr id="2353" name="Google Shape;2353;p58"/>
          <p:cNvSpPr txBox="1">
            <a:spLocks noGrp="1"/>
          </p:cNvSpPr>
          <p:nvPr>
            <p:ph type="title" idx="4294967295"/>
          </p:nvPr>
        </p:nvSpPr>
        <p:spPr>
          <a:xfrm>
            <a:off x="3141300" y="1484425"/>
            <a:ext cx="2861400" cy="388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Statistical data</a:t>
            </a:r>
            <a:endParaRPr sz="2400"/>
          </a:p>
        </p:txBody>
      </p:sp>
      <p:sp>
        <p:nvSpPr>
          <p:cNvPr id="2354" name="Google Shape;2354;p58"/>
          <p:cNvSpPr txBox="1">
            <a:spLocks noGrp="1"/>
          </p:cNvSpPr>
          <p:nvPr>
            <p:ph type="title" idx="4294967295"/>
          </p:nvPr>
        </p:nvSpPr>
        <p:spPr>
          <a:xfrm>
            <a:off x="1590000" y="2390250"/>
            <a:ext cx="2008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Quantitative</a:t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5" name="Google Shape;2355;p58"/>
          <p:cNvSpPr txBox="1">
            <a:spLocks noGrp="1"/>
          </p:cNvSpPr>
          <p:nvPr>
            <p:ph type="title" idx="4294967295"/>
          </p:nvPr>
        </p:nvSpPr>
        <p:spPr>
          <a:xfrm>
            <a:off x="5545500" y="2390250"/>
            <a:ext cx="2008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Qualitative</a:t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6" name="Google Shape;2356;p58"/>
          <p:cNvSpPr txBox="1">
            <a:spLocks noGrp="1"/>
          </p:cNvSpPr>
          <p:nvPr>
            <p:ph type="title" idx="4294967295"/>
          </p:nvPr>
        </p:nvSpPr>
        <p:spPr>
          <a:xfrm>
            <a:off x="782188" y="3434800"/>
            <a:ext cx="1330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latin typeface="Titillium Web"/>
                <a:ea typeface="Titillium Web"/>
                <a:cs typeface="Titillium Web"/>
                <a:sym typeface="Titillium Web"/>
              </a:rPr>
              <a:t>Continuous</a:t>
            </a:r>
            <a:endParaRPr sz="1400" b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7" name="Google Shape;2357;p58"/>
          <p:cNvSpPr txBox="1">
            <a:spLocks noGrp="1"/>
          </p:cNvSpPr>
          <p:nvPr>
            <p:ph type="title" idx="4294967295"/>
          </p:nvPr>
        </p:nvSpPr>
        <p:spPr>
          <a:xfrm>
            <a:off x="3075799" y="3434800"/>
            <a:ext cx="1330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latin typeface="Titillium Web"/>
                <a:ea typeface="Titillium Web"/>
                <a:cs typeface="Titillium Web"/>
                <a:sym typeface="Titillium Web"/>
              </a:rPr>
              <a:t>Discrete</a:t>
            </a:r>
            <a:endParaRPr sz="1400" b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8" name="Google Shape;2358;p58"/>
          <p:cNvSpPr txBox="1">
            <a:spLocks noGrp="1"/>
          </p:cNvSpPr>
          <p:nvPr>
            <p:ph type="title" idx="4294967295"/>
          </p:nvPr>
        </p:nvSpPr>
        <p:spPr>
          <a:xfrm>
            <a:off x="4737688" y="3434800"/>
            <a:ext cx="1330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latin typeface="Titillium Web"/>
                <a:ea typeface="Titillium Web"/>
                <a:cs typeface="Titillium Web"/>
                <a:sym typeface="Titillium Web"/>
              </a:rPr>
              <a:t>Ordinals</a:t>
            </a:r>
            <a:endParaRPr sz="1400" b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9" name="Google Shape;2359;p58"/>
          <p:cNvSpPr txBox="1">
            <a:spLocks noGrp="1"/>
          </p:cNvSpPr>
          <p:nvPr>
            <p:ph type="title" idx="4294967295"/>
          </p:nvPr>
        </p:nvSpPr>
        <p:spPr>
          <a:xfrm>
            <a:off x="7031299" y="3434800"/>
            <a:ext cx="1330500" cy="315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latin typeface="Titillium Web"/>
                <a:ea typeface="Titillium Web"/>
                <a:cs typeface="Titillium Web"/>
                <a:sym typeface="Titillium Web"/>
              </a:rPr>
              <a:t>Nominals</a:t>
            </a:r>
            <a:endParaRPr sz="1400" b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360" name="Google Shape;2360;p58"/>
          <p:cNvCxnSpPr>
            <a:stCxn id="2353" idx="2"/>
            <a:endCxn id="2354" idx="0"/>
          </p:cNvCxnSpPr>
          <p:nvPr/>
        </p:nvCxnSpPr>
        <p:spPr>
          <a:xfrm rot="5400000">
            <a:off x="3324450" y="1142575"/>
            <a:ext cx="517500" cy="19776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1" name="Google Shape;2361;p58"/>
          <p:cNvCxnSpPr>
            <a:stCxn id="2353" idx="2"/>
            <a:endCxn id="2355" idx="0"/>
          </p:cNvCxnSpPr>
          <p:nvPr/>
        </p:nvCxnSpPr>
        <p:spPr>
          <a:xfrm rot="-5400000" flipH="1">
            <a:off x="5302200" y="1142425"/>
            <a:ext cx="517500" cy="19779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2" name="Google Shape;2362;p58"/>
          <p:cNvCxnSpPr>
            <a:stCxn id="2354" idx="2"/>
            <a:endCxn id="2356" idx="0"/>
          </p:cNvCxnSpPr>
          <p:nvPr/>
        </p:nvCxnSpPr>
        <p:spPr>
          <a:xfrm rot="5400000">
            <a:off x="1656450" y="2497050"/>
            <a:ext cx="728700" cy="11469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3" name="Google Shape;2363;p58"/>
          <p:cNvCxnSpPr>
            <a:stCxn id="2354" idx="2"/>
            <a:endCxn id="2357" idx="0"/>
          </p:cNvCxnSpPr>
          <p:nvPr/>
        </p:nvCxnSpPr>
        <p:spPr>
          <a:xfrm rot="-5400000" flipH="1">
            <a:off x="2803350" y="2497050"/>
            <a:ext cx="728700" cy="11469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4" name="Google Shape;2364;p58"/>
          <p:cNvCxnSpPr>
            <a:stCxn id="2355" idx="2"/>
            <a:endCxn id="2358" idx="0"/>
          </p:cNvCxnSpPr>
          <p:nvPr/>
        </p:nvCxnSpPr>
        <p:spPr>
          <a:xfrm rot="5400000">
            <a:off x="5611950" y="2497050"/>
            <a:ext cx="728700" cy="11469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65" name="Google Shape;2365;p58"/>
          <p:cNvCxnSpPr>
            <a:stCxn id="2355" idx="2"/>
            <a:endCxn id="2359" idx="0"/>
          </p:cNvCxnSpPr>
          <p:nvPr/>
        </p:nvCxnSpPr>
        <p:spPr>
          <a:xfrm rot="-5400000" flipH="1">
            <a:off x="6758850" y="2497050"/>
            <a:ext cx="728700" cy="11469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366" name="Google Shape;2366;p58"/>
          <p:cNvGrpSpPr/>
          <p:nvPr/>
        </p:nvGrpSpPr>
        <p:grpSpPr>
          <a:xfrm>
            <a:off x="3581023" y="4045751"/>
            <a:ext cx="320051" cy="320032"/>
            <a:chOff x="4423546" y="1424811"/>
            <a:chExt cx="254150" cy="254175"/>
          </a:xfrm>
        </p:grpSpPr>
        <p:sp>
          <p:nvSpPr>
            <p:cNvPr id="2367" name="Google Shape;2367;p58"/>
            <p:cNvSpPr/>
            <p:nvPr/>
          </p:nvSpPr>
          <p:spPr>
            <a:xfrm>
              <a:off x="4423546" y="1424811"/>
              <a:ext cx="254150" cy="2541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76" y="0"/>
                  </a:moveTo>
                  <a:lnTo>
                    <a:pt x="0" y="301"/>
                  </a:lnTo>
                  <a:lnTo>
                    <a:pt x="1379" y="1654"/>
                  </a:lnTo>
                  <a:lnTo>
                    <a:pt x="1654" y="137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8"/>
            <p:cNvSpPr/>
            <p:nvPr/>
          </p:nvSpPr>
          <p:spPr>
            <a:xfrm>
              <a:off x="4423546" y="1424811"/>
              <a:ext cx="254150" cy="2541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354" y="0"/>
                  </a:moveTo>
                  <a:lnTo>
                    <a:pt x="0" y="1379"/>
                  </a:lnTo>
                  <a:lnTo>
                    <a:pt x="301" y="1654"/>
                  </a:lnTo>
                  <a:lnTo>
                    <a:pt x="1654" y="30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9" name="Google Shape;2369;p58"/>
          <p:cNvSpPr/>
          <p:nvPr/>
        </p:nvSpPr>
        <p:spPr>
          <a:xfrm>
            <a:off x="1287637" y="4045751"/>
            <a:ext cx="319601" cy="319601"/>
          </a:xfrm>
          <a:custGeom>
            <a:avLst/>
            <a:gdLst/>
            <a:ahLst/>
            <a:cxnLst/>
            <a:rect l="l" t="t" r="r" b="b"/>
            <a:pathLst>
              <a:path w="1956" h="1956" extrusionOk="0">
                <a:moveTo>
                  <a:pt x="978" y="426"/>
                </a:moveTo>
                <a:cubicBezTo>
                  <a:pt x="1279" y="426"/>
                  <a:pt x="1529" y="677"/>
                  <a:pt x="1529" y="978"/>
                </a:cubicBezTo>
                <a:cubicBezTo>
                  <a:pt x="1529" y="1279"/>
                  <a:pt x="1279" y="1529"/>
                  <a:pt x="978" y="1529"/>
                </a:cubicBezTo>
                <a:cubicBezTo>
                  <a:pt x="677" y="1529"/>
                  <a:pt x="427" y="1279"/>
                  <a:pt x="427" y="978"/>
                </a:cubicBezTo>
                <a:cubicBezTo>
                  <a:pt x="427" y="677"/>
                  <a:pt x="677" y="426"/>
                  <a:pt x="978" y="426"/>
                </a:cubicBezTo>
                <a:close/>
                <a:moveTo>
                  <a:pt x="978" y="0"/>
                </a:moveTo>
                <a:cubicBezTo>
                  <a:pt x="452" y="0"/>
                  <a:pt x="0" y="452"/>
                  <a:pt x="0" y="978"/>
                </a:cubicBezTo>
                <a:cubicBezTo>
                  <a:pt x="0" y="1504"/>
                  <a:pt x="452" y="1955"/>
                  <a:pt x="978" y="1955"/>
                </a:cubicBezTo>
                <a:cubicBezTo>
                  <a:pt x="1504" y="1955"/>
                  <a:pt x="1955" y="1504"/>
                  <a:pt x="1955" y="978"/>
                </a:cubicBezTo>
                <a:cubicBezTo>
                  <a:pt x="1955" y="452"/>
                  <a:pt x="1504" y="0"/>
                  <a:pt x="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0" name="Google Shape;2370;p58"/>
          <p:cNvGrpSpPr/>
          <p:nvPr/>
        </p:nvGrpSpPr>
        <p:grpSpPr>
          <a:xfrm>
            <a:off x="5271775" y="4045751"/>
            <a:ext cx="262325" cy="319600"/>
            <a:chOff x="6853900" y="1392100"/>
            <a:chExt cx="262325" cy="319600"/>
          </a:xfrm>
        </p:grpSpPr>
        <p:sp>
          <p:nvSpPr>
            <p:cNvPr id="2371" name="Google Shape;2371;p58"/>
            <p:cNvSpPr/>
            <p:nvPr/>
          </p:nvSpPr>
          <p:spPr>
            <a:xfrm>
              <a:off x="6853900" y="1469900"/>
              <a:ext cx="114900" cy="24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2" name="Google Shape;2372;p58"/>
            <p:cNvSpPr/>
            <p:nvPr/>
          </p:nvSpPr>
          <p:spPr>
            <a:xfrm>
              <a:off x="7001325" y="1392100"/>
              <a:ext cx="114900" cy="31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373" name="Google Shape;2373;p58"/>
          <p:cNvGrpSpPr/>
          <p:nvPr/>
        </p:nvGrpSpPr>
        <p:grpSpPr>
          <a:xfrm>
            <a:off x="7339190" y="4045751"/>
            <a:ext cx="714717" cy="320058"/>
            <a:chOff x="6329300" y="2955838"/>
            <a:chExt cx="1163088" cy="525288"/>
          </a:xfrm>
        </p:grpSpPr>
        <p:sp>
          <p:nvSpPr>
            <p:cNvPr id="2374" name="Google Shape;2374;p58"/>
            <p:cNvSpPr/>
            <p:nvPr/>
          </p:nvSpPr>
          <p:spPr>
            <a:xfrm rot="-2683604">
              <a:off x="6316817" y="3277325"/>
              <a:ext cx="400298" cy="326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5" name="Google Shape;2375;p58"/>
            <p:cNvSpPr/>
            <p:nvPr/>
          </p:nvSpPr>
          <p:spPr>
            <a:xfrm rot="2683604" flipH="1">
              <a:off x="6575880" y="3277325"/>
              <a:ext cx="400298" cy="326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6" name="Google Shape;2376;p58"/>
            <p:cNvSpPr/>
            <p:nvPr/>
          </p:nvSpPr>
          <p:spPr>
            <a:xfrm rot="-3427727">
              <a:off x="6783652" y="3186527"/>
              <a:ext cx="523996" cy="427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7" name="Google Shape;2377;p58"/>
            <p:cNvSpPr/>
            <p:nvPr/>
          </p:nvSpPr>
          <p:spPr>
            <a:xfrm rot="3427727" flipH="1">
              <a:off x="7042702" y="3186527"/>
              <a:ext cx="523996" cy="427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8" name="Google Shape;2378;p58"/>
            <p:cNvSpPr/>
            <p:nvPr/>
          </p:nvSpPr>
          <p:spPr>
            <a:xfrm>
              <a:off x="6329300" y="337657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79" name="Google Shape;2379;p58"/>
            <p:cNvSpPr/>
            <p:nvPr/>
          </p:nvSpPr>
          <p:spPr>
            <a:xfrm>
              <a:off x="6591600" y="3131000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80" name="Google Shape;2380;p58"/>
            <p:cNvSpPr/>
            <p:nvPr/>
          </p:nvSpPr>
          <p:spPr>
            <a:xfrm>
              <a:off x="6861638" y="337657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81" name="Google Shape;2381;p58"/>
            <p:cNvSpPr/>
            <p:nvPr/>
          </p:nvSpPr>
          <p:spPr>
            <a:xfrm>
              <a:off x="7124413" y="2955838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82" name="Google Shape;2382;p58"/>
            <p:cNvSpPr/>
            <p:nvPr/>
          </p:nvSpPr>
          <p:spPr>
            <a:xfrm>
              <a:off x="7393988" y="338272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8" name="Google Shape;2028;p4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167" b="14208"/>
          <a:stretch/>
        </p:blipFill>
        <p:spPr>
          <a:xfrm>
            <a:off x="-25" y="-13725"/>
            <a:ext cx="9144003" cy="5157301"/>
          </a:xfrm>
          <a:prstGeom prst="rect">
            <a:avLst/>
          </a:prstGeom>
        </p:spPr>
      </p:pic>
      <p:sp>
        <p:nvSpPr>
          <p:cNvPr id="2029" name="Google Shape;2029;p45"/>
          <p:cNvSpPr txBox="1">
            <a:spLocks noGrp="1"/>
          </p:cNvSpPr>
          <p:nvPr>
            <p:ph type="title"/>
          </p:nvPr>
        </p:nvSpPr>
        <p:spPr>
          <a:xfrm>
            <a:off x="5171025" y="3543300"/>
            <a:ext cx="3252900" cy="10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 picture is worth a thousand words (or so they say)</a:t>
            </a:r>
            <a:endParaRPr sz="2000" dirty="0"/>
          </a:p>
        </p:txBody>
      </p:sp>
      <p:grpSp>
        <p:nvGrpSpPr>
          <p:cNvPr id="2030" name="Google Shape;2030;p45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2031" name="Google Shape;2031;p45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032" name="Google Shape;2032;p45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5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5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5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5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5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5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9" name="Google Shape;2039;p45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040" name="Google Shape;2040;p45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5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2" name="Google Shape;2042;p45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50"/>
          <p:cNvGrpSpPr/>
          <p:nvPr/>
        </p:nvGrpSpPr>
        <p:grpSpPr>
          <a:xfrm>
            <a:off x="4565580" y="1260432"/>
            <a:ext cx="3432984" cy="2496295"/>
            <a:chOff x="331763" y="414153"/>
            <a:chExt cx="6903246" cy="5019697"/>
          </a:xfrm>
        </p:grpSpPr>
        <p:sp>
          <p:nvSpPr>
            <p:cNvPr id="2158" name="Google Shape;2158;p50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62" name="Google Shape;2162;p50"/>
          <p:cNvPicPr preferRelativeResize="0"/>
          <p:nvPr/>
        </p:nvPicPr>
        <p:blipFill rotWithShape="1">
          <a:blip r:embed="rId3">
            <a:alphaModFix/>
          </a:blip>
          <a:srcRect t="2726" b="5765"/>
          <a:stretch/>
        </p:blipFill>
        <p:spPr>
          <a:xfrm>
            <a:off x="4657478" y="1352658"/>
            <a:ext cx="3249111" cy="1981717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Google Shape;2165;p50"/>
          <p:cNvSpPr/>
          <p:nvPr/>
        </p:nvSpPr>
        <p:spPr>
          <a:xfrm>
            <a:off x="5140707" y="3459268"/>
            <a:ext cx="1074296" cy="175676"/>
          </a:xfrm>
          <a:custGeom>
            <a:avLst/>
            <a:gdLst/>
            <a:ahLst/>
            <a:cxnLst/>
            <a:rect l="l" t="t" r="r" b="b"/>
            <a:pathLst>
              <a:path w="6292" h="1029" extrusionOk="0">
                <a:moveTo>
                  <a:pt x="126" y="1"/>
                </a:moveTo>
                <a:lnTo>
                  <a:pt x="0" y="126"/>
                </a:lnTo>
                <a:lnTo>
                  <a:pt x="502" y="702"/>
                </a:lnTo>
                <a:cubicBezTo>
                  <a:pt x="627" y="842"/>
                  <a:pt x="799" y="911"/>
                  <a:pt x="969" y="911"/>
                </a:cubicBezTo>
                <a:cubicBezTo>
                  <a:pt x="1106" y="911"/>
                  <a:pt x="1242" y="867"/>
                  <a:pt x="1354" y="778"/>
                </a:cubicBezTo>
                <a:lnTo>
                  <a:pt x="1830" y="351"/>
                </a:lnTo>
                <a:cubicBezTo>
                  <a:pt x="1905" y="276"/>
                  <a:pt x="2030" y="251"/>
                  <a:pt x="2131" y="251"/>
                </a:cubicBezTo>
                <a:cubicBezTo>
                  <a:pt x="2256" y="251"/>
                  <a:pt x="2356" y="301"/>
                  <a:pt x="2431" y="402"/>
                </a:cubicBezTo>
                <a:lnTo>
                  <a:pt x="2757" y="778"/>
                </a:lnTo>
                <a:cubicBezTo>
                  <a:pt x="2882" y="903"/>
                  <a:pt x="3033" y="978"/>
                  <a:pt x="3183" y="1003"/>
                </a:cubicBezTo>
                <a:cubicBezTo>
                  <a:pt x="3359" y="1003"/>
                  <a:pt x="3509" y="953"/>
                  <a:pt x="3634" y="828"/>
                </a:cubicBezTo>
                <a:lnTo>
                  <a:pt x="4035" y="477"/>
                </a:lnTo>
                <a:cubicBezTo>
                  <a:pt x="4136" y="402"/>
                  <a:pt x="4236" y="351"/>
                  <a:pt x="4361" y="351"/>
                </a:cubicBezTo>
                <a:cubicBezTo>
                  <a:pt x="4487" y="377"/>
                  <a:pt x="4587" y="427"/>
                  <a:pt x="4662" y="527"/>
                </a:cubicBezTo>
                <a:lnTo>
                  <a:pt x="4862" y="778"/>
                </a:lnTo>
                <a:cubicBezTo>
                  <a:pt x="4963" y="928"/>
                  <a:pt x="5138" y="1003"/>
                  <a:pt x="5314" y="1028"/>
                </a:cubicBezTo>
                <a:cubicBezTo>
                  <a:pt x="5489" y="1028"/>
                  <a:pt x="5664" y="953"/>
                  <a:pt x="5790" y="828"/>
                </a:cubicBezTo>
                <a:lnTo>
                  <a:pt x="6291" y="301"/>
                </a:lnTo>
                <a:lnTo>
                  <a:pt x="6141" y="176"/>
                </a:lnTo>
                <a:lnTo>
                  <a:pt x="5639" y="702"/>
                </a:lnTo>
                <a:cubicBezTo>
                  <a:pt x="5564" y="803"/>
                  <a:pt x="5439" y="828"/>
                  <a:pt x="5314" y="828"/>
                </a:cubicBezTo>
                <a:cubicBezTo>
                  <a:pt x="5188" y="828"/>
                  <a:pt x="5088" y="778"/>
                  <a:pt x="5013" y="677"/>
                </a:cubicBezTo>
                <a:lnTo>
                  <a:pt x="4787" y="402"/>
                </a:lnTo>
                <a:cubicBezTo>
                  <a:pt x="4687" y="276"/>
                  <a:pt x="4537" y="201"/>
                  <a:pt x="4361" y="176"/>
                </a:cubicBezTo>
                <a:cubicBezTo>
                  <a:pt x="4211" y="176"/>
                  <a:pt x="4035" y="226"/>
                  <a:pt x="3910" y="326"/>
                </a:cubicBezTo>
                <a:lnTo>
                  <a:pt x="3509" y="702"/>
                </a:lnTo>
                <a:cubicBezTo>
                  <a:pt x="3427" y="764"/>
                  <a:pt x="3344" y="809"/>
                  <a:pt x="3262" y="809"/>
                </a:cubicBezTo>
                <a:cubicBezTo>
                  <a:pt x="3244" y="809"/>
                  <a:pt x="3226" y="807"/>
                  <a:pt x="3208" y="803"/>
                </a:cubicBezTo>
                <a:cubicBezTo>
                  <a:pt x="3083" y="803"/>
                  <a:pt x="2983" y="752"/>
                  <a:pt x="2908" y="677"/>
                </a:cubicBezTo>
                <a:lnTo>
                  <a:pt x="2557" y="276"/>
                </a:lnTo>
                <a:cubicBezTo>
                  <a:pt x="2456" y="151"/>
                  <a:pt x="2306" y="76"/>
                  <a:pt x="2156" y="76"/>
                </a:cubicBezTo>
                <a:cubicBezTo>
                  <a:pt x="2126" y="72"/>
                  <a:pt x="2098" y="69"/>
                  <a:pt x="2070" y="69"/>
                </a:cubicBezTo>
                <a:cubicBezTo>
                  <a:pt x="1931" y="69"/>
                  <a:pt x="1809" y="122"/>
                  <a:pt x="1705" y="226"/>
                </a:cubicBezTo>
                <a:lnTo>
                  <a:pt x="1228" y="627"/>
                </a:lnTo>
                <a:cubicBezTo>
                  <a:pt x="1151" y="694"/>
                  <a:pt x="1058" y="726"/>
                  <a:pt x="966" y="726"/>
                </a:cubicBezTo>
                <a:cubicBezTo>
                  <a:pt x="851" y="726"/>
                  <a:pt x="736" y="675"/>
                  <a:pt x="652" y="577"/>
                </a:cubicBezTo>
                <a:lnTo>
                  <a:pt x="1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42;p38">
            <a:extLst>
              <a:ext uri="{FF2B5EF4-FFF2-40B4-BE49-F238E27FC236}">
                <a16:creationId xmlns:a16="http://schemas.microsoft.com/office/drawing/2014/main" id="{36FDDCF0-A616-10B8-7FBF-E790B0CE3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5" y="2208727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Demo</a:t>
            </a:r>
          </a:p>
        </p:txBody>
      </p:sp>
      <p:sp>
        <p:nvSpPr>
          <p:cNvPr id="11" name="Google Shape;1744;p38">
            <a:extLst>
              <a:ext uri="{FF2B5EF4-FFF2-40B4-BE49-F238E27FC236}">
                <a16:creationId xmlns:a16="http://schemas.microsoft.com/office/drawing/2014/main" id="{E3D79F0F-5E07-E11E-66BA-031F282B1A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2958026"/>
            <a:ext cx="44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Report Building from scratch</a:t>
            </a:r>
          </a:p>
        </p:txBody>
      </p:sp>
      <p:sp>
        <p:nvSpPr>
          <p:cNvPr id="13" name="Google Shape;1743;p38">
            <a:extLst>
              <a:ext uri="{FF2B5EF4-FFF2-40B4-BE49-F238E27FC236}">
                <a16:creationId xmlns:a16="http://schemas.microsoft.com/office/drawing/2014/main" id="{ED3AF2F6-B0A7-16DD-0363-B3070EAC39BF}"/>
              </a:ext>
            </a:extLst>
          </p:cNvPr>
          <p:cNvSpPr txBox="1">
            <a:spLocks/>
          </p:cNvSpPr>
          <p:nvPr/>
        </p:nvSpPr>
        <p:spPr>
          <a:xfrm>
            <a:off x="1497075" y="1262951"/>
            <a:ext cx="1482300" cy="7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of Building A Report</a:t>
            </a:r>
            <a:endParaRPr dirty="0"/>
          </a:p>
        </p:txBody>
      </p:sp>
      <p:sp>
        <p:nvSpPr>
          <p:cNvPr id="2271" name="Google Shape;2271;p54"/>
          <p:cNvSpPr txBox="1"/>
          <p:nvPr/>
        </p:nvSpPr>
        <p:spPr>
          <a:xfrm flipH="1">
            <a:off x="754001" y="212095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Study the Data</a:t>
            </a:r>
            <a:endParaRPr sz="24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73" name="Google Shape;2273;p54"/>
          <p:cNvSpPr txBox="1"/>
          <p:nvPr/>
        </p:nvSpPr>
        <p:spPr>
          <a:xfrm flipH="1">
            <a:off x="2546826" y="3294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Import the Data</a:t>
            </a:r>
            <a:endParaRPr sz="24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75" name="Google Shape;2275;p54"/>
          <p:cNvSpPr txBox="1"/>
          <p:nvPr/>
        </p:nvSpPr>
        <p:spPr>
          <a:xfrm flipH="1">
            <a:off x="4396226" y="1912153"/>
            <a:ext cx="2143200" cy="74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Build Relations </a:t>
            </a:r>
            <a:endParaRPr sz="24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77" name="Google Shape;2277;p54"/>
          <p:cNvSpPr txBox="1"/>
          <p:nvPr/>
        </p:nvSpPr>
        <p:spPr>
          <a:xfrm flipH="1">
            <a:off x="6246801" y="3216560"/>
            <a:ext cx="2143200" cy="96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Make the Report</a:t>
            </a:r>
            <a:endParaRPr sz="2400"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79" name="Google Shape;2279;p54"/>
          <p:cNvSpPr/>
          <p:nvPr/>
        </p:nvSpPr>
        <p:spPr>
          <a:xfrm>
            <a:off x="1653251" y="2765375"/>
            <a:ext cx="344700" cy="344700"/>
          </a:xfrm>
          <a:prstGeom prst="donut">
            <a:avLst>
              <a:gd name="adj" fmla="val 21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0" name="Google Shape;2280;p54"/>
          <p:cNvSpPr/>
          <p:nvPr/>
        </p:nvSpPr>
        <p:spPr>
          <a:xfrm>
            <a:off x="3446076" y="2765375"/>
            <a:ext cx="344700" cy="344700"/>
          </a:xfrm>
          <a:prstGeom prst="donut">
            <a:avLst>
              <a:gd name="adj" fmla="val 2129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1" name="Google Shape;2281;p54"/>
          <p:cNvSpPr/>
          <p:nvPr/>
        </p:nvSpPr>
        <p:spPr>
          <a:xfrm>
            <a:off x="5295476" y="2765375"/>
            <a:ext cx="344700" cy="344700"/>
          </a:xfrm>
          <a:prstGeom prst="donut">
            <a:avLst>
              <a:gd name="adj" fmla="val 212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2" name="Google Shape;2282;p54"/>
          <p:cNvSpPr/>
          <p:nvPr/>
        </p:nvSpPr>
        <p:spPr>
          <a:xfrm>
            <a:off x="7146051" y="2765375"/>
            <a:ext cx="344700" cy="344700"/>
          </a:xfrm>
          <a:prstGeom prst="donut">
            <a:avLst>
              <a:gd name="adj" fmla="val 212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2283" name="Google Shape;2283;p54"/>
          <p:cNvCxnSpPr>
            <a:stCxn id="2279" idx="6"/>
            <a:endCxn id="2280" idx="2"/>
          </p:cNvCxnSpPr>
          <p:nvPr/>
        </p:nvCxnSpPr>
        <p:spPr>
          <a:xfrm>
            <a:off x="1997951" y="2937725"/>
            <a:ext cx="1448100" cy="6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4" name="Google Shape;2284;p54"/>
          <p:cNvCxnSpPr>
            <a:stCxn id="2280" idx="6"/>
            <a:endCxn id="2281" idx="2"/>
          </p:cNvCxnSpPr>
          <p:nvPr/>
        </p:nvCxnSpPr>
        <p:spPr>
          <a:xfrm>
            <a:off x="3790776" y="2937725"/>
            <a:ext cx="1504800" cy="6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5" name="Google Shape;2285;p54"/>
          <p:cNvCxnSpPr>
            <a:stCxn id="2281" idx="6"/>
            <a:endCxn id="2282" idx="2"/>
          </p:cNvCxnSpPr>
          <p:nvPr/>
        </p:nvCxnSpPr>
        <p:spPr>
          <a:xfrm>
            <a:off x="5640176" y="2937725"/>
            <a:ext cx="1506000" cy="600"/>
          </a:xfrm>
          <a:prstGeom prst="bentConnector3">
            <a:avLst>
              <a:gd name="adj1" fmla="val 4999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86" name="Google Shape;2286;p54"/>
          <p:cNvGrpSpPr/>
          <p:nvPr/>
        </p:nvGrpSpPr>
        <p:grpSpPr>
          <a:xfrm>
            <a:off x="1589279" y="3374984"/>
            <a:ext cx="472644" cy="397889"/>
            <a:chOff x="6420960" y="1437175"/>
            <a:chExt cx="1229883" cy="1035360"/>
          </a:xfrm>
        </p:grpSpPr>
        <p:sp>
          <p:nvSpPr>
            <p:cNvPr id="2287" name="Google Shape;2287;p54"/>
            <p:cNvSpPr/>
            <p:nvPr/>
          </p:nvSpPr>
          <p:spPr>
            <a:xfrm>
              <a:off x="6420960" y="1437175"/>
              <a:ext cx="1229883" cy="1035360"/>
            </a:xfrm>
            <a:custGeom>
              <a:avLst/>
              <a:gdLst/>
              <a:ahLst/>
              <a:cxnLst/>
              <a:rect l="l" t="t" r="r" b="b"/>
              <a:pathLst>
                <a:path w="12833" h="10803" extrusionOk="0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>
              <a:off x="6420960" y="2102492"/>
              <a:ext cx="1229883" cy="370038"/>
            </a:xfrm>
            <a:custGeom>
              <a:avLst/>
              <a:gdLst/>
              <a:ahLst/>
              <a:cxnLst/>
              <a:rect l="l" t="t" r="r" b="b"/>
              <a:pathLst>
                <a:path w="12833" h="3861" extrusionOk="0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54"/>
          <p:cNvGrpSpPr/>
          <p:nvPr/>
        </p:nvGrpSpPr>
        <p:grpSpPr>
          <a:xfrm>
            <a:off x="3458642" y="2180844"/>
            <a:ext cx="319568" cy="319600"/>
            <a:chOff x="4423546" y="1424811"/>
            <a:chExt cx="254150" cy="254175"/>
          </a:xfrm>
        </p:grpSpPr>
        <p:sp>
          <p:nvSpPr>
            <p:cNvPr id="2290" name="Google Shape;2290;p54"/>
            <p:cNvSpPr/>
            <p:nvPr/>
          </p:nvSpPr>
          <p:spPr>
            <a:xfrm>
              <a:off x="4423546" y="1424811"/>
              <a:ext cx="254150" cy="2541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76" y="0"/>
                  </a:moveTo>
                  <a:lnTo>
                    <a:pt x="0" y="301"/>
                  </a:lnTo>
                  <a:lnTo>
                    <a:pt x="1379" y="1654"/>
                  </a:lnTo>
                  <a:lnTo>
                    <a:pt x="1654" y="137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>
              <a:off x="4423546" y="1424811"/>
              <a:ext cx="254150" cy="2541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354" y="0"/>
                  </a:moveTo>
                  <a:lnTo>
                    <a:pt x="0" y="1379"/>
                  </a:lnTo>
                  <a:lnTo>
                    <a:pt x="301" y="1654"/>
                  </a:lnTo>
                  <a:lnTo>
                    <a:pt x="1654" y="30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2" name="Google Shape;2292;p54"/>
          <p:cNvGrpSpPr/>
          <p:nvPr/>
        </p:nvGrpSpPr>
        <p:grpSpPr>
          <a:xfrm>
            <a:off x="7157442" y="2043482"/>
            <a:ext cx="344695" cy="419954"/>
            <a:chOff x="6853900" y="1392100"/>
            <a:chExt cx="262325" cy="319600"/>
          </a:xfrm>
        </p:grpSpPr>
        <p:sp>
          <p:nvSpPr>
            <p:cNvPr id="2293" name="Google Shape;2293;p54"/>
            <p:cNvSpPr/>
            <p:nvPr/>
          </p:nvSpPr>
          <p:spPr>
            <a:xfrm>
              <a:off x="6853900" y="1469900"/>
              <a:ext cx="114900" cy="24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294" name="Google Shape;2294;p54"/>
            <p:cNvSpPr/>
            <p:nvPr/>
          </p:nvSpPr>
          <p:spPr>
            <a:xfrm>
              <a:off x="7001325" y="1392100"/>
              <a:ext cx="114900" cy="31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295" name="Google Shape;2295;p54"/>
          <p:cNvGrpSpPr/>
          <p:nvPr/>
        </p:nvGrpSpPr>
        <p:grpSpPr>
          <a:xfrm>
            <a:off x="4969850" y="3304361"/>
            <a:ext cx="995952" cy="449804"/>
            <a:chOff x="6329300" y="2955838"/>
            <a:chExt cx="1163088" cy="525288"/>
          </a:xfrm>
        </p:grpSpPr>
        <p:sp>
          <p:nvSpPr>
            <p:cNvPr id="2296" name="Google Shape;2296;p54"/>
            <p:cNvSpPr/>
            <p:nvPr/>
          </p:nvSpPr>
          <p:spPr>
            <a:xfrm rot="-2683604">
              <a:off x="6316817" y="3277325"/>
              <a:ext cx="400298" cy="326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297" name="Google Shape;2297;p54"/>
            <p:cNvSpPr/>
            <p:nvPr/>
          </p:nvSpPr>
          <p:spPr>
            <a:xfrm rot="2683604" flipH="1">
              <a:off x="6575880" y="3277325"/>
              <a:ext cx="400298" cy="326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298" name="Google Shape;2298;p54"/>
            <p:cNvSpPr/>
            <p:nvPr/>
          </p:nvSpPr>
          <p:spPr>
            <a:xfrm rot="-3427727">
              <a:off x="6783652" y="3186527"/>
              <a:ext cx="523996" cy="427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299" name="Google Shape;2299;p54"/>
            <p:cNvSpPr/>
            <p:nvPr/>
          </p:nvSpPr>
          <p:spPr>
            <a:xfrm rot="3427727" flipH="1">
              <a:off x="7042702" y="3186527"/>
              <a:ext cx="523996" cy="42774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00" name="Google Shape;2300;p54"/>
            <p:cNvSpPr/>
            <p:nvPr/>
          </p:nvSpPr>
          <p:spPr>
            <a:xfrm>
              <a:off x="6329300" y="337657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01" name="Google Shape;2301;p54"/>
            <p:cNvSpPr/>
            <p:nvPr/>
          </p:nvSpPr>
          <p:spPr>
            <a:xfrm>
              <a:off x="6591600" y="3131000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02" name="Google Shape;2302;p54"/>
            <p:cNvSpPr/>
            <p:nvPr/>
          </p:nvSpPr>
          <p:spPr>
            <a:xfrm>
              <a:off x="6861638" y="337657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03" name="Google Shape;2303;p54"/>
            <p:cNvSpPr/>
            <p:nvPr/>
          </p:nvSpPr>
          <p:spPr>
            <a:xfrm>
              <a:off x="7124413" y="2955838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2304" name="Google Shape;2304;p54"/>
            <p:cNvSpPr/>
            <p:nvPr/>
          </p:nvSpPr>
          <p:spPr>
            <a:xfrm>
              <a:off x="7393988" y="3382725"/>
              <a:ext cx="98400" cy="9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Google Shape;2075;p48"/>
          <p:cNvGrpSpPr/>
          <p:nvPr/>
        </p:nvGrpSpPr>
        <p:grpSpPr>
          <a:xfrm>
            <a:off x="314036" y="1875942"/>
            <a:ext cx="3315402" cy="2338830"/>
            <a:chOff x="5185625" y="1331837"/>
            <a:chExt cx="3535674" cy="2494219"/>
          </a:xfrm>
        </p:grpSpPr>
        <p:sp>
          <p:nvSpPr>
            <p:cNvPr id="2076" name="Google Shape;2076;p48"/>
            <p:cNvSpPr/>
            <p:nvPr/>
          </p:nvSpPr>
          <p:spPr>
            <a:xfrm>
              <a:off x="6834196" y="1331837"/>
              <a:ext cx="169152" cy="171462"/>
            </a:xfrm>
            <a:custGeom>
              <a:avLst/>
              <a:gdLst/>
              <a:ahLst/>
              <a:cxnLst/>
              <a:rect l="l" t="t" r="r" b="b"/>
              <a:pathLst>
                <a:path w="1831" h="1856" extrusionOk="0">
                  <a:moveTo>
                    <a:pt x="928" y="402"/>
                  </a:moveTo>
                  <a:cubicBezTo>
                    <a:pt x="1204" y="402"/>
                    <a:pt x="1429" y="652"/>
                    <a:pt x="1429" y="928"/>
                  </a:cubicBezTo>
                  <a:cubicBezTo>
                    <a:pt x="1429" y="1204"/>
                    <a:pt x="1204" y="1429"/>
                    <a:pt x="928" y="1429"/>
                  </a:cubicBezTo>
                  <a:cubicBezTo>
                    <a:pt x="627" y="1429"/>
                    <a:pt x="402" y="1204"/>
                    <a:pt x="402" y="928"/>
                  </a:cubicBezTo>
                  <a:cubicBezTo>
                    <a:pt x="402" y="652"/>
                    <a:pt x="627" y="402"/>
                    <a:pt x="928" y="402"/>
                  </a:cubicBezTo>
                  <a:close/>
                  <a:moveTo>
                    <a:pt x="928" y="1"/>
                  </a:moveTo>
                  <a:cubicBezTo>
                    <a:pt x="402" y="1"/>
                    <a:pt x="1" y="402"/>
                    <a:pt x="1" y="928"/>
                  </a:cubicBezTo>
                  <a:cubicBezTo>
                    <a:pt x="1" y="1429"/>
                    <a:pt x="402" y="1855"/>
                    <a:pt x="928" y="1855"/>
                  </a:cubicBezTo>
                  <a:cubicBezTo>
                    <a:pt x="1429" y="1855"/>
                    <a:pt x="1830" y="1429"/>
                    <a:pt x="1830" y="928"/>
                  </a:cubicBezTo>
                  <a:cubicBezTo>
                    <a:pt x="1830" y="4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8191023" y="1838925"/>
              <a:ext cx="159822" cy="157512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301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30" y="142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8"/>
            <p:cNvSpPr/>
            <p:nvPr/>
          </p:nvSpPr>
          <p:spPr>
            <a:xfrm>
              <a:off x="8193332" y="1841235"/>
              <a:ext cx="155203" cy="155203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1379" y="0"/>
                  </a:moveTo>
                  <a:lnTo>
                    <a:pt x="0" y="1404"/>
                  </a:lnTo>
                  <a:lnTo>
                    <a:pt x="276" y="1680"/>
                  </a:lnTo>
                  <a:lnTo>
                    <a:pt x="1680" y="276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8"/>
            <p:cNvSpPr/>
            <p:nvPr/>
          </p:nvSpPr>
          <p:spPr>
            <a:xfrm>
              <a:off x="5620933" y="1537943"/>
              <a:ext cx="101990" cy="2257551"/>
            </a:xfrm>
            <a:custGeom>
              <a:avLst/>
              <a:gdLst/>
              <a:ahLst/>
              <a:cxnLst/>
              <a:rect l="l" t="t" r="r" b="b"/>
              <a:pathLst>
                <a:path w="1104" h="24437" extrusionOk="0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5771424" y="1841235"/>
              <a:ext cx="104300" cy="1954259"/>
            </a:xfrm>
            <a:custGeom>
              <a:avLst/>
              <a:gdLst/>
              <a:ahLst/>
              <a:cxnLst/>
              <a:rect l="l" t="t" r="r" b="b"/>
              <a:pathLst>
                <a:path w="1129" h="21154" extrusionOk="0">
                  <a:moveTo>
                    <a:pt x="552" y="0"/>
                  </a:moveTo>
                  <a:cubicBezTo>
                    <a:pt x="251" y="0"/>
                    <a:pt x="1" y="251"/>
                    <a:pt x="1" y="577"/>
                  </a:cubicBezTo>
                  <a:lnTo>
                    <a:pt x="1" y="21153"/>
                  </a:lnTo>
                  <a:lnTo>
                    <a:pt x="1129" y="21153"/>
                  </a:lnTo>
                  <a:lnTo>
                    <a:pt x="1129" y="577"/>
                  </a:lnTo>
                  <a:cubicBezTo>
                    <a:pt x="1129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5924226" y="1956990"/>
              <a:ext cx="101990" cy="1838504"/>
            </a:xfrm>
            <a:custGeom>
              <a:avLst/>
              <a:gdLst/>
              <a:ahLst/>
              <a:cxnLst/>
              <a:rect l="l" t="t" r="r" b="b"/>
              <a:pathLst>
                <a:path w="1104" h="19901" extrusionOk="0">
                  <a:moveTo>
                    <a:pt x="552" y="1"/>
                  </a:moveTo>
                  <a:cubicBezTo>
                    <a:pt x="252" y="1"/>
                    <a:pt x="1" y="251"/>
                    <a:pt x="1" y="552"/>
                  </a:cubicBezTo>
                  <a:lnTo>
                    <a:pt x="1" y="19900"/>
                  </a:lnTo>
                  <a:lnTo>
                    <a:pt x="1104" y="19900"/>
                  </a:lnTo>
                  <a:lnTo>
                    <a:pt x="1104" y="552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6077119" y="2373728"/>
              <a:ext cx="101898" cy="1421767"/>
            </a:xfrm>
            <a:custGeom>
              <a:avLst/>
              <a:gdLst/>
              <a:ahLst/>
              <a:cxnLst/>
              <a:rect l="l" t="t" r="r" b="b"/>
              <a:pathLst>
                <a:path w="1103" h="15390" extrusionOk="0">
                  <a:moveTo>
                    <a:pt x="551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389"/>
                  </a:lnTo>
                  <a:lnTo>
                    <a:pt x="1103" y="15389"/>
                  </a:lnTo>
                  <a:lnTo>
                    <a:pt x="1103" y="552"/>
                  </a:lnTo>
                  <a:cubicBezTo>
                    <a:pt x="1103" y="251"/>
                    <a:pt x="85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6227611" y="2146836"/>
              <a:ext cx="104207" cy="1648658"/>
            </a:xfrm>
            <a:custGeom>
              <a:avLst/>
              <a:gdLst/>
              <a:ahLst/>
              <a:cxnLst/>
              <a:rect l="l" t="t" r="r" b="b"/>
              <a:pathLst>
                <a:path w="1128" h="17846" extrusionOk="0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28" y="17845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6380412" y="1841235"/>
              <a:ext cx="101990" cy="1954259"/>
            </a:xfrm>
            <a:custGeom>
              <a:avLst/>
              <a:gdLst/>
              <a:ahLst/>
              <a:cxnLst/>
              <a:rect l="l" t="t" r="r" b="b"/>
              <a:pathLst>
                <a:path w="1104" h="21154" extrusionOk="0">
                  <a:moveTo>
                    <a:pt x="552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6533213" y="1537943"/>
              <a:ext cx="101990" cy="2257551"/>
            </a:xfrm>
            <a:custGeom>
              <a:avLst/>
              <a:gdLst/>
              <a:ahLst/>
              <a:cxnLst/>
              <a:rect l="l" t="t" r="r" b="b"/>
              <a:pathLst>
                <a:path w="1104" h="24437" extrusionOk="0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lnTo>
                    <a:pt x="0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6683705" y="2563666"/>
              <a:ext cx="104300" cy="1231828"/>
            </a:xfrm>
            <a:custGeom>
              <a:avLst/>
              <a:gdLst/>
              <a:ahLst/>
              <a:cxnLst/>
              <a:rect l="l" t="t" r="r" b="b"/>
              <a:pathLst>
                <a:path w="1129" h="13334" extrusionOk="0">
                  <a:moveTo>
                    <a:pt x="57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13333"/>
                  </a:lnTo>
                  <a:lnTo>
                    <a:pt x="1128" y="13333"/>
                  </a:lnTo>
                  <a:lnTo>
                    <a:pt x="1128" y="576"/>
                  </a:lnTo>
                  <a:cubicBezTo>
                    <a:pt x="1128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6836506" y="2413083"/>
              <a:ext cx="101990" cy="1382412"/>
            </a:xfrm>
            <a:custGeom>
              <a:avLst/>
              <a:gdLst/>
              <a:ahLst/>
              <a:cxnLst/>
              <a:rect l="l" t="t" r="r" b="b"/>
              <a:pathLst>
                <a:path w="1104" h="14964" extrusionOk="0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lnTo>
                    <a:pt x="1" y="14963"/>
                  </a:lnTo>
                  <a:lnTo>
                    <a:pt x="1103" y="14963"/>
                  </a:lnTo>
                  <a:lnTo>
                    <a:pt x="1103" y="552"/>
                  </a:lnTo>
                  <a:cubicBezTo>
                    <a:pt x="1103" y="252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6989307" y="2107481"/>
              <a:ext cx="101990" cy="1688013"/>
            </a:xfrm>
            <a:custGeom>
              <a:avLst/>
              <a:gdLst/>
              <a:ahLst/>
              <a:cxnLst/>
              <a:rect l="l" t="t" r="r" b="b"/>
              <a:pathLst>
                <a:path w="1104" h="18272" extrusionOk="0">
                  <a:moveTo>
                    <a:pt x="552" y="1"/>
                  </a:moveTo>
                  <a:cubicBezTo>
                    <a:pt x="251" y="1"/>
                    <a:pt x="1" y="251"/>
                    <a:pt x="1" y="577"/>
                  </a:cubicBezTo>
                  <a:lnTo>
                    <a:pt x="1" y="18271"/>
                  </a:lnTo>
                  <a:lnTo>
                    <a:pt x="1104" y="18271"/>
                  </a:lnTo>
                  <a:lnTo>
                    <a:pt x="1104" y="577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7139799" y="1537943"/>
              <a:ext cx="104300" cy="2257551"/>
            </a:xfrm>
            <a:custGeom>
              <a:avLst/>
              <a:gdLst/>
              <a:ahLst/>
              <a:cxnLst/>
              <a:rect l="l" t="t" r="r" b="b"/>
              <a:pathLst>
                <a:path w="1129" h="24437" extrusionOk="0">
                  <a:moveTo>
                    <a:pt x="577" y="0"/>
                  </a:moveTo>
                  <a:cubicBezTo>
                    <a:pt x="252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29" y="24436"/>
                  </a:lnTo>
                  <a:lnTo>
                    <a:pt x="1129" y="552"/>
                  </a:ln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7292692" y="1841235"/>
              <a:ext cx="101898" cy="1954259"/>
            </a:xfrm>
            <a:custGeom>
              <a:avLst/>
              <a:gdLst/>
              <a:ahLst/>
              <a:cxnLst/>
              <a:rect l="l" t="t" r="r" b="b"/>
              <a:pathLst>
                <a:path w="1103" h="21154" extrusionOk="0">
                  <a:moveTo>
                    <a:pt x="551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7445493" y="2107481"/>
              <a:ext cx="101898" cy="1688013"/>
            </a:xfrm>
            <a:custGeom>
              <a:avLst/>
              <a:gdLst/>
              <a:ahLst/>
              <a:cxnLst/>
              <a:rect l="l" t="t" r="r" b="b"/>
              <a:pathLst>
                <a:path w="1103" h="18272" extrusionOk="0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lnTo>
                    <a:pt x="0" y="18271"/>
                  </a:lnTo>
                  <a:lnTo>
                    <a:pt x="1103" y="18271"/>
                  </a:lnTo>
                  <a:lnTo>
                    <a:pt x="1103" y="577"/>
                  </a:ln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7595985" y="2336683"/>
              <a:ext cx="104300" cy="1458812"/>
            </a:xfrm>
            <a:custGeom>
              <a:avLst/>
              <a:gdLst/>
              <a:ahLst/>
              <a:cxnLst/>
              <a:rect l="l" t="t" r="r" b="b"/>
              <a:pathLst>
                <a:path w="1129" h="15791" extrusionOk="0">
                  <a:moveTo>
                    <a:pt x="577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790"/>
                  </a:lnTo>
                  <a:lnTo>
                    <a:pt x="1128" y="15790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7748786" y="2146836"/>
              <a:ext cx="101990" cy="1648658"/>
            </a:xfrm>
            <a:custGeom>
              <a:avLst/>
              <a:gdLst/>
              <a:ahLst/>
              <a:cxnLst/>
              <a:rect l="l" t="t" r="r" b="b"/>
              <a:pathLst>
                <a:path w="1104" h="17846" extrusionOk="0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03" y="17845"/>
                  </a:lnTo>
                  <a:lnTo>
                    <a:pt x="1103" y="552"/>
                  </a:lnTo>
                  <a:cubicBezTo>
                    <a:pt x="1103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7901587" y="1917635"/>
              <a:ext cx="101990" cy="1877859"/>
            </a:xfrm>
            <a:custGeom>
              <a:avLst/>
              <a:gdLst/>
              <a:ahLst/>
              <a:cxnLst/>
              <a:rect l="l" t="t" r="r" b="b"/>
              <a:pathLst>
                <a:path w="1104" h="20327" extrusionOk="0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0326"/>
                  </a:lnTo>
                  <a:lnTo>
                    <a:pt x="1103" y="2032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5363924" y="2751203"/>
              <a:ext cx="157605" cy="157512"/>
            </a:xfrm>
            <a:custGeom>
              <a:avLst/>
              <a:gdLst/>
              <a:ahLst/>
              <a:cxnLst/>
              <a:rect l="l" t="t" r="r" b="b"/>
              <a:pathLst>
                <a:path w="1706" h="1705" extrusionOk="0">
                  <a:moveTo>
                    <a:pt x="276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5363924" y="2751203"/>
              <a:ext cx="157605" cy="157512"/>
            </a:xfrm>
            <a:custGeom>
              <a:avLst/>
              <a:gdLst/>
              <a:ahLst/>
              <a:cxnLst/>
              <a:rect l="l" t="t" r="r" b="b"/>
              <a:pathLst>
                <a:path w="1706" h="1705" extrusionOk="0">
                  <a:moveTo>
                    <a:pt x="1404" y="0"/>
                  </a:moveTo>
                  <a:lnTo>
                    <a:pt x="1" y="1404"/>
                  </a:lnTo>
                  <a:lnTo>
                    <a:pt x="302" y="1704"/>
                  </a:lnTo>
                  <a:lnTo>
                    <a:pt x="1705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5560792" y="3299846"/>
              <a:ext cx="3128071" cy="526211"/>
            </a:xfrm>
            <a:custGeom>
              <a:avLst/>
              <a:gdLst/>
              <a:ahLst/>
              <a:cxnLst/>
              <a:rect l="l" t="t" r="r" b="b"/>
              <a:pathLst>
                <a:path w="33860" h="5696" extrusionOk="0">
                  <a:moveTo>
                    <a:pt x="16024" y="1"/>
                  </a:moveTo>
                  <a:cubicBezTo>
                    <a:pt x="14503" y="1"/>
                    <a:pt x="13074" y="526"/>
                    <a:pt x="12080" y="1109"/>
                  </a:cubicBezTo>
                  <a:cubicBezTo>
                    <a:pt x="10805" y="1851"/>
                    <a:pt x="9601" y="3129"/>
                    <a:pt x="7844" y="3129"/>
                  </a:cubicBezTo>
                  <a:cubicBezTo>
                    <a:pt x="7288" y="3129"/>
                    <a:pt x="6677" y="3001"/>
                    <a:pt x="5990" y="2688"/>
                  </a:cubicBezTo>
                  <a:cubicBezTo>
                    <a:pt x="5615" y="2516"/>
                    <a:pt x="5235" y="2442"/>
                    <a:pt x="4858" y="2442"/>
                  </a:cubicBezTo>
                  <a:cubicBezTo>
                    <a:pt x="2364" y="2442"/>
                    <a:pt x="0" y="5695"/>
                    <a:pt x="0" y="5695"/>
                  </a:cubicBezTo>
                  <a:lnTo>
                    <a:pt x="33860" y="5695"/>
                  </a:lnTo>
                  <a:cubicBezTo>
                    <a:pt x="32762" y="2945"/>
                    <a:pt x="30793" y="2179"/>
                    <a:pt x="28930" y="2179"/>
                  </a:cubicBezTo>
                  <a:cubicBezTo>
                    <a:pt x="27348" y="2179"/>
                    <a:pt x="25842" y="2732"/>
                    <a:pt x="25013" y="3089"/>
                  </a:cubicBezTo>
                  <a:cubicBezTo>
                    <a:pt x="24550" y="3285"/>
                    <a:pt x="24138" y="3379"/>
                    <a:pt x="23737" y="3379"/>
                  </a:cubicBezTo>
                  <a:cubicBezTo>
                    <a:pt x="22552" y="3379"/>
                    <a:pt x="21472" y="2557"/>
                    <a:pt x="19524" y="1134"/>
                  </a:cubicBezTo>
                  <a:cubicBezTo>
                    <a:pt x="18405" y="308"/>
                    <a:pt x="17188" y="1"/>
                    <a:pt x="16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5185625" y="2822984"/>
              <a:ext cx="3230062" cy="956251"/>
            </a:xfrm>
            <a:custGeom>
              <a:avLst/>
              <a:gdLst/>
              <a:ahLst/>
              <a:cxnLst/>
              <a:rect l="l" t="t" r="r" b="b"/>
              <a:pathLst>
                <a:path w="34964" h="10351" extrusionOk="0">
                  <a:moveTo>
                    <a:pt x="12232" y="0"/>
                  </a:moveTo>
                  <a:cubicBezTo>
                    <a:pt x="11530" y="25"/>
                    <a:pt x="10803" y="551"/>
                    <a:pt x="10076" y="1554"/>
                  </a:cubicBezTo>
                  <a:cubicBezTo>
                    <a:pt x="9024" y="2957"/>
                    <a:pt x="7520" y="3684"/>
                    <a:pt x="5665" y="3684"/>
                  </a:cubicBezTo>
                  <a:cubicBezTo>
                    <a:pt x="4061" y="3684"/>
                    <a:pt x="2783" y="4186"/>
                    <a:pt x="1856" y="5163"/>
                  </a:cubicBezTo>
                  <a:cubicBezTo>
                    <a:pt x="1" y="7118"/>
                    <a:pt x="101" y="10226"/>
                    <a:pt x="126" y="10351"/>
                  </a:cubicBezTo>
                  <a:lnTo>
                    <a:pt x="527" y="10326"/>
                  </a:lnTo>
                  <a:cubicBezTo>
                    <a:pt x="527" y="10301"/>
                    <a:pt x="427" y="7268"/>
                    <a:pt x="2156" y="5464"/>
                  </a:cubicBezTo>
                  <a:cubicBezTo>
                    <a:pt x="3008" y="4561"/>
                    <a:pt x="4186" y="4110"/>
                    <a:pt x="5665" y="4110"/>
                  </a:cubicBezTo>
                  <a:cubicBezTo>
                    <a:pt x="7670" y="4110"/>
                    <a:pt x="9249" y="3333"/>
                    <a:pt x="10402" y="1780"/>
                  </a:cubicBezTo>
                  <a:cubicBezTo>
                    <a:pt x="11054" y="902"/>
                    <a:pt x="11680" y="426"/>
                    <a:pt x="12257" y="426"/>
                  </a:cubicBezTo>
                  <a:cubicBezTo>
                    <a:pt x="12683" y="426"/>
                    <a:pt x="13084" y="627"/>
                    <a:pt x="13485" y="1103"/>
                  </a:cubicBezTo>
                  <a:cubicBezTo>
                    <a:pt x="13861" y="1554"/>
                    <a:pt x="14111" y="2055"/>
                    <a:pt x="14337" y="2506"/>
                  </a:cubicBezTo>
                  <a:cubicBezTo>
                    <a:pt x="14713" y="3233"/>
                    <a:pt x="15064" y="3935"/>
                    <a:pt x="15916" y="4085"/>
                  </a:cubicBezTo>
                  <a:cubicBezTo>
                    <a:pt x="15974" y="4097"/>
                    <a:pt x="16031" y="4103"/>
                    <a:pt x="16088" y="4103"/>
                  </a:cubicBezTo>
                  <a:cubicBezTo>
                    <a:pt x="16739" y="4103"/>
                    <a:pt x="17294" y="3338"/>
                    <a:pt x="17871" y="2531"/>
                  </a:cubicBezTo>
                  <a:cubicBezTo>
                    <a:pt x="18439" y="1741"/>
                    <a:pt x="19007" y="902"/>
                    <a:pt x="19623" y="902"/>
                  </a:cubicBezTo>
                  <a:cubicBezTo>
                    <a:pt x="19632" y="902"/>
                    <a:pt x="19641" y="902"/>
                    <a:pt x="19650" y="902"/>
                  </a:cubicBezTo>
                  <a:cubicBezTo>
                    <a:pt x="20277" y="927"/>
                    <a:pt x="20803" y="1629"/>
                    <a:pt x="21354" y="2381"/>
                  </a:cubicBezTo>
                  <a:cubicBezTo>
                    <a:pt x="21981" y="3208"/>
                    <a:pt x="22633" y="4085"/>
                    <a:pt x="23535" y="4110"/>
                  </a:cubicBezTo>
                  <a:cubicBezTo>
                    <a:pt x="24136" y="4110"/>
                    <a:pt x="24613" y="3885"/>
                    <a:pt x="25064" y="3659"/>
                  </a:cubicBezTo>
                  <a:cubicBezTo>
                    <a:pt x="25458" y="3475"/>
                    <a:pt x="25828" y="3302"/>
                    <a:pt x="26242" y="3302"/>
                  </a:cubicBezTo>
                  <a:cubicBezTo>
                    <a:pt x="26670" y="3302"/>
                    <a:pt x="27146" y="3487"/>
                    <a:pt x="27745" y="4035"/>
                  </a:cubicBezTo>
                  <a:cubicBezTo>
                    <a:pt x="28472" y="4712"/>
                    <a:pt x="28773" y="5288"/>
                    <a:pt x="29049" y="5790"/>
                  </a:cubicBezTo>
                  <a:cubicBezTo>
                    <a:pt x="29500" y="6642"/>
                    <a:pt x="29851" y="7293"/>
                    <a:pt x="31806" y="7569"/>
                  </a:cubicBezTo>
                  <a:cubicBezTo>
                    <a:pt x="34512" y="7945"/>
                    <a:pt x="34312" y="10150"/>
                    <a:pt x="34287" y="10251"/>
                  </a:cubicBezTo>
                  <a:lnTo>
                    <a:pt x="34713" y="10276"/>
                  </a:lnTo>
                  <a:cubicBezTo>
                    <a:pt x="34713" y="10251"/>
                    <a:pt x="34964" y="7594"/>
                    <a:pt x="31856" y="7168"/>
                  </a:cubicBezTo>
                  <a:cubicBezTo>
                    <a:pt x="30126" y="6917"/>
                    <a:pt x="29851" y="6416"/>
                    <a:pt x="29400" y="5589"/>
                  </a:cubicBezTo>
                  <a:cubicBezTo>
                    <a:pt x="29149" y="5088"/>
                    <a:pt x="28798" y="4461"/>
                    <a:pt x="28021" y="3734"/>
                  </a:cubicBezTo>
                  <a:cubicBezTo>
                    <a:pt x="27327" y="3091"/>
                    <a:pt x="26760" y="2879"/>
                    <a:pt x="26255" y="2879"/>
                  </a:cubicBezTo>
                  <a:cubicBezTo>
                    <a:pt x="25759" y="2879"/>
                    <a:pt x="25324" y="3084"/>
                    <a:pt x="24888" y="3283"/>
                  </a:cubicBezTo>
                  <a:cubicBezTo>
                    <a:pt x="24486" y="3496"/>
                    <a:pt x="24107" y="3686"/>
                    <a:pt x="23645" y="3686"/>
                  </a:cubicBezTo>
                  <a:cubicBezTo>
                    <a:pt x="23617" y="3686"/>
                    <a:pt x="23589" y="3686"/>
                    <a:pt x="23560" y="3684"/>
                  </a:cubicBezTo>
                  <a:cubicBezTo>
                    <a:pt x="22858" y="3684"/>
                    <a:pt x="22257" y="2882"/>
                    <a:pt x="21680" y="2130"/>
                  </a:cubicBezTo>
                  <a:cubicBezTo>
                    <a:pt x="21104" y="1353"/>
                    <a:pt x="20477" y="526"/>
                    <a:pt x="19675" y="501"/>
                  </a:cubicBezTo>
                  <a:cubicBezTo>
                    <a:pt x="19653" y="500"/>
                    <a:pt x="19631" y="499"/>
                    <a:pt x="19609" y="499"/>
                  </a:cubicBezTo>
                  <a:cubicBezTo>
                    <a:pt x="18789" y="499"/>
                    <a:pt x="18155" y="1402"/>
                    <a:pt x="17520" y="2281"/>
                  </a:cubicBezTo>
                  <a:cubicBezTo>
                    <a:pt x="17049" y="2987"/>
                    <a:pt x="16534" y="3693"/>
                    <a:pt x="16078" y="3693"/>
                  </a:cubicBezTo>
                  <a:cubicBezTo>
                    <a:pt x="16049" y="3693"/>
                    <a:pt x="16020" y="3690"/>
                    <a:pt x="15991" y="3684"/>
                  </a:cubicBezTo>
                  <a:cubicBezTo>
                    <a:pt x="15339" y="3559"/>
                    <a:pt x="15089" y="3033"/>
                    <a:pt x="14713" y="2306"/>
                  </a:cubicBezTo>
                  <a:cubicBezTo>
                    <a:pt x="14487" y="1855"/>
                    <a:pt x="14212" y="1328"/>
                    <a:pt x="13811" y="852"/>
                  </a:cubicBezTo>
                  <a:cubicBezTo>
                    <a:pt x="13309" y="276"/>
                    <a:pt x="12783" y="0"/>
                    <a:pt x="1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8593904" y="2193120"/>
              <a:ext cx="127395" cy="766498"/>
            </a:xfrm>
            <a:custGeom>
              <a:avLst/>
              <a:gdLst/>
              <a:ahLst/>
              <a:cxnLst/>
              <a:rect l="l" t="t" r="r" b="b"/>
              <a:pathLst>
                <a:path w="1379" h="8297" extrusionOk="0">
                  <a:moveTo>
                    <a:pt x="1203" y="1"/>
                  </a:moveTo>
                  <a:lnTo>
                    <a:pt x="426" y="678"/>
                  </a:lnTo>
                  <a:cubicBezTo>
                    <a:pt x="101" y="953"/>
                    <a:pt x="76" y="1455"/>
                    <a:pt x="351" y="1805"/>
                  </a:cubicBezTo>
                  <a:lnTo>
                    <a:pt x="903" y="2407"/>
                  </a:lnTo>
                  <a:cubicBezTo>
                    <a:pt x="1003" y="2532"/>
                    <a:pt x="1053" y="2683"/>
                    <a:pt x="1028" y="2833"/>
                  </a:cubicBezTo>
                  <a:cubicBezTo>
                    <a:pt x="1028" y="2958"/>
                    <a:pt x="953" y="3109"/>
                    <a:pt x="852" y="3209"/>
                  </a:cubicBezTo>
                  <a:lnTo>
                    <a:pt x="326" y="3660"/>
                  </a:lnTo>
                  <a:cubicBezTo>
                    <a:pt x="176" y="3785"/>
                    <a:pt x="76" y="3986"/>
                    <a:pt x="50" y="4212"/>
                  </a:cubicBezTo>
                  <a:cubicBezTo>
                    <a:pt x="50" y="4412"/>
                    <a:pt x="101" y="4638"/>
                    <a:pt x="251" y="4788"/>
                  </a:cubicBezTo>
                  <a:lnTo>
                    <a:pt x="752" y="5339"/>
                  </a:lnTo>
                  <a:cubicBezTo>
                    <a:pt x="852" y="5440"/>
                    <a:pt x="903" y="5590"/>
                    <a:pt x="878" y="5765"/>
                  </a:cubicBezTo>
                  <a:cubicBezTo>
                    <a:pt x="878" y="5916"/>
                    <a:pt x="802" y="6041"/>
                    <a:pt x="677" y="6141"/>
                  </a:cubicBezTo>
                  <a:lnTo>
                    <a:pt x="326" y="6417"/>
                  </a:lnTo>
                  <a:cubicBezTo>
                    <a:pt x="126" y="6567"/>
                    <a:pt x="25" y="6768"/>
                    <a:pt x="0" y="7019"/>
                  </a:cubicBezTo>
                  <a:cubicBezTo>
                    <a:pt x="0" y="7244"/>
                    <a:pt x="101" y="7470"/>
                    <a:pt x="251" y="7620"/>
                  </a:cubicBezTo>
                  <a:lnTo>
                    <a:pt x="953" y="8297"/>
                  </a:lnTo>
                  <a:lnTo>
                    <a:pt x="1128" y="8121"/>
                  </a:lnTo>
                  <a:lnTo>
                    <a:pt x="426" y="7445"/>
                  </a:lnTo>
                  <a:cubicBezTo>
                    <a:pt x="301" y="7344"/>
                    <a:pt x="251" y="7194"/>
                    <a:pt x="251" y="7019"/>
                  </a:cubicBezTo>
                  <a:cubicBezTo>
                    <a:pt x="251" y="6868"/>
                    <a:pt x="326" y="6718"/>
                    <a:pt x="477" y="6618"/>
                  </a:cubicBezTo>
                  <a:lnTo>
                    <a:pt x="827" y="6342"/>
                  </a:lnTo>
                  <a:cubicBezTo>
                    <a:pt x="1003" y="6191"/>
                    <a:pt x="1103" y="5991"/>
                    <a:pt x="1128" y="5765"/>
                  </a:cubicBezTo>
                  <a:cubicBezTo>
                    <a:pt x="1153" y="5540"/>
                    <a:pt x="1078" y="5339"/>
                    <a:pt x="928" y="5164"/>
                  </a:cubicBezTo>
                  <a:lnTo>
                    <a:pt x="426" y="4638"/>
                  </a:lnTo>
                  <a:cubicBezTo>
                    <a:pt x="326" y="4512"/>
                    <a:pt x="276" y="4362"/>
                    <a:pt x="301" y="4212"/>
                  </a:cubicBezTo>
                  <a:cubicBezTo>
                    <a:pt x="301" y="4061"/>
                    <a:pt x="376" y="3936"/>
                    <a:pt x="477" y="3836"/>
                  </a:cubicBezTo>
                  <a:lnTo>
                    <a:pt x="1003" y="3384"/>
                  </a:lnTo>
                  <a:cubicBezTo>
                    <a:pt x="1153" y="3259"/>
                    <a:pt x="1253" y="3059"/>
                    <a:pt x="1279" y="2833"/>
                  </a:cubicBezTo>
                  <a:cubicBezTo>
                    <a:pt x="1304" y="2633"/>
                    <a:pt x="1228" y="2432"/>
                    <a:pt x="1078" y="2257"/>
                  </a:cubicBezTo>
                  <a:lnTo>
                    <a:pt x="552" y="1630"/>
                  </a:lnTo>
                  <a:cubicBezTo>
                    <a:pt x="351" y="1404"/>
                    <a:pt x="376" y="1054"/>
                    <a:pt x="602" y="853"/>
                  </a:cubicBezTo>
                  <a:lnTo>
                    <a:pt x="1379" y="176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7950181" y="3230484"/>
              <a:ext cx="41849" cy="558083"/>
            </a:xfrm>
            <a:custGeom>
              <a:avLst/>
              <a:gdLst/>
              <a:ahLst/>
              <a:cxnLst/>
              <a:rect l="l" t="t" r="r" b="b"/>
              <a:pathLst>
                <a:path w="453" h="6041" extrusionOk="0">
                  <a:moveTo>
                    <a:pt x="1" y="0"/>
                  </a:moveTo>
                  <a:lnTo>
                    <a:pt x="1" y="6040"/>
                  </a:lnTo>
                  <a:lnTo>
                    <a:pt x="452" y="604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7762643" y="2681731"/>
              <a:ext cx="565104" cy="548844"/>
            </a:xfrm>
            <a:custGeom>
              <a:avLst/>
              <a:gdLst/>
              <a:ahLst/>
              <a:cxnLst/>
              <a:rect l="l" t="t" r="r" b="b"/>
              <a:pathLst>
                <a:path w="6117" h="5941" extrusionOk="0">
                  <a:moveTo>
                    <a:pt x="1104" y="0"/>
                  </a:moveTo>
                  <a:cubicBezTo>
                    <a:pt x="502" y="0"/>
                    <a:pt x="1" y="451"/>
                    <a:pt x="1" y="1003"/>
                  </a:cubicBezTo>
                  <a:lnTo>
                    <a:pt x="1" y="5940"/>
                  </a:lnTo>
                  <a:lnTo>
                    <a:pt x="6116" y="5940"/>
                  </a:lnTo>
                  <a:lnTo>
                    <a:pt x="6116" y="1003"/>
                  </a:lnTo>
                  <a:cubicBezTo>
                    <a:pt x="6116" y="451"/>
                    <a:pt x="5615" y="0"/>
                    <a:pt x="5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7466279" y="3207296"/>
              <a:ext cx="861467" cy="67254"/>
            </a:xfrm>
            <a:custGeom>
              <a:avLst/>
              <a:gdLst/>
              <a:ahLst/>
              <a:cxnLst/>
              <a:rect l="l" t="t" r="r" b="b"/>
              <a:pathLst>
                <a:path w="9325" h="728" extrusionOk="0">
                  <a:moveTo>
                    <a:pt x="427" y="0"/>
                  </a:moveTo>
                  <a:cubicBezTo>
                    <a:pt x="201" y="0"/>
                    <a:pt x="1" y="151"/>
                    <a:pt x="1" y="351"/>
                  </a:cubicBezTo>
                  <a:cubicBezTo>
                    <a:pt x="1" y="552"/>
                    <a:pt x="201" y="727"/>
                    <a:pt x="427" y="727"/>
                  </a:cubicBezTo>
                  <a:lnTo>
                    <a:pt x="8923" y="727"/>
                  </a:lnTo>
                  <a:cubicBezTo>
                    <a:pt x="9149" y="727"/>
                    <a:pt x="9324" y="552"/>
                    <a:pt x="9324" y="351"/>
                  </a:cubicBezTo>
                  <a:cubicBezTo>
                    <a:pt x="9324" y="151"/>
                    <a:pt x="9149" y="0"/>
                    <a:pt x="8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7714050" y="3769906"/>
              <a:ext cx="497849" cy="41757"/>
            </a:xfrm>
            <a:custGeom>
              <a:avLst/>
              <a:gdLst/>
              <a:ahLst/>
              <a:cxnLst/>
              <a:rect l="l" t="t" r="r" b="b"/>
              <a:pathLst>
                <a:path w="5389" h="452" extrusionOk="0">
                  <a:moveTo>
                    <a:pt x="0" y="1"/>
                  </a:moveTo>
                  <a:lnTo>
                    <a:pt x="0" y="452"/>
                  </a:lnTo>
                  <a:lnTo>
                    <a:pt x="5389" y="452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7709523" y="2337052"/>
              <a:ext cx="613512" cy="601225"/>
            </a:xfrm>
            <a:custGeom>
              <a:avLst/>
              <a:gdLst/>
              <a:ahLst/>
              <a:cxnLst/>
              <a:rect l="l" t="t" r="r" b="b"/>
              <a:pathLst>
                <a:path w="6641" h="6508" extrusionOk="0">
                  <a:moveTo>
                    <a:pt x="3518" y="1"/>
                  </a:moveTo>
                  <a:cubicBezTo>
                    <a:pt x="2751" y="1"/>
                    <a:pt x="1501" y="656"/>
                    <a:pt x="1578" y="2328"/>
                  </a:cubicBezTo>
                  <a:cubicBezTo>
                    <a:pt x="1603" y="3430"/>
                    <a:pt x="1102" y="3481"/>
                    <a:pt x="701" y="4007"/>
                  </a:cubicBezTo>
                  <a:cubicBezTo>
                    <a:pt x="1" y="4966"/>
                    <a:pt x="697" y="6508"/>
                    <a:pt x="2162" y="6508"/>
                  </a:cubicBezTo>
                  <a:cubicBezTo>
                    <a:pt x="2688" y="6508"/>
                    <a:pt x="3314" y="6308"/>
                    <a:pt x="4009" y="5811"/>
                  </a:cubicBezTo>
                  <a:cubicBezTo>
                    <a:pt x="6641" y="3932"/>
                    <a:pt x="5363" y="3882"/>
                    <a:pt x="5438" y="2854"/>
                  </a:cubicBezTo>
                  <a:cubicBezTo>
                    <a:pt x="5438" y="2854"/>
                    <a:pt x="4862" y="2453"/>
                    <a:pt x="4561" y="1826"/>
                  </a:cubicBezTo>
                  <a:cubicBezTo>
                    <a:pt x="4310" y="1275"/>
                    <a:pt x="4335" y="498"/>
                    <a:pt x="4034" y="172"/>
                  </a:cubicBezTo>
                  <a:cubicBezTo>
                    <a:pt x="3941" y="61"/>
                    <a:pt x="3752" y="1"/>
                    <a:pt x="351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7777702" y="2482555"/>
              <a:ext cx="325464" cy="427454"/>
            </a:xfrm>
            <a:custGeom>
              <a:avLst/>
              <a:gdLst/>
              <a:ahLst/>
              <a:cxnLst/>
              <a:rect l="l" t="t" r="r" b="b"/>
              <a:pathLst>
                <a:path w="3523" h="4627" extrusionOk="0">
                  <a:moveTo>
                    <a:pt x="2712" y="1"/>
                  </a:moveTo>
                  <a:cubicBezTo>
                    <a:pt x="2605" y="1"/>
                    <a:pt x="1392" y="24"/>
                    <a:pt x="1392" y="1053"/>
                  </a:cubicBezTo>
                  <a:cubicBezTo>
                    <a:pt x="1392" y="1855"/>
                    <a:pt x="966" y="1480"/>
                    <a:pt x="565" y="2081"/>
                  </a:cubicBezTo>
                  <a:cubicBezTo>
                    <a:pt x="0" y="3004"/>
                    <a:pt x="183" y="4627"/>
                    <a:pt x="960" y="4627"/>
                  </a:cubicBezTo>
                  <a:cubicBezTo>
                    <a:pt x="1322" y="4627"/>
                    <a:pt x="1814" y="4274"/>
                    <a:pt x="2419" y="3334"/>
                  </a:cubicBezTo>
                  <a:cubicBezTo>
                    <a:pt x="3447" y="1755"/>
                    <a:pt x="3522" y="1655"/>
                    <a:pt x="3472" y="1053"/>
                  </a:cubicBezTo>
                  <a:lnTo>
                    <a:pt x="2720" y="1"/>
                  </a:lnTo>
                  <a:cubicBezTo>
                    <a:pt x="2720" y="1"/>
                    <a:pt x="2717" y="1"/>
                    <a:pt x="2712" y="1"/>
                  </a:cubicBezTo>
                  <a:close/>
                </a:path>
              </a:pathLst>
            </a:custGeom>
            <a:solidFill>
              <a:srgbClr val="1D1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7742781" y="2648936"/>
              <a:ext cx="353363" cy="416553"/>
            </a:xfrm>
            <a:custGeom>
              <a:avLst/>
              <a:gdLst/>
              <a:ahLst/>
              <a:cxnLst/>
              <a:rect l="l" t="t" r="r" b="b"/>
              <a:pathLst>
                <a:path w="3825" h="4509" extrusionOk="0">
                  <a:moveTo>
                    <a:pt x="311" y="0"/>
                  </a:moveTo>
                  <a:cubicBezTo>
                    <a:pt x="200" y="0"/>
                    <a:pt x="1" y="284"/>
                    <a:pt x="266" y="2160"/>
                  </a:cubicBezTo>
                  <a:cubicBezTo>
                    <a:pt x="592" y="4215"/>
                    <a:pt x="1243" y="4390"/>
                    <a:pt x="1469" y="4466"/>
                  </a:cubicBezTo>
                  <a:cubicBezTo>
                    <a:pt x="1564" y="4496"/>
                    <a:pt x="1667" y="4509"/>
                    <a:pt x="1774" y="4509"/>
                  </a:cubicBezTo>
                  <a:cubicBezTo>
                    <a:pt x="2651" y="4509"/>
                    <a:pt x="3825" y="3613"/>
                    <a:pt x="3825" y="3613"/>
                  </a:cubicBezTo>
                  <a:lnTo>
                    <a:pt x="2872" y="2410"/>
                  </a:lnTo>
                  <a:cubicBezTo>
                    <a:pt x="2872" y="2410"/>
                    <a:pt x="2171" y="2912"/>
                    <a:pt x="1870" y="3062"/>
                  </a:cubicBezTo>
                  <a:lnTo>
                    <a:pt x="2121" y="2435"/>
                  </a:lnTo>
                  <a:lnTo>
                    <a:pt x="2271" y="1132"/>
                  </a:lnTo>
                  <a:lnTo>
                    <a:pt x="1344" y="1257"/>
                  </a:lnTo>
                  <a:cubicBezTo>
                    <a:pt x="1344" y="1257"/>
                    <a:pt x="1519" y="2711"/>
                    <a:pt x="1218" y="2736"/>
                  </a:cubicBezTo>
                  <a:cubicBezTo>
                    <a:pt x="1211" y="2737"/>
                    <a:pt x="1204" y="2738"/>
                    <a:pt x="1197" y="2738"/>
                  </a:cubicBezTo>
                  <a:cubicBezTo>
                    <a:pt x="808" y="2738"/>
                    <a:pt x="568" y="1401"/>
                    <a:pt x="642" y="1007"/>
                  </a:cubicBezTo>
                  <a:cubicBezTo>
                    <a:pt x="767" y="405"/>
                    <a:pt x="441" y="105"/>
                    <a:pt x="366" y="29"/>
                  </a:cubicBezTo>
                  <a:cubicBezTo>
                    <a:pt x="357" y="15"/>
                    <a:pt x="336" y="0"/>
                    <a:pt x="31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7354219" y="3093111"/>
              <a:ext cx="310313" cy="483530"/>
            </a:xfrm>
            <a:custGeom>
              <a:avLst/>
              <a:gdLst/>
              <a:ahLst/>
              <a:cxnLst/>
              <a:rect l="l" t="t" r="r" b="b"/>
              <a:pathLst>
                <a:path w="3359" h="5234" extrusionOk="0">
                  <a:moveTo>
                    <a:pt x="2815" y="1"/>
                  </a:moveTo>
                  <a:cubicBezTo>
                    <a:pt x="2618" y="1"/>
                    <a:pt x="2353" y="264"/>
                    <a:pt x="2041" y="911"/>
                  </a:cubicBezTo>
                  <a:cubicBezTo>
                    <a:pt x="1013" y="3041"/>
                    <a:pt x="1665" y="4369"/>
                    <a:pt x="562" y="4795"/>
                  </a:cubicBezTo>
                  <a:cubicBezTo>
                    <a:pt x="437" y="4846"/>
                    <a:pt x="86" y="4795"/>
                    <a:pt x="36" y="4896"/>
                  </a:cubicBezTo>
                  <a:cubicBezTo>
                    <a:pt x="1" y="4984"/>
                    <a:pt x="375" y="5234"/>
                    <a:pt x="758" y="5234"/>
                  </a:cubicBezTo>
                  <a:cubicBezTo>
                    <a:pt x="918" y="5234"/>
                    <a:pt x="1080" y="5190"/>
                    <a:pt x="1214" y="5071"/>
                  </a:cubicBezTo>
                  <a:cubicBezTo>
                    <a:pt x="1214" y="5071"/>
                    <a:pt x="2166" y="4269"/>
                    <a:pt x="2818" y="2715"/>
                  </a:cubicBezTo>
                  <a:cubicBezTo>
                    <a:pt x="3359" y="1388"/>
                    <a:pt x="3268" y="1"/>
                    <a:pt x="2815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7410757" y="2943821"/>
              <a:ext cx="847517" cy="576929"/>
            </a:xfrm>
            <a:custGeom>
              <a:avLst/>
              <a:gdLst/>
              <a:ahLst/>
              <a:cxnLst/>
              <a:rect l="l" t="t" r="r" b="b"/>
              <a:pathLst>
                <a:path w="9174" h="6245" extrusionOk="0">
                  <a:moveTo>
                    <a:pt x="5398" y="1"/>
                  </a:moveTo>
                  <a:cubicBezTo>
                    <a:pt x="4453" y="1"/>
                    <a:pt x="3312" y="297"/>
                    <a:pt x="2231" y="1148"/>
                  </a:cubicBezTo>
                  <a:cubicBezTo>
                    <a:pt x="0" y="2928"/>
                    <a:pt x="401" y="5935"/>
                    <a:pt x="401" y="5935"/>
                  </a:cubicBezTo>
                  <a:cubicBezTo>
                    <a:pt x="655" y="6189"/>
                    <a:pt x="901" y="6244"/>
                    <a:pt x="1067" y="6244"/>
                  </a:cubicBezTo>
                  <a:cubicBezTo>
                    <a:pt x="1197" y="6244"/>
                    <a:pt x="1278" y="6211"/>
                    <a:pt x="1278" y="6211"/>
                  </a:cubicBezTo>
                  <a:cubicBezTo>
                    <a:pt x="2481" y="4306"/>
                    <a:pt x="2281" y="3554"/>
                    <a:pt x="2807" y="3053"/>
                  </a:cubicBezTo>
                  <a:cubicBezTo>
                    <a:pt x="2901" y="2959"/>
                    <a:pt x="3084" y="2925"/>
                    <a:pt x="3329" y="2925"/>
                  </a:cubicBezTo>
                  <a:cubicBezTo>
                    <a:pt x="3977" y="2925"/>
                    <a:pt x="5056" y="3163"/>
                    <a:pt x="6051" y="3163"/>
                  </a:cubicBezTo>
                  <a:cubicBezTo>
                    <a:pt x="6789" y="3163"/>
                    <a:pt x="7482" y="3033"/>
                    <a:pt x="7920" y="2577"/>
                  </a:cubicBezTo>
                  <a:cubicBezTo>
                    <a:pt x="9173" y="1248"/>
                    <a:pt x="7444" y="697"/>
                    <a:pt x="7444" y="697"/>
                  </a:cubicBezTo>
                  <a:cubicBezTo>
                    <a:pt x="7186" y="336"/>
                    <a:pt x="6402" y="1"/>
                    <a:pt x="5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7642269" y="3210806"/>
              <a:ext cx="179037" cy="509120"/>
            </a:xfrm>
            <a:custGeom>
              <a:avLst/>
              <a:gdLst/>
              <a:ahLst/>
              <a:cxnLst/>
              <a:rect l="l" t="t" r="r" b="b"/>
              <a:pathLst>
                <a:path w="1938" h="5511" extrusionOk="0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F35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7605223" y="2945853"/>
              <a:ext cx="687788" cy="694254"/>
            </a:xfrm>
            <a:custGeom>
              <a:avLst/>
              <a:gdLst/>
              <a:ahLst/>
              <a:cxnLst/>
              <a:rect l="l" t="t" r="r" b="b"/>
              <a:pathLst>
                <a:path w="7445" h="7515" extrusionOk="0">
                  <a:moveTo>
                    <a:pt x="5634" y="0"/>
                  </a:moveTo>
                  <a:cubicBezTo>
                    <a:pt x="4459" y="0"/>
                    <a:pt x="2302" y="939"/>
                    <a:pt x="928" y="2956"/>
                  </a:cubicBezTo>
                  <a:cubicBezTo>
                    <a:pt x="1" y="4334"/>
                    <a:pt x="1028" y="7392"/>
                    <a:pt x="1028" y="7392"/>
                  </a:cubicBezTo>
                  <a:cubicBezTo>
                    <a:pt x="1204" y="7484"/>
                    <a:pt x="1373" y="7514"/>
                    <a:pt x="1522" y="7514"/>
                  </a:cubicBezTo>
                  <a:cubicBezTo>
                    <a:pt x="1819" y="7514"/>
                    <a:pt x="2031" y="7392"/>
                    <a:pt x="2031" y="7392"/>
                  </a:cubicBezTo>
                  <a:cubicBezTo>
                    <a:pt x="2607" y="5287"/>
                    <a:pt x="2181" y="4660"/>
                    <a:pt x="2532" y="4033"/>
                  </a:cubicBezTo>
                  <a:cubicBezTo>
                    <a:pt x="2883" y="3407"/>
                    <a:pt x="5890" y="3883"/>
                    <a:pt x="6692" y="2304"/>
                  </a:cubicBezTo>
                  <a:cubicBezTo>
                    <a:pt x="7444" y="851"/>
                    <a:pt x="6517" y="199"/>
                    <a:pt x="6041" y="48"/>
                  </a:cubicBezTo>
                  <a:cubicBezTo>
                    <a:pt x="5925" y="17"/>
                    <a:pt x="5787" y="0"/>
                    <a:pt x="5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7642269" y="3210806"/>
              <a:ext cx="179037" cy="509120"/>
            </a:xfrm>
            <a:custGeom>
              <a:avLst/>
              <a:gdLst/>
              <a:ahLst/>
              <a:cxnLst/>
              <a:rect l="l" t="t" r="r" b="b"/>
              <a:pathLst>
                <a:path w="1938" h="5511" extrusionOk="0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7605223" y="3136346"/>
              <a:ext cx="257100" cy="503762"/>
            </a:xfrm>
            <a:custGeom>
              <a:avLst/>
              <a:gdLst/>
              <a:ahLst/>
              <a:cxnLst/>
              <a:rect l="l" t="t" r="r" b="b"/>
              <a:pathLst>
                <a:path w="2783" h="5453" extrusionOk="0">
                  <a:moveTo>
                    <a:pt x="1986" y="0"/>
                  </a:moveTo>
                  <a:cubicBezTo>
                    <a:pt x="1721" y="0"/>
                    <a:pt x="1371" y="243"/>
                    <a:pt x="928" y="894"/>
                  </a:cubicBezTo>
                  <a:cubicBezTo>
                    <a:pt x="1" y="2272"/>
                    <a:pt x="1028" y="5330"/>
                    <a:pt x="1028" y="5330"/>
                  </a:cubicBezTo>
                  <a:cubicBezTo>
                    <a:pt x="1204" y="5422"/>
                    <a:pt x="1373" y="5452"/>
                    <a:pt x="1522" y="5452"/>
                  </a:cubicBezTo>
                  <a:cubicBezTo>
                    <a:pt x="1819" y="5452"/>
                    <a:pt x="2031" y="5330"/>
                    <a:pt x="2031" y="5330"/>
                  </a:cubicBezTo>
                  <a:cubicBezTo>
                    <a:pt x="2607" y="3225"/>
                    <a:pt x="2181" y="2598"/>
                    <a:pt x="2532" y="1971"/>
                  </a:cubicBezTo>
                  <a:cubicBezTo>
                    <a:pt x="2783" y="1524"/>
                    <a:pt x="2649" y="0"/>
                    <a:pt x="1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7711741" y="3038236"/>
              <a:ext cx="345049" cy="602149"/>
            </a:xfrm>
            <a:custGeom>
              <a:avLst/>
              <a:gdLst/>
              <a:ahLst/>
              <a:cxnLst/>
              <a:rect l="l" t="t" r="r" b="b"/>
              <a:pathLst>
                <a:path w="3735" h="6518" extrusionOk="0">
                  <a:moveTo>
                    <a:pt x="3710" y="1"/>
                  </a:moveTo>
                  <a:cubicBezTo>
                    <a:pt x="3685" y="1"/>
                    <a:pt x="777" y="678"/>
                    <a:pt x="276" y="2658"/>
                  </a:cubicBezTo>
                  <a:cubicBezTo>
                    <a:pt x="276" y="2683"/>
                    <a:pt x="0" y="3760"/>
                    <a:pt x="226" y="6517"/>
                  </a:cubicBezTo>
                  <a:lnTo>
                    <a:pt x="301" y="6492"/>
                  </a:lnTo>
                  <a:cubicBezTo>
                    <a:pt x="51" y="3760"/>
                    <a:pt x="326" y="2683"/>
                    <a:pt x="351" y="2683"/>
                  </a:cubicBezTo>
                  <a:cubicBezTo>
                    <a:pt x="827" y="728"/>
                    <a:pt x="3710" y="76"/>
                    <a:pt x="3735" y="51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7829806" y="2335389"/>
              <a:ext cx="453136" cy="417292"/>
            </a:xfrm>
            <a:custGeom>
              <a:avLst/>
              <a:gdLst/>
              <a:ahLst/>
              <a:cxnLst/>
              <a:rect l="l" t="t" r="r" b="b"/>
              <a:pathLst>
                <a:path w="4905" h="4517" extrusionOk="0">
                  <a:moveTo>
                    <a:pt x="2212" y="0"/>
                  </a:moveTo>
                  <a:cubicBezTo>
                    <a:pt x="1755" y="0"/>
                    <a:pt x="1340" y="262"/>
                    <a:pt x="1154" y="491"/>
                  </a:cubicBezTo>
                  <a:cubicBezTo>
                    <a:pt x="527" y="1318"/>
                    <a:pt x="1" y="1844"/>
                    <a:pt x="1204" y="4025"/>
                  </a:cubicBezTo>
                  <a:cubicBezTo>
                    <a:pt x="1399" y="4371"/>
                    <a:pt x="1753" y="4517"/>
                    <a:pt x="2150" y="4517"/>
                  </a:cubicBezTo>
                  <a:cubicBezTo>
                    <a:pt x="3333" y="4517"/>
                    <a:pt x="4905" y="3227"/>
                    <a:pt x="3835" y="2120"/>
                  </a:cubicBezTo>
                  <a:cubicBezTo>
                    <a:pt x="3359" y="1619"/>
                    <a:pt x="3710" y="1193"/>
                    <a:pt x="3234" y="566"/>
                  </a:cubicBezTo>
                  <a:cubicBezTo>
                    <a:pt x="2922" y="147"/>
                    <a:pt x="2555" y="0"/>
                    <a:pt x="2212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7852994" y="2597571"/>
              <a:ext cx="233912" cy="233451"/>
            </a:xfrm>
            <a:custGeom>
              <a:avLst/>
              <a:gdLst/>
              <a:ahLst/>
              <a:cxnLst/>
              <a:rect l="l" t="t" r="r" b="b"/>
              <a:pathLst>
                <a:path w="2532" h="2527" extrusionOk="0">
                  <a:moveTo>
                    <a:pt x="1524" y="0"/>
                  </a:moveTo>
                  <a:cubicBezTo>
                    <a:pt x="542" y="0"/>
                    <a:pt x="0" y="1864"/>
                    <a:pt x="0" y="1864"/>
                  </a:cubicBezTo>
                  <a:cubicBezTo>
                    <a:pt x="419" y="2447"/>
                    <a:pt x="1117" y="2526"/>
                    <a:pt x="1466" y="2526"/>
                  </a:cubicBezTo>
                  <a:cubicBezTo>
                    <a:pt x="1597" y="2526"/>
                    <a:pt x="1679" y="2515"/>
                    <a:pt x="1679" y="2515"/>
                  </a:cubicBezTo>
                  <a:cubicBezTo>
                    <a:pt x="1679" y="2515"/>
                    <a:pt x="1980" y="2039"/>
                    <a:pt x="2206" y="1463"/>
                  </a:cubicBezTo>
                  <a:cubicBezTo>
                    <a:pt x="2532" y="560"/>
                    <a:pt x="2030" y="109"/>
                    <a:pt x="1755" y="34"/>
                  </a:cubicBezTo>
                  <a:cubicBezTo>
                    <a:pt x="1675" y="11"/>
                    <a:pt x="1599" y="0"/>
                    <a:pt x="1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7868329" y="2568008"/>
              <a:ext cx="422373" cy="492306"/>
            </a:xfrm>
            <a:custGeom>
              <a:avLst/>
              <a:gdLst/>
              <a:ahLst/>
              <a:cxnLst/>
              <a:rect l="l" t="t" r="r" b="b"/>
              <a:pathLst>
                <a:path w="4572" h="5329" extrusionOk="0">
                  <a:moveTo>
                    <a:pt x="2077" y="1"/>
                  </a:moveTo>
                  <a:cubicBezTo>
                    <a:pt x="1472" y="1"/>
                    <a:pt x="805" y="220"/>
                    <a:pt x="536" y="1081"/>
                  </a:cubicBezTo>
                  <a:cubicBezTo>
                    <a:pt x="260" y="1933"/>
                    <a:pt x="361" y="2961"/>
                    <a:pt x="135" y="3988"/>
                  </a:cubicBezTo>
                  <a:cubicBezTo>
                    <a:pt x="1" y="4692"/>
                    <a:pt x="2007" y="5329"/>
                    <a:pt x="3216" y="5329"/>
                  </a:cubicBezTo>
                  <a:cubicBezTo>
                    <a:pt x="3816" y="5329"/>
                    <a:pt x="4219" y="5172"/>
                    <a:pt x="4070" y="4790"/>
                  </a:cubicBezTo>
                  <a:lnTo>
                    <a:pt x="4070" y="4715"/>
                  </a:lnTo>
                  <a:cubicBezTo>
                    <a:pt x="3819" y="3662"/>
                    <a:pt x="3644" y="2986"/>
                    <a:pt x="4020" y="1958"/>
                  </a:cubicBezTo>
                  <a:cubicBezTo>
                    <a:pt x="4571" y="479"/>
                    <a:pt x="3443" y="254"/>
                    <a:pt x="2742" y="78"/>
                  </a:cubicBezTo>
                  <a:cubicBezTo>
                    <a:pt x="2549" y="36"/>
                    <a:pt x="2318" y="1"/>
                    <a:pt x="2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7982607" y="2473316"/>
              <a:ext cx="133770" cy="174788"/>
            </a:xfrm>
            <a:custGeom>
              <a:avLst/>
              <a:gdLst/>
              <a:ahLst/>
              <a:cxnLst/>
              <a:rect l="l" t="t" r="r" b="b"/>
              <a:pathLst>
                <a:path w="1448" h="1892" extrusionOk="0">
                  <a:moveTo>
                    <a:pt x="778" y="1"/>
                  </a:moveTo>
                  <a:lnTo>
                    <a:pt x="1" y="803"/>
                  </a:lnTo>
                  <a:cubicBezTo>
                    <a:pt x="377" y="1153"/>
                    <a:pt x="251" y="1454"/>
                    <a:pt x="327" y="1830"/>
                  </a:cubicBezTo>
                  <a:cubicBezTo>
                    <a:pt x="337" y="1873"/>
                    <a:pt x="368" y="1891"/>
                    <a:pt x="412" y="1891"/>
                  </a:cubicBezTo>
                  <a:cubicBezTo>
                    <a:pt x="680" y="1891"/>
                    <a:pt x="1448" y="1204"/>
                    <a:pt x="1254" y="1053"/>
                  </a:cubicBezTo>
                  <a:cubicBezTo>
                    <a:pt x="903" y="803"/>
                    <a:pt x="778" y="1"/>
                    <a:pt x="77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7908516" y="2371973"/>
              <a:ext cx="187629" cy="240472"/>
            </a:xfrm>
            <a:custGeom>
              <a:avLst/>
              <a:gdLst/>
              <a:ahLst/>
              <a:cxnLst/>
              <a:rect l="l" t="t" r="r" b="b"/>
              <a:pathLst>
                <a:path w="2031" h="2603" extrusionOk="0">
                  <a:moveTo>
                    <a:pt x="932" y="1"/>
                  </a:moveTo>
                  <a:cubicBezTo>
                    <a:pt x="731" y="1"/>
                    <a:pt x="519" y="85"/>
                    <a:pt x="402" y="346"/>
                  </a:cubicBezTo>
                  <a:cubicBezTo>
                    <a:pt x="201" y="772"/>
                    <a:pt x="1" y="2576"/>
                    <a:pt x="853" y="2601"/>
                  </a:cubicBezTo>
                  <a:cubicBezTo>
                    <a:pt x="861" y="2602"/>
                    <a:pt x="869" y="2602"/>
                    <a:pt x="878" y="2602"/>
                  </a:cubicBezTo>
                  <a:cubicBezTo>
                    <a:pt x="1254" y="2602"/>
                    <a:pt x="1809" y="2059"/>
                    <a:pt x="1956" y="1348"/>
                  </a:cubicBezTo>
                  <a:cubicBezTo>
                    <a:pt x="2031" y="1047"/>
                    <a:pt x="1805" y="521"/>
                    <a:pt x="1379" y="145"/>
                  </a:cubicBezTo>
                  <a:cubicBezTo>
                    <a:pt x="1295" y="73"/>
                    <a:pt x="1118" y="1"/>
                    <a:pt x="932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7910825" y="2355067"/>
              <a:ext cx="213126" cy="190400"/>
            </a:xfrm>
            <a:custGeom>
              <a:avLst/>
              <a:gdLst/>
              <a:ahLst/>
              <a:cxnLst/>
              <a:rect l="l" t="t" r="r" b="b"/>
              <a:pathLst>
                <a:path w="2307" h="2061" extrusionOk="0">
                  <a:moveTo>
                    <a:pt x="1190" y="1"/>
                  </a:moveTo>
                  <a:cubicBezTo>
                    <a:pt x="624" y="1"/>
                    <a:pt x="0" y="467"/>
                    <a:pt x="126" y="1205"/>
                  </a:cubicBezTo>
                  <a:cubicBezTo>
                    <a:pt x="129" y="1228"/>
                    <a:pt x="135" y="1237"/>
                    <a:pt x="144" y="1237"/>
                  </a:cubicBezTo>
                  <a:cubicBezTo>
                    <a:pt x="202" y="1237"/>
                    <a:pt x="376" y="855"/>
                    <a:pt x="557" y="855"/>
                  </a:cubicBezTo>
                  <a:cubicBezTo>
                    <a:pt x="606" y="855"/>
                    <a:pt x="655" y="883"/>
                    <a:pt x="703" y="955"/>
                  </a:cubicBezTo>
                  <a:cubicBezTo>
                    <a:pt x="953" y="1356"/>
                    <a:pt x="1454" y="1180"/>
                    <a:pt x="1755" y="1932"/>
                  </a:cubicBezTo>
                  <a:cubicBezTo>
                    <a:pt x="1794" y="2023"/>
                    <a:pt x="1833" y="2061"/>
                    <a:pt x="1871" y="2061"/>
                  </a:cubicBezTo>
                  <a:cubicBezTo>
                    <a:pt x="2053" y="2061"/>
                    <a:pt x="2211" y="1192"/>
                    <a:pt x="2231" y="1130"/>
                  </a:cubicBezTo>
                  <a:cubicBezTo>
                    <a:pt x="2307" y="754"/>
                    <a:pt x="2307" y="754"/>
                    <a:pt x="1780" y="228"/>
                  </a:cubicBezTo>
                  <a:cubicBezTo>
                    <a:pt x="1625" y="73"/>
                    <a:pt x="1412" y="1"/>
                    <a:pt x="1190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7829806" y="2648658"/>
              <a:ext cx="449256" cy="449256"/>
            </a:xfrm>
            <a:custGeom>
              <a:avLst/>
              <a:gdLst/>
              <a:ahLst/>
              <a:cxnLst/>
              <a:rect l="l" t="t" r="r" b="b"/>
              <a:pathLst>
                <a:path w="4863" h="4863" extrusionOk="0">
                  <a:moveTo>
                    <a:pt x="3920" y="1"/>
                  </a:moveTo>
                  <a:cubicBezTo>
                    <a:pt x="3802" y="1"/>
                    <a:pt x="3551" y="56"/>
                    <a:pt x="3384" y="484"/>
                  </a:cubicBezTo>
                  <a:cubicBezTo>
                    <a:pt x="3108" y="1135"/>
                    <a:pt x="3509" y="2789"/>
                    <a:pt x="2883" y="3541"/>
                  </a:cubicBezTo>
                  <a:cubicBezTo>
                    <a:pt x="2409" y="4129"/>
                    <a:pt x="1907" y="4200"/>
                    <a:pt x="1495" y="4200"/>
                  </a:cubicBezTo>
                  <a:cubicBezTo>
                    <a:pt x="1362" y="4200"/>
                    <a:pt x="1238" y="4193"/>
                    <a:pt x="1128" y="4193"/>
                  </a:cubicBezTo>
                  <a:cubicBezTo>
                    <a:pt x="701" y="4169"/>
                    <a:pt x="544" y="3965"/>
                    <a:pt x="294" y="3965"/>
                  </a:cubicBezTo>
                  <a:cubicBezTo>
                    <a:pt x="280" y="3965"/>
                    <a:pt x="266" y="3966"/>
                    <a:pt x="251" y="3967"/>
                  </a:cubicBezTo>
                  <a:cubicBezTo>
                    <a:pt x="1" y="3992"/>
                    <a:pt x="26" y="4293"/>
                    <a:pt x="727" y="4494"/>
                  </a:cubicBezTo>
                  <a:cubicBezTo>
                    <a:pt x="954" y="4558"/>
                    <a:pt x="1711" y="4862"/>
                    <a:pt x="2469" y="4862"/>
                  </a:cubicBezTo>
                  <a:cubicBezTo>
                    <a:pt x="2887" y="4862"/>
                    <a:pt x="3305" y="4770"/>
                    <a:pt x="3635" y="4494"/>
                  </a:cubicBezTo>
                  <a:cubicBezTo>
                    <a:pt x="4838" y="3491"/>
                    <a:pt x="4863" y="183"/>
                    <a:pt x="3986" y="7"/>
                  </a:cubicBezTo>
                  <a:cubicBezTo>
                    <a:pt x="3986" y="7"/>
                    <a:pt x="3961" y="1"/>
                    <a:pt x="392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8077576" y="2611613"/>
              <a:ext cx="199177" cy="232527"/>
            </a:xfrm>
            <a:custGeom>
              <a:avLst/>
              <a:gdLst/>
              <a:ahLst/>
              <a:cxnLst/>
              <a:rect l="l" t="t" r="r" b="b"/>
              <a:pathLst>
                <a:path w="2156" h="2517" extrusionOk="0">
                  <a:moveTo>
                    <a:pt x="1193" y="0"/>
                  </a:moveTo>
                  <a:cubicBezTo>
                    <a:pt x="1161" y="0"/>
                    <a:pt x="1131" y="3"/>
                    <a:pt x="1103" y="7"/>
                  </a:cubicBezTo>
                  <a:cubicBezTo>
                    <a:pt x="0" y="208"/>
                    <a:pt x="351" y="2338"/>
                    <a:pt x="351" y="2338"/>
                  </a:cubicBezTo>
                  <a:cubicBezTo>
                    <a:pt x="579" y="2469"/>
                    <a:pt x="812" y="2517"/>
                    <a:pt x="1031" y="2517"/>
                  </a:cubicBezTo>
                  <a:cubicBezTo>
                    <a:pt x="1607" y="2517"/>
                    <a:pt x="2081" y="2188"/>
                    <a:pt x="2081" y="2188"/>
                  </a:cubicBezTo>
                  <a:cubicBezTo>
                    <a:pt x="2081" y="2188"/>
                    <a:pt x="2156" y="1661"/>
                    <a:pt x="2106" y="1085"/>
                  </a:cubicBezTo>
                  <a:cubicBezTo>
                    <a:pt x="2015" y="243"/>
                    <a:pt x="1510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6878170" y="2947978"/>
              <a:ext cx="1644039" cy="55614"/>
            </a:xfrm>
            <a:custGeom>
              <a:avLst/>
              <a:gdLst/>
              <a:ahLst/>
              <a:cxnLst/>
              <a:rect l="l" t="t" r="r" b="b"/>
              <a:pathLst>
                <a:path w="17796" h="602" extrusionOk="0">
                  <a:moveTo>
                    <a:pt x="1" y="0"/>
                  </a:moveTo>
                  <a:lnTo>
                    <a:pt x="1" y="602"/>
                  </a:lnTo>
                  <a:lnTo>
                    <a:pt x="17795" y="602"/>
                  </a:lnTo>
                  <a:lnTo>
                    <a:pt x="17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6834196" y="2952597"/>
              <a:ext cx="296455" cy="845207"/>
            </a:xfrm>
            <a:custGeom>
              <a:avLst/>
              <a:gdLst/>
              <a:ahLst/>
              <a:cxnLst/>
              <a:rect l="l" t="t" r="r" b="b"/>
              <a:pathLst>
                <a:path w="3209" h="9149" extrusionOk="0">
                  <a:moveTo>
                    <a:pt x="2532" y="1"/>
                  </a:moveTo>
                  <a:lnTo>
                    <a:pt x="1" y="9148"/>
                  </a:lnTo>
                  <a:lnTo>
                    <a:pt x="677" y="9148"/>
                  </a:lnTo>
                  <a:lnTo>
                    <a:pt x="3209" y="151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8260494" y="2952597"/>
              <a:ext cx="289527" cy="845207"/>
            </a:xfrm>
            <a:custGeom>
              <a:avLst/>
              <a:gdLst/>
              <a:ahLst/>
              <a:cxnLst/>
              <a:rect l="l" t="t" r="r" b="b"/>
              <a:pathLst>
                <a:path w="3134" h="9149" extrusionOk="0">
                  <a:moveTo>
                    <a:pt x="677" y="1"/>
                  </a:moveTo>
                  <a:lnTo>
                    <a:pt x="0" y="151"/>
                  </a:lnTo>
                  <a:lnTo>
                    <a:pt x="2406" y="9148"/>
                  </a:lnTo>
                  <a:lnTo>
                    <a:pt x="3133" y="9148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7014805" y="2387678"/>
              <a:ext cx="703955" cy="465423"/>
            </a:xfrm>
            <a:custGeom>
              <a:avLst/>
              <a:gdLst/>
              <a:ahLst/>
              <a:cxnLst/>
              <a:rect l="l" t="t" r="r" b="b"/>
              <a:pathLst>
                <a:path w="7620" h="5038" extrusionOk="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rgbClr val="FDE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7267194" y="2778918"/>
              <a:ext cx="201486" cy="173771"/>
            </a:xfrm>
            <a:custGeom>
              <a:avLst/>
              <a:gdLst/>
              <a:ahLst/>
              <a:cxnLst/>
              <a:rect l="l" t="t" r="r" b="b"/>
              <a:pathLst>
                <a:path w="2181" h="1881" extrusionOk="0">
                  <a:moveTo>
                    <a:pt x="126" y="1"/>
                  </a:moveTo>
                  <a:lnTo>
                    <a:pt x="0" y="1881"/>
                  </a:lnTo>
                  <a:lnTo>
                    <a:pt x="2181" y="1881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7014805" y="2387678"/>
              <a:ext cx="703955" cy="465423"/>
            </a:xfrm>
            <a:custGeom>
              <a:avLst/>
              <a:gdLst/>
              <a:ahLst/>
              <a:cxnLst/>
              <a:rect l="l" t="t" r="r" b="b"/>
              <a:pathLst>
                <a:path w="7620" h="5038" extrusionOk="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7014805" y="2776608"/>
              <a:ext cx="703955" cy="76493"/>
            </a:xfrm>
            <a:custGeom>
              <a:avLst/>
              <a:gdLst/>
              <a:ahLst/>
              <a:cxnLst/>
              <a:rect l="l" t="t" r="r" b="b"/>
              <a:pathLst>
                <a:path w="7620" h="828" extrusionOk="0">
                  <a:moveTo>
                    <a:pt x="1" y="1"/>
                  </a:moveTo>
                  <a:lnTo>
                    <a:pt x="1" y="502"/>
                  </a:lnTo>
                  <a:cubicBezTo>
                    <a:pt x="1" y="677"/>
                    <a:pt x="151" y="828"/>
                    <a:pt x="351" y="828"/>
                  </a:cubicBezTo>
                  <a:lnTo>
                    <a:pt x="7269" y="828"/>
                  </a:lnTo>
                  <a:cubicBezTo>
                    <a:pt x="7469" y="828"/>
                    <a:pt x="7620" y="677"/>
                    <a:pt x="7620" y="50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7169915" y="2927099"/>
              <a:ext cx="386806" cy="25590"/>
            </a:xfrm>
            <a:custGeom>
              <a:avLst/>
              <a:gdLst/>
              <a:ahLst/>
              <a:cxnLst/>
              <a:rect l="l" t="t" r="r" b="b"/>
              <a:pathLst>
                <a:path w="4187" h="277" extrusionOk="0">
                  <a:moveTo>
                    <a:pt x="1" y="1"/>
                  </a:moveTo>
                  <a:lnTo>
                    <a:pt x="1" y="277"/>
                  </a:lnTo>
                  <a:lnTo>
                    <a:pt x="4186" y="277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742;p38">
            <a:extLst>
              <a:ext uri="{FF2B5EF4-FFF2-40B4-BE49-F238E27FC236}">
                <a16:creationId xmlns:a16="http://schemas.microsoft.com/office/drawing/2014/main" id="{B5E56686-A9BA-3F77-E88B-BE2DE7B29098}"/>
              </a:ext>
            </a:extLst>
          </p:cNvPr>
          <p:cNvSpPr txBox="1">
            <a:spLocks/>
          </p:cNvSpPr>
          <p:nvPr/>
        </p:nvSpPr>
        <p:spPr>
          <a:xfrm>
            <a:off x="3976774" y="2200894"/>
            <a:ext cx="44724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4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Into the Dataverse</a:t>
            </a:r>
          </a:p>
        </p:txBody>
      </p:sp>
      <p:sp>
        <p:nvSpPr>
          <p:cNvPr id="3" name="Google Shape;1744;p38">
            <a:extLst>
              <a:ext uri="{FF2B5EF4-FFF2-40B4-BE49-F238E27FC236}">
                <a16:creationId xmlns:a16="http://schemas.microsoft.com/office/drawing/2014/main" id="{00837F50-D173-E0E3-69CB-5D57C7919285}"/>
              </a:ext>
            </a:extLst>
          </p:cNvPr>
          <p:cNvSpPr txBox="1">
            <a:spLocks/>
          </p:cNvSpPr>
          <p:nvPr/>
        </p:nvSpPr>
        <p:spPr>
          <a:xfrm>
            <a:off x="3935721" y="3220476"/>
            <a:ext cx="4472400" cy="37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tillium Web"/>
              <a:buNone/>
              <a:defRPr sz="21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 more about Power BI and data analysis</a:t>
            </a:r>
          </a:p>
        </p:txBody>
      </p:sp>
      <p:sp>
        <p:nvSpPr>
          <p:cNvPr id="4" name="Google Shape;1743;p38">
            <a:extLst>
              <a:ext uri="{FF2B5EF4-FFF2-40B4-BE49-F238E27FC236}">
                <a16:creationId xmlns:a16="http://schemas.microsoft.com/office/drawing/2014/main" id="{B0B23FD1-E479-2CD3-B363-A89AADF90E50}"/>
              </a:ext>
            </a:extLst>
          </p:cNvPr>
          <p:cNvSpPr txBox="1">
            <a:spLocks/>
          </p:cNvSpPr>
          <p:nvPr/>
        </p:nvSpPr>
        <p:spPr>
          <a:xfrm>
            <a:off x="5430771" y="1413778"/>
            <a:ext cx="1482300" cy="77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1224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97D-A589-2567-C442-1F18FFE5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0225"/>
            <a:ext cx="7704000" cy="572700"/>
          </a:xfrm>
        </p:spPr>
        <p:txBody>
          <a:bodyPr/>
          <a:lstStyle/>
          <a:p>
            <a:r>
              <a:rPr lang="en-US" dirty="0"/>
              <a:t>Resources to Learn More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4CCFE-E07C-2472-C2CE-912CAEE3D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1800" y="831122"/>
            <a:ext cx="7560400" cy="402934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/>
              <a:t>Dataset -  </a:t>
            </a:r>
            <a:r>
              <a:rPr lang="en-US" dirty="0">
                <a:hlinkClick r:id="rId2"/>
              </a:rPr>
              <a:t>https://docs.yugabyte.com/preview/sample-data/retail-analytics/</a:t>
            </a:r>
            <a:r>
              <a:rPr lang="en-US" dirty="0"/>
              <a:t> 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https://www.youtube.com/@GuyInACube</a:t>
            </a:r>
            <a:r>
              <a:rPr lang="en-US" dirty="0"/>
              <a:t> 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4"/>
              </a:rPr>
              <a:t>https://www.youtube.com/@SQLBI</a:t>
            </a:r>
            <a:r>
              <a:rPr lang="en-US" dirty="0"/>
              <a:t> 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5"/>
              </a:rPr>
              <a:t>https://www.youtube.com/watch?v=waG_JhBgUpM</a:t>
            </a:r>
            <a:r>
              <a:rPr lang="en-US" dirty="0"/>
              <a:t> - DAX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6"/>
              </a:rPr>
              <a:t>https://www.youtube.com/watch?v=yTOSOgUGKe4</a:t>
            </a:r>
            <a:r>
              <a:rPr lang="en-US" dirty="0"/>
              <a:t> - DAX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7"/>
              </a:rPr>
              <a:t>https://www.youtube.com/watch?v=UXhGRVTndQA</a:t>
            </a:r>
            <a:r>
              <a:rPr lang="en-US" dirty="0"/>
              <a:t> - Courses</a:t>
            </a:r>
          </a:p>
          <a:p>
            <a:pPr marL="139700" indent="0" algn="l">
              <a:lnSpc>
                <a:spcPct val="100000"/>
              </a:lnSpc>
              <a:buNone/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8"/>
              </a:rPr>
              <a:t>https://www.youtube.com/watch?v=g0m5sEHPU-s&amp;list=PLUaB-1hjhk8HqnmK0gQhfmIdCbxwoAoys</a:t>
            </a:r>
            <a:r>
              <a:rPr lang="en-US" dirty="0"/>
              <a:t> - Course Playlist Beginner Level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>
                <a:hlinkClick r:id="rId9"/>
              </a:rPr>
              <a:t>https://www.youtube.com/watch?v=3u7MQz1EyPY</a:t>
            </a:r>
            <a:r>
              <a:rPr lang="en-US" dirty="0"/>
              <a:t> - Course</a:t>
            </a:r>
          </a:p>
          <a:p>
            <a:pPr algn="l">
              <a:lnSpc>
                <a:spcPct val="100000"/>
              </a:lnSpc>
            </a:pPr>
            <a:endParaRPr lang="en-IN" dirty="0"/>
          </a:p>
          <a:p>
            <a:pPr algn="l">
              <a:lnSpc>
                <a:spcPct val="100000"/>
              </a:lnSpc>
            </a:pPr>
            <a:r>
              <a:rPr lang="en-IN" dirty="0">
                <a:hlinkClick r:id="rId10"/>
              </a:rPr>
              <a:t>https://learn.microsoft.com/en-us/power-bi/</a:t>
            </a:r>
            <a:r>
              <a:rPr lang="en-IN" dirty="0"/>
              <a:t> - Official Docs</a:t>
            </a:r>
          </a:p>
        </p:txBody>
      </p:sp>
    </p:spTree>
    <p:extLst>
      <p:ext uri="{BB962C8B-B14F-4D97-AF65-F5344CB8AC3E}">
        <p14:creationId xmlns:p14="http://schemas.microsoft.com/office/powerpoint/2010/main" val="230020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4"/>
          <p:cNvGrpSpPr/>
          <p:nvPr/>
        </p:nvGrpSpPr>
        <p:grpSpPr>
          <a:xfrm>
            <a:off x="4930144" y="1989274"/>
            <a:ext cx="4010381" cy="2458905"/>
            <a:chOff x="4939903" y="1223591"/>
            <a:chExt cx="3875139" cy="2375983"/>
          </a:xfrm>
        </p:grpSpPr>
        <p:sp>
          <p:nvSpPr>
            <p:cNvPr id="1487" name="Google Shape;1487;p34"/>
            <p:cNvSpPr/>
            <p:nvPr/>
          </p:nvSpPr>
          <p:spPr>
            <a:xfrm>
              <a:off x="6524836" y="3540227"/>
              <a:ext cx="141991" cy="59347"/>
            </a:xfrm>
            <a:custGeom>
              <a:avLst/>
              <a:gdLst/>
              <a:ahLst/>
              <a:cxnLst/>
              <a:rect l="l" t="t" r="r" b="b"/>
              <a:pathLst>
                <a:path w="1993" h="833" extrusionOk="0">
                  <a:moveTo>
                    <a:pt x="1425" y="1"/>
                  </a:moveTo>
                  <a:cubicBezTo>
                    <a:pt x="1154" y="1"/>
                    <a:pt x="882" y="144"/>
                    <a:pt x="761" y="144"/>
                  </a:cubicBezTo>
                  <a:cubicBezTo>
                    <a:pt x="732" y="144"/>
                    <a:pt x="711" y="135"/>
                    <a:pt x="702" y="113"/>
                  </a:cubicBezTo>
                  <a:cubicBezTo>
                    <a:pt x="690" y="88"/>
                    <a:pt x="662" y="78"/>
                    <a:pt x="624" y="78"/>
                  </a:cubicBezTo>
                  <a:cubicBezTo>
                    <a:pt x="436" y="78"/>
                    <a:pt x="0" y="339"/>
                    <a:pt x="0" y="339"/>
                  </a:cubicBezTo>
                  <a:cubicBezTo>
                    <a:pt x="0" y="339"/>
                    <a:pt x="276" y="665"/>
                    <a:pt x="527" y="815"/>
                  </a:cubicBezTo>
                  <a:cubicBezTo>
                    <a:pt x="549" y="827"/>
                    <a:pt x="578" y="833"/>
                    <a:pt x="611" y="833"/>
                  </a:cubicBezTo>
                  <a:cubicBezTo>
                    <a:pt x="990" y="833"/>
                    <a:pt x="1992" y="105"/>
                    <a:pt x="1554" y="13"/>
                  </a:cubicBezTo>
                  <a:cubicBezTo>
                    <a:pt x="1512" y="5"/>
                    <a:pt x="1468" y="1"/>
                    <a:pt x="142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34"/>
            <p:cNvGrpSpPr/>
            <p:nvPr/>
          </p:nvGrpSpPr>
          <p:grpSpPr>
            <a:xfrm>
              <a:off x="4939903" y="1223591"/>
              <a:ext cx="3875139" cy="2353997"/>
              <a:chOff x="2772963" y="2596675"/>
              <a:chExt cx="3598086" cy="2185698"/>
            </a:xfrm>
          </p:grpSpPr>
          <p:sp>
            <p:nvSpPr>
              <p:cNvPr id="1489" name="Google Shape;1489;p34"/>
              <p:cNvSpPr/>
              <p:nvPr/>
            </p:nvSpPr>
            <p:spPr>
              <a:xfrm>
                <a:off x="2772963" y="3173417"/>
                <a:ext cx="3598086" cy="1157161"/>
              </a:xfrm>
              <a:custGeom>
                <a:avLst/>
                <a:gdLst/>
                <a:ahLst/>
                <a:cxnLst/>
                <a:rect l="l" t="t" r="r" b="b"/>
                <a:pathLst>
                  <a:path w="50503" h="16242" extrusionOk="0">
                    <a:moveTo>
                      <a:pt x="40151" y="1"/>
                    </a:moveTo>
                    <a:lnTo>
                      <a:pt x="11179" y="7695"/>
                    </a:lnTo>
                    <a:lnTo>
                      <a:pt x="11104" y="7720"/>
                    </a:lnTo>
                    <a:lnTo>
                      <a:pt x="8246" y="12081"/>
                    </a:lnTo>
                    <a:lnTo>
                      <a:pt x="4462" y="10627"/>
                    </a:lnTo>
                    <a:lnTo>
                      <a:pt x="2106" y="15815"/>
                    </a:lnTo>
                    <a:lnTo>
                      <a:pt x="1" y="15815"/>
                    </a:lnTo>
                    <a:lnTo>
                      <a:pt x="1" y="16241"/>
                    </a:lnTo>
                    <a:lnTo>
                      <a:pt x="2382" y="16241"/>
                    </a:lnTo>
                    <a:lnTo>
                      <a:pt x="4662" y="11154"/>
                    </a:lnTo>
                    <a:lnTo>
                      <a:pt x="8397" y="12582"/>
                    </a:lnTo>
                    <a:lnTo>
                      <a:pt x="11354" y="8071"/>
                    </a:lnTo>
                    <a:lnTo>
                      <a:pt x="40051" y="452"/>
                    </a:lnTo>
                    <a:lnTo>
                      <a:pt x="43986" y="3810"/>
                    </a:lnTo>
                    <a:lnTo>
                      <a:pt x="47720" y="427"/>
                    </a:lnTo>
                    <a:lnTo>
                      <a:pt x="50502" y="427"/>
                    </a:lnTo>
                    <a:lnTo>
                      <a:pt x="50502" y="26"/>
                    </a:lnTo>
                    <a:lnTo>
                      <a:pt x="47570" y="26"/>
                    </a:lnTo>
                    <a:lnTo>
                      <a:pt x="43961" y="3259"/>
                    </a:lnTo>
                    <a:lnTo>
                      <a:pt x="40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20678" extrusionOk="0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rgbClr val="FDED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4110411" y="3980571"/>
                <a:ext cx="637572" cy="551793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7745" extrusionOk="0">
                    <a:moveTo>
                      <a:pt x="552" y="0"/>
                    </a:moveTo>
                    <a:lnTo>
                      <a:pt x="1" y="7744"/>
                    </a:lnTo>
                    <a:lnTo>
                      <a:pt x="8948" y="7744"/>
                    </a:lnTo>
                    <a:lnTo>
                      <a:pt x="8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20678" extrusionOk="0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3401503" y="2837703"/>
                <a:ext cx="2035683" cy="1044665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14663" extrusionOk="0">
                    <a:moveTo>
                      <a:pt x="1" y="1"/>
                    </a:moveTo>
                    <a:lnTo>
                      <a:pt x="1" y="14663"/>
                    </a:lnTo>
                    <a:lnTo>
                      <a:pt x="28572" y="14663"/>
                    </a:lnTo>
                    <a:lnTo>
                      <a:pt x="285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3314012" y="3969813"/>
                <a:ext cx="2226762" cy="242945"/>
              </a:xfrm>
              <a:custGeom>
                <a:avLst/>
                <a:gdLst/>
                <a:ahLst/>
                <a:cxnLst/>
                <a:rect l="l" t="t" r="r" b="b"/>
                <a:pathLst>
                  <a:path w="31255" h="3410" extrusionOk="0">
                    <a:moveTo>
                      <a:pt x="1" y="1"/>
                    </a:moveTo>
                    <a:lnTo>
                      <a:pt x="1" y="2056"/>
                    </a:lnTo>
                    <a:cubicBezTo>
                      <a:pt x="1" y="2783"/>
                      <a:pt x="627" y="3409"/>
                      <a:pt x="1354" y="3409"/>
                    </a:cubicBezTo>
                    <a:lnTo>
                      <a:pt x="29901" y="3409"/>
                    </a:lnTo>
                    <a:cubicBezTo>
                      <a:pt x="30627" y="3409"/>
                      <a:pt x="31254" y="2783"/>
                      <a:pt x="31254" y="2056"/>
                    </a:cubicBezTo>
                    <a:lnTo>
                      <a:pt x="31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4"/>
              <p:cNvSpPr/>
              <p:nvPr/>
            </p:nvSpPr>
            <p:spPr>
              <a:xfrm>
                <a:off x="3799703" y="4444815"/>
                <a:ext cx="1228549" cy="8756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229" extrusionOk="0">
                    <a:moveTo>
                      <a:pt x="1" y="0"/>
                    </a:moveTo>
                    <a:lnTo>
                      <a:pt x="1" y="1228"/>
                    </a:lnTo>
                    <a:lnTo>
                      <a:pt x="17244" y="1228"/>
                    </a:lnTo>
                    <a:lnTo>
                      <a:pt x="172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4"/>
              <p:cNvSpPr/>
              <p:nvPr/>
            </p:nvSpPr>
            <p:spPr>
              <a:xfrm>
                <a:off x="5755005" y="2859148"/>
                <a:ext cx="128668" cy="12866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806" extrusionOk="0">
                    <a:moveTo>
                      <a:pt x="276" y="1"/>
                    </a:moveTo>
                    <a:lnTo>
                      <a:pt x="1" y="301"/>
                    </a:lnTo>
                    <a:lnTo>
                      <a:pt x="1529" y="1805"/>
                    </a:lnTo>
                    <a:lnTo>
                      <a:pt x="1805" y="1504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5755005" y="2860929"/>
                <a:ext cx="126887" cy="12688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1781" extrusionOk="0">
                    <a:moveTo>
                      <a:pt x="1504" y="1"/>
                    </a:moveTo>
                    <a:lnTo>
                      <a:pt x="1" y="1479"/>
                    </a:lnTo>
                    <a:lnTo>
                      <a:pt x="301" y="1780"/>
                    </a:lnTo>
                    <a:lnTo>
                      <a:pt x="1780" y="276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4"/>
              <p:cNvSpPr/>
              <p:nvPr/>
            </p:nvSpPr>
            <p:spPr>
              <a:xfrm>
                <a:off x="5805021" y="389122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4"/>
              <p:cNvSpPr/>
              <p:nvPr/>
            </p:nvSpPr>
            <p:spPr>
              <a:xfrm>
                <a:off x="5805021" y="394836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5805021" y="4005508"/>
                <a:ext cx="26859" cy="393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53" extrusionOk="0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4"/>
              <p:cNvSpPr/>
              <p:nvPr/>
            </p:nvSpPr>
            <p:spPr>
              <a:xfrm>
                <a:off x="5805021" y="4062648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4"/>
              <p:cNvSpPr/>
              <p:nvPr/>
            </p:nvSpPr>
            <p:spPr>
              <a:xfrm>
                <a:off x="5805021" y="4119788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4"/>
              <p:cNvSpPr/>
              <p:nvPr/>
            </p:nvSpPr>
            <p:spPr>
              <a:xfrm>
                <a:off x="5805021" y="4176927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4"/>
              <p:cNvSpPr/>
              <p:nvPr/>
            </p:nvSpPr>
            <p:spPr>
              <a:xfrm>
                <a:off x="5805021" y="4234067"/>
                <a:ext cx="26859" cy="376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28" extrusionOk="0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4"/>
              <p:cNvSpPr/>
              <p:nvPr/>
            </p:nvSpPr>
            <p:spPr>
              <a:xfrm>
                <a:off x="5010403" y="4035859"/>
                <a:ext cx="650039" cy="105443"/>
              </a:xfrm>
              <a:custGeom>
                <a:avLst/>
                <a:gdLst/>
                <a:ahLst/>
                <a:cxnLst/>
                <a:rect l="l" t="t" r="r" b="b"/>
                <a:pathLst>
                  <a:path w="9124" h="1480" extrusionOk="0">
                    <a:moveTo>
                      <a:pt x="201" y="1"/>
                    </a:moveTo>
                    <a:lnTo>
                      <a:pt x="0" y="176"/>
                    </a:lnTo>
                    <a:lnTo>
                      <a:pt x="752" y="1029"/>
                    </a:lnTo>
                    <a:cubicBezTo>
                      <a:pt x="930" y="1220"/>
                      <a:pt x="1175" y="1322"/>
                      <a:pt x="1422" y="1322"/>
                    </a:cubicBezTo>
                    <a:cubicBezTo>
                      <a:pt x="1628" y="1322"/>
                      <a:pt x="1835" y="1252"/>
                      <a:pt x="2005" y="1104"/>
                    </a:cubicBezTo>
                    <a:lnTo>
                      <a:pt x="2682" y="527"/>
                    </a:lnTo>
                    <a:cubicBezTo>
                      <a:pt x="2787" y="423"/>
                      <a:pt x="2908" y="371"/>
                      <a:pt x="3033" y="371"/>
                    </a:cubicBezTo>
                    <a:cubicBezTo>
                      <a:pt x="3058" y="371"/>
                      <a:pt x="3083" y="373"/>
                      <a:pt x="3108" y="377"/>
                    </a:cubicBezTo>
                    <a:cubicBezTo>
                      <a:pt x="3284" y="377"/>
                      <a:pt x="3434" y="452"/>
                      <a:pt x="3534" y="577"/>
                    </a:cubicBezTo>
                    <a:lnTo>
                      <a:pt x="4035" y="1129"/>
                    </a:lnTo>
                    <a:cubicBezTo>
                      <a:pt x="4186" y="1329"/>
                      <a:pt x="4411" y="1430"/>
                      <a:pt x="4637" y="1430"/>
                    </a:cubicBezTo>
                    <a:cubicBezTo>
                      <a:pt x="4668" y="1433"/>
                      <a:pt x="4699" y="1434"/>
                      <a:pt x="4730" y="1434"/>
                    </a:cubicBezTo>
                    <a:cubicBezTo>
                      <a:pt x="4943" y="1434"/>
                      <a:pt x="5135" y="1357"/>
                      <a:pt x="5289" y="1204"/>
                    </a:cubicBezTo>
                    <a:lnTo>
                      <a:pt x="5890" y="678"/>
                    </a:lnTo>
                    <a:cubicBezTo>
                      <a:pt x="5995" y="573"/>
                      <a:pt x="6116" y="521"/>
                      <a:pt x="6256" y="521"/>
                    </a:cubicBezTo>
                    <a:cubicBezTo>
                      <a:pt x="6283" y="521"/>
                      <a:pt x="6312" y="523"/>
                      <a:pt x="6341" y="527"/>
                    </a:cubicBezTo>
                    <a:cubicBezTo>
                      <a:pt x="6517" y="552"/>
                      <a:pt x="6667" y="628"/>
                      <a:pt x="6767" y="753"/>
                    </a:cubicBezTo>
                    <a:lnTo>
                      <a:pt x="7068" y="1129"/>
                    </a:lnTo>
                    <a:cubicBezTo>
                      <a:pt x="7244" y="1354"/>
                      <a:pt x="7469" y="1455"/>
                      <a:pt x="7720" y="1480"/>
                    </a:cubicBezTo>
                    <a:cubicBezTo>
                      <a:pt x="7995" y="1480"/>
                      <a:pt x="8221" y="1379"/>
                      <a:pt x="8396" y="1204"/>
                    </a:cubicBezTo>
                    <a:lnTo>
                      <a:pt x="9123" y="427"/>
                    </a:lnTo>
                    <a:lnTo>
                      <a:pt x="8948" y="252"/>
                    </a:lnTo>
                    <a:lnTo>
                      <a:pt x="8221" y="1029"/>
                    </a:lnTo>
                    <a:cubicBezTo>
                      <a:pt x="8112" y="1138"/>
                      <a:pt x="7965" y="1209"/>
                      <a:pt x="7813" y="1209"/>
                    </a:cubicBezTo>
                    <a:cubicBezTo>
                      <a:pt x="7790" y="1209"/>
                      <a:pt x="7767" y="1207"/>
                      <a:pt x="7745" y="1204"/>
                    </a:cubicBezTo>
                    <a:cubicBezTo>
                      <a:pt x="7569" y="1204"/>
                      <a:pt x="7394" y="1129"/>
                      <a:pt x="7294" y="978"/>
                    </a:cubicBezTo>
                    <a:lnTo>
                      <a:pt x="6968" y="602"/>
                    </a:lnTo>
                    <a:cubicBezTo>
                      <a:pt x="6843" y="402"/>
                      <a:pt x="6617" y="277"/>
                      <a:pt x="6366" y="252"/>
                    </a:cubicBezTo>
                    <a:cubicBezTo>
                      <a:pt x="6340" y="249"/>
                      <a:pt x="6315" y="248"/>
                      <a:pt x="6290" y="248"/>
                    </a:cubicBezTo>
                    <a:cubicBezTo>
                      <a:pt x="6069" y="248"/>
                      <a:pt x="5869" y="342"/>
                      <a:pt x="5690" y="477"/>
                    </a:cubicBezTo>
                    <a:lnTo>
                      <a:pt x="5113" y="1029"/>
                    </a:lnTo>
                    <a:cubicBezTo>
                      <a:pt x="4988" y="1129"/>
                      <a:pt x="4812" y="1179"/>
                      <a:pt x="4662" y="1179"/>
                    </a:cubicBezTo>
                    <a:cubicBezTo>
                      <a:pt x="4487" y="1154"/>
                      <a:pt x="4336" y="1079"/>
                      <a:pt x="4236" y="953"/>
                    </a:cubicBezTo>
                    <a:lnTo>
                      <a:pt x="3735" y="402"/>
                    </a:lnTo>
                    <a:cubicBezTo>
                      <a:pt x="3584" y="227"/>
                      <a:pt x="3384" y="126"/>
                      <a:pt x="3133" y="101"/>
                    </a:cubicBezTo>
                    <a:cubicBezTo>
                      <a:pt x="3105" y="98"/>
                      <a:pt x="3077" y="97"/>
                      <a:pt x="3049" y="97"/>
                    </a:cubicBezTo>
                    <a:cubicBezTo>
                      <a:pt x="2852" y="97"/>
                      <a:pt x="2660" y="173"/>
                      <a:pt x="2507" y="327"/>
                    </a:cubicBezTo>
                    <a:lnTo>
                      <a:pt x="1830" y="903"/>
                    </a:lnTo>
                    <a:cubicBezTo>
                      <a:pt x="1703" y="1007"/>
                      <a:pt x="1555" y="1058"/>
                      <a:pt x="1410" y="1058"/>
                    </a:cubicBezTo>
                    <a:cubicBezTo>
                      <a:pt x="1240" y="1058"/>
                      <a:pt x="1074" y="988"/>
                      <a:pt x="953" y="853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F9AB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4"/>
              <p:cNvSpPr/>
              <p:nvPr/>
            </p:nvSpPr>
            <p:spPr>
              <a:xfrm>
                <a:off x="3837250" y="2596675"/>
                <a:ext cx="1823160" cy="1139279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15991" extrusionOk="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14963"/>
                    </a:lnTo>
                    <a:cubicBezTo>
                      <a:pt x="0" y="15539"/>
                      <a:pt x="476" y="15990"/>
                      <a:pt x="1053" y="15990"/>
                    </a:cubicBezTo>
                    <a:lnTo>
                      <a:pt x="24512" y="15990"/>
                    </a:lnTo>
                    <a:cubicBezTo>
                      <a:pt x="25113" y="15990"/>
                      <a:pt x="25589" y="15539"/>
                      <a:pt x="25589" y="14963"/>
                    </a:cubicBez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4"/>
              <p:cNvSpPr/>
              <p:nvPr/>
            </p:nvSpPr>
            <p:spPr>
              <a:xfrm>
                <a:off x="3837250" y="2596675"/>
                <a:ext cx="1823160" cy="207180"/>
              </a:xfrm>
              <a:custGeom>
                <a:avLst/>
                <a:gdLst/>
                <a:ahLst/>
                <a:cxnLst/>
                <a:rect l="l" t="t" r="r" b="b"/>
                <a:pathLst>
                  <a:path w="25590" h="2908" extrusionOk="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2908"/>
                    </a:lnTo>
                    <a:lnTo>
                      <a:pt x="25589" y="2908"/>
                    </a:ln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4"/>
              <p:cNvSpPr/>
              <p:nvPr/>
            </p:nvSpPr>
            <p:spPr>
              <a:xfrm>
                <a:off x="3946115" y="2664502"/>
                <a:ext cx="75092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29" extrusionOk="0">
                    <a:moveTo>
                      <a:pt x="527" y="1"/>
                    </a:moveTo>
                    <a:cubicBezTo>
                      <a:pt x="227" y="1"/>
                      <a:pt x="1" y="226"/>
                      <a:pt x="1" y="502"/>
                    </a:cubicBezTo>
                    <a:cubicBezTo>
                      <a:pt x="1" y="803"/>
                      <a:pt x="227" y="1028"/>
                      <a:pt x="527" y="1028"/>
                    </a:cubicBezTo>
                    <a:cubicBezTo>
                      <a:pt x="803" y="1028"/>
                      <a:pt x="1054" y="803"/>
                      <a:pt x="1054" y="502"/>
                    </a:cubicBezTo>
                    <a:cubicBezTo>
                      <a:pt x="1054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4"/>
              <p:cNvSpPr/>
              <p:nvPr/>
            </p:nvSpPr>
            <p:spPr>
              <a:xfrm>
                <a:off x="4040803" y="2664502"/>
                <a:ext cx="75021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29" extrusionOk="0">
                    <a:moveTo>
                      <a:pt x="527" y="1"/>
                    </a:moveTo>
                    <a:cubicBezTo>
                      <a:pt x="251" y="1"/>
                      <a:pt x="0" y="226"/>
                      <a:pt x="0" y="502"/>
                    </a:cubicBezTo>
                    <a:cubicBezTo>
                      <a:pt x="0" y="803"/>
                      <a:pt x="251" y="1028"/>
                      <a:pt x="527" y="1028"/>
                    </a:cubicBezTo>
                    <a:cubicBezTo>
                      <a:pt x="827" y="1028"/>
                      <a:pt x="1053" y="803"/>
                      <a:pt x="1053" y="502"/>
                    </a:cubicBezTo>
                    <a:cubicBezTo>
                      <a:pt x="1053" y="226"/>
                      <a:pt x="827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4"/>
              <p:cNvSpPr/>
              <p:nvPr/>
            </p:nvSpPr>
            <p:spPr>
              <a:xfrm>
                <a:off x="4133637" y="2664502"/>
                <a:ext cx="75092" cy="7331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029" extrusionOk="0">
                    <a:moveTo>
                      <a:pt x="527" y="1"/>
                    </a:moveTo>
                    <a:cubicBezTo>
                      <a:pt x="226" y="1"/>
                      <a:pt x="1" y="226"/>
                      <a:pt x="1" y="502"/>
                    </a:cubicBezTo>
                    <a:cubicBezTo>
                      <a:pt x="1" y="803"/>
                      <a:pt x="226" y="1028"/>
                      <a:pt x="527" y="1028"/>
                    </a:cubicBezTo>
                    <a:cubicBezTo>
                      <a:pt x="803" y="1028"/>
                      <a:pt x="1053" y="803"/>
                      <a:pt x="1053" y="502"/>
                    </a:cubicBezTo>
                    <a:cubicBezTo>
                      <a:pt x="1053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4"/>
              <p:cNvSpPr/>
              <p:nvPr/>
            </p:nvSpPr>
            <p:spPr>
              <a:xfrm>
                <a:off x="4030044" y="3252002"/>
                <a:ext cx="226844" cy="353589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963" extrusionOk="0">
                    <a:moveTo>
                      <a:pt x="1" y="0"/>
                    </a:moveTo>
                    <a:lnTo>
                      <a:pt x="1" y="4963"/>
                    </a:lnTo>
                    <a:lnTo>
                      <a:pt x="3184" y="4963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4"/>
              <p:cNvSpPr/>
              <p:nvPr/>
            </p:nvSpPr>
            <p:spPr>
              <a:xfrm>
                <a:off x="4313964" y="3143066"/>
                <a:ext cx="226844" cy="462523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6492" extrusionOk="0">
                    <a:moveTo>
                      <a:pt x="1" y="1"/>
                    </a:moveTo>
                    <a:lnTo>
                      <a:pt x="1" y="6492"/>
                    </a:lnTo>
                    <a:lnTo>
                      <a:pt x="3184" y="6492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4590758" y="3034130"/>
                <a:ext cx="226844" cy="571456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8021" extrusionOk="0">
                    <a:moveTo>
                      <a:pt x="1" y="1"/>
                    </a:moveTo>
                    <a:lnTo>
                      <a:pt x="1" y="8021"/>
                    </a:lnTo>
                    <a:lnTo>
                      <a:pt x="3184" y="8021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4"/>
              <p:cNvSpPr/>
              <p:nvPr/>
            </p:nvSpPr>
            <p:spPr>
              <a:xfrm>
                <a:off x="4880021" y="2873469"/>
                <a:ext cx="228625" cy="732114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0276" extrusionOk="0">
                    <a:moveTo>
                      <a:pt x="1" y="0"/>
                    </a:moveTo>
                    <a:lnTo>
                      <a:pt x="1" y="10276"/>
                    </a:lnTo>
                    <a:lnTo>
                      <a:pt x="3209" y="10276"/>
                    </a:lnTo>
                    <a:lnTo>
                      <a:pt x="32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4"/>
              <p:cNvSpPr/>
              <p:nvPr/>
            </p:nvSpPr>
            <p:spPr>
              <a:xfrm>
                <a:off x="5165721" y="3135941"/>
                <a:ext cx="226844" cy="46964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6592" extrusionOk="0">
                    <a:moveTo>
                      <a:pt x="1" y="0"/>
                    </a:moveTo>
                    <a:lnTo>
                      <a:pt x="1" y="6592"/>
                    </a:lnTo>
                    <a:lnTo>
                      <a:pt x="3184" y="659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4"/>
              <p:cNvSpPr/>
              <p:nvPr/>
            </p:nvSpPr>
            <p:spPr>
              <a:xfrm>
                <a:off x="5465742" y="2721642"/>
                <a:ext cx="226844" cy="88393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407" extrusionOk="0">
                    <a:moveTo>
                      <a:pt x="0" y="1"/>
                    </a:moveTo>
                    <a:lnTo>
                      <a:pt x="0" y="12407"/>
                    </a:lnTo>
                    <a:lnTo>
                      <a:pt x="3183" y="12407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4"/>
              <p:cNvSpPr/>
              <p:nvPr/>
            </p:nvSpPr>
            <p:spPr>
              <a:xfrm>
                <a:off x="3908639" y="2869835"/>
                <a:ext cx="1910648" cy="807206"/>
              </a:xfrm>
              <a:custGeom>
                <a:avLst/>
                <a:gdLst/>
                <a:ahLst/>
                <a:cxnLst/>
                <a:rect l="l" t="t" r="r" b="b"/>
                <a:pathLst>
                  <a:path w="26818" h="11330" extrusionOk="0">
                    <a:moveTo>
                      <a:pt x="1" y="1"/>
                    </a:moveTo>
                    <a:lnTo>
                      <a:pt x="1" y="11329"/>
                    </a:lnTo>
                    <a:lnTo>
                      <a:pt x="26818" y="11329"/>
                    </a:lnTo>
                    <a:lnTo>
                      <a:pt x="26818" y="10928"/>
                    </a:lnTo>
                    <a:lnTo>
                      <a:pt x="427" y="10928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4"/>
              <p:cNvSpPr/>
              <p:nvPr/>
            </p:nvSpPr>
            <p:spPr>
              <a:xfrm>
                <a:off x="3217615" y="3034130"/>
                <a:ext cx="544668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327" extrusionOk="0">
                    <a:moveTo>
                      <a:pt x="0" y="1"/>
                    </a:moveTo>
                    <a:lnTo>
                      <a:pt x="0" y="327"/>
                    </a:lnTo>
                    <a:lnTo>
                      <a:pt x="7644" y="327"/>
                    </a:lnTo>
                    <a:lnTo>
                      <a:pt x="76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4"/>
              <p:cNvSpPr/>
              <p:nvPr/>
            </p:nvSpPr>
            <p:spPr>
              <a:xfrm>
                <a:off x="3228302" y="3109153"/>
                <a:ext cx="300084" cy="21516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302" extrusionOk="0">
                    <a:moveTo>
                      <a:pt x="1" y="0"/>
                    </a:moveTo>
                    <a:lnTo>
                      <a:pt x="1" y="301"/>
                    </a:lnTo>
                    <a:lnTo>
                      <a:pt x="4211" y="301"/>
                    </a:lnTo>
                    <a:lnTo>
                      <a:pt x="42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4"/>
              <p:cNvSpPr/>
              <p:nvPr/>
            </p:nvSpPr>
            <p:spPr>
              <a:xfrm>
                <a:off x="3547916" y="3321610"/>
                <a:ext cx="150113" cy="15011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7" extrusionOk="0">
                    <a:moveTo>
                      <a:pt x="1054" y="427"/>
                    </a:moveTo>
                    <a:cubicBezTo>
                      <a:pt x="1404" y="427"/>
                      <a:pt x="1680" y="703"/>
                      <a:pt x="1680" y="1053"/>
                    </a:cubicBezTo>
                    <a:cubicBezTo>
                      <a:pt x="1680" y="1404"/>
                      <a:pt x="1404" y="1705"/>
                      <a:pt x="1054" y="1705"/>
                    </a:cubicBezTo>
                    <a:cubicBezTo>
                      <a:pt x="703" y="1705"/>
                      <a:pt x="427" y="1404"/>
                      <a:pt x="427" y="1053"/>
                    </a:cubicBezTo>
                    <a:cubicBezTo>
                      <a:pt x="427" y="703"/>
                      <a:pt x="703" y="427"/>
                      <a:pt x="1054" y="427"/>
                    </a:cubicBezTo>
                    <a:close/>
                    <a:moveTo>
                      <a:pt x="1054" y="1"/>
                    </a:moveTo>
                    <a:cubicBezTo>
                      <a:pt x="477" y="1"/>
                      <a:pt x="1" y="477"/>
                      <a:pt x="1" y="1053"/>
                    </a:cubicBezTo>
                    <a:cubicBezTo>
                      <a:pt x="1" y="1630"/>
                      <a:pt x="477" y="2106"/>
                      <a:pt x="1054" y="2106"/>
                    </a:cubicBezTo>
                    <a:cubicBezTo>
                      <a:pt x="1630" y="2106"/>
                      <a:pt x="2106" y="1630"/>
                      <a:pt x="2106" y="1053"/>
                    </a:cubicBezTo>
                    <a:cubicBezTo>
                      <a:pt x="2106" y="477"/>
                      <a:pt x="1630" y="1"/>
                      <a:pt x="10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5846059" y="3373407"/>
                <a:ext cx="109005" cy="11078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555" extrusionOk="0">
                    <a:moveTo>
                      <a:pt x="778" y="1"/>
                    </a:moveTo>
                    <a:cubicBezTo>
                      <a:pt x="352" y="1"/>
                      <a:pt x="1" y="352"/>
                      <a:pt x="1" y="778"/>
                    </a:cubicBezTo>
                    <a:cubicBezTo>
                      <a:pt x="1" y="1204"/>
                      <a:pt x="352" y="1555"/>
                      <a:pt x="778" y="1555"/>
                    </a:cubicBezTo>
                    <a:cubicBezTo>
                      <a:pt x="1179" y="1555"/>
                      <a:pt x="1530" y="1204"/>
                      <a:pt x="1530" y="778"/>
                    </a:cubicBezTo>
                    <a:cubicBezTo>
                      <a:pt x="1530" y="352"/>
                      <a:pt x="1179" y="1"/>
                      <a:pt x="7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4"/>
              <p:cNvSpPr/>
              <p:nvPr/>
            </p:nvSpPr>
            <p:spPr>
              <a:xfrm>
                <a:off x="3040851" y="3894790"/>
                <a:ext cx="108934" cy="10900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530" extrusionOk="0">
                    <a:moveTo>
                      <a:pt x="752" y="1"/>
                    </a:moveTo>
                    <a:cubicBezTo>
                      <a:pt x="326" y="1"/>
                      <a:pt x="0" y="352"/>
                      <a:pt x="0" y="778"/>
                    </a:cubicBezTo>
                    <a:cubicBezTo>
                      <a:pt x="0" y="1204"/>
                      <a:pt x="326" y="1530"/>
                      <a:pt x="752" y="1530"/>
                    </a:cubicBezTo>
                    <a:cubicBezTo>
                      <a:pt x="1178" y="1530"/>
                      <a:pt x="1529" y="1204"/>
                      <a:pt x="1529" y="778"/>
                    </a:cubicBezTo>
                    <a:cubicBezTo>
                      <a:pt x="1529" y="352"/>
                      <a:pt x="1178" y="1"/>
                      <a:pt x="7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4"/>
              <p:cNvSpPr/>
              <p:nvPr/>
            </p:nvSpPr>
            <p:spPr>
              <a:xfrm>
                <a:off x="6097846" y="3134160"/>
                <a:ext cx="109005" cy="11078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555" extrusionOk="0">
                    <a:moveTo>
                      <a:pt x="778" y="0"/>
                    </a:moveTo>
                    <a:cubicBezTo>
                      <a:pt x="351" y="0"/>
                      <a:pt x="1" y="351"/>
                      <a:pt x="1" y="777"/>
                    </a:cubicBezTo>
                    <a:cubicBezTo>
                      <a:pt x="1" y="1203"/>
                      <a:pt x="351" y="1554"/>
                      <a:pt x="778" y="1554"/>
                    </a:cubicBezTo>
                    <a:cubicBezTo>
                      <a:pt x="1204" y="1554"/>
                      <a:pt x="1529" y="1203"/>
                      <a:pt x="1529" y="777"/>
                    </a:cubicBezTo>
                    <a:cubicBezTo>
                      <a:pt x="1529" y="351"/>
                      <a:pt x="1204" y="0"/>
                      <a:pt x="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4"/>
              <p:cNvSpPr/>
              <p:nvPr/>
            </p:nvSpPr>
            <p:spPr>
              <a:xfrm>
                <a:off x="3286511" y="3737905"/>
                <a:ext cx="1157874" cy="970927"/>
              </a:xfrm>
              <a:custGeom>
                <a:avLst/>
                <a:gdLst/>
                <a:ahLst/>
                <a:cxnLst/>
                <a:rect l="l" t="t" r="r" b="b"/>
                <a:pathLst>
                  <a:path w="16252" h="13628" extrusionOk="0">
                    <a:moveTo>
                      <a:pt x="7865" y="0"/>
                    </a:moveTo>
                    <a:cubicBezTo>
                      <a:pt x="6457" y="0"/>
                      <a:pt x="5038" y="926"/>
                      <a:pt x="4297" y="2529"/>
                    </a:cubicBezTo>
                    <a:cubicBezTo>
                      <a:pt x="1" y="11932"/>
                      <a:pt x="2995" y="13627"/>
                      <a:pt x="8305" y="13627"/>
                    </a:cubicBezTo>
                    <a:cubicBezTo>
                      <a:pt x="9223" y="13627"/>
                      <a:pt x="10209" y="13576"/>
                      <a:pt x="11239" y="13506"/>
                    </a:cubicBezTo>
                    <a:cubicBezTo>
                      <a:pt x="16251" y="13155"/>
                      <a:pt x="16251" y="8945"/>
                      <a:pt x="14823" y="7391"/>
                    </a:cubicBezTo>
                    <a:cubicBezTo>
                      <a:pt x="13495" y="5962"/>
                      <a:pt x="12317" y="3782"/>
                      <a:pt x="10537" y="1401"/>
                    </a:cubicBezTo>
                    <a:cubicBezTo>
                      <a:pt x="9801" y="440"/>
                      <a:pt x="8835" y="0"/>
                      <a:pt x="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4"/>
              <p:cNvSpPr/>
              <p:nvPr/>
            </p:nvSpPr>
            <p:spPr>
              <a:xfrm>
                <a:off x="3587244" y="3829742"/>
                <a:ext cx="819674" cy="751136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0543" extrusionOk="0">
                    <a:moveTo>
                      <a:pt x="3478" y="0"/>
                    </a:moveTo>
                    <a:cubicBezTo>
                      <a:pt x="3032" y="0"/>
                      <a:pt x="2594" y="175"/>
                      <a:pt x="2181" y="588"/>
                    </a:cubicBezTo>
                    <a:cubicBezTo>
                      <a:pt x="2181" y="588"/>
                      <a:pt x="0" y="3069"/>
                      <a:pt x="702" y="7079"/>
                    </a:cubicBezTo>
                    <a:cubicBezTo>
                      <a:pt x="994" y="8750"/>
                      <a:pt x="2175" y="10543"/>
                      <a:pt x="5112" y="10543"/>
                    </a:cubicBezTo>
                    <a:cubicBezTo>
                      <a:pt x="5700" y="10543"/>
                      <a:pt x="6358" y="10471"/>
                      <a:pt x="7093" y="10313"/>
                    </a:cubicBezTo>
                    <a:cubicBezTo>
                      <a:pt x="11504" y="9360"/>
                      <a:pt x="8923" y="5826"/>
                      <a:pt x="8672" y="5350"/>
                    </a:cubicBezTo>
                    <a:cubicBezTo>
                      <a:pt x="8377" y="4824"/>
                      <a:pt x="5819" y="0"/>
                      <a:pt x="3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4"/>
              <p:cNvSpPr/>
              <p:nvPr/>
            </p:nvSpPr>
            <p:spPr>
              <a:xfrm>
                <a:off x="4062675" y="4415034"/>
                <a:ext cx="247790" cy="367339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156" extrusionOk="0">
                    <a:moveTo>
                      <a:pt x="650" y="0"/>
                    </a:moveTo>
                    <a:cubicBezTo>
                      <a:pt x="126" y="0"/>
                      <a:pt x="0" y="760"/>
                      <a:pt x="19" y="970"/>
                    </a:cubicBezTo>
                    <a:cubicBezTo>
                      <a:pt x="169" y="2599"/>
                      <a:pt x="2676" y="5105"/>
                      <a:pt x="2676" y="5105"/>
                    </a:cubicBezTo>
                    <a:cubicBezTo>
                      <a:pt x="2676" y="5105"/>
                      <a:pt x="2845" y="5155"/>
                      <a:pt x="3020" y="5155"/>
                    </a:cubicBezTo>
                    <a:cubicBezTo>
                      <a:pt x="3196" y="5155"/>
                      <a:pt x="3378" y="5105"/>
                      <a:pt x="3403" y="4905"/>
                    </a:cubicBezTo>
                    <a:cubicBezTo>
                      <a:pt x="3478" y="4504"/>
                      <a:pt x="2300" y="1095"/>
                      <a:pt x="1272" y="268"/>
                    </a:cubicBezTo>
                    <a:cubicBezTo>
                      <a:pt x="1020" y="76"/>
                      <a:pt x="815" y="0"/>
                      <a:pt x="650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4"/>
              <p:cNvSpPr/>
              <p:nvPr/>
            </p:nvSpPr>
            <p:spPr>
              <a:xfrm>
                <a:off x="4257678" y="4284581"/>
                <a:ext cx="252777" cy="351523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4934" extrusionOk="0">
                    <a:moveTo>
                      <a:pt x="595" y="0"/>
                    </a:moveTo>
                    <a:cubicBezTo>
                      <a:pt x="80" y="0"/>
                      <a:pt x="1" y="754"/>
                      <a:pt x="39" y="946"/>
                    </a:cubicBezTo>
                    <a:cubicBezTo>
                      <a:pt x="290" y="2550"/>
                      <a:pt x="2821" y="4906"/>
                      <a:pt x="2821" y="4906"/>
                    </a:cubicBezTo>
                    <a:cubicBezTo>
                      <a:pt x="2821" y="4906"/>
                      <a:pt x="2941" y="4934"/>
                      <a:pt x="3079" y="4934"/>
                    </a:cubicBezTo>
                    <a:cubicBezTo>
                      <a:pt x="3264" y="4934"/>
                      <a:pt x="3483" y="4885"/>
                      <a:pt x="3498" y="4655"/>
                    </a:cubicBezTo>
                    <a:cubicBezTo>
                      <a:pt x="3548" y="4279"/>
                      <a:pt x="2219" y="996"/>
                      <a:pt x="1192" y="244"/>
                    </a:cubicBezTo>
                    <a:cubicBezTo>
                      <a:pt x="947" y="69"/>
                      <a:pt x="751" y="0"/>
                      <a:pt x="59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4"/>
              <p:cNvSpPr/>
              <p:nvPr/>
            </p:nvSpPr>
            <p:spPr>
              <a:xfrm>
                <a:off x="4451470" y="4601130"/>
                <a:ext cx="134938" cy="59276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832" extrusionOk="0">
                    <a:moveTo>
                      <a:pt x="1335" y="0"/>
                    </a:moveTo>
                    <a:cubicBezTo>
                      <a:pt x="1074" y="0"/>
                      <a:pt x="829" y="152"/>
                      <a:pt x="715" y="152"/>
                    </a:cubicBezTo>
                    <a:cubicBezTo>
                      <a:pt x="684" y="152"/>
                      <a:pt x="662" y="141"/>
                      <a:pt x="652" y="112"/>
                    </a:cubicBezTo>
                    <a:cubicBezTo>
                      <a:pt x="642" y="94"/>
                      <a:pt x="621" y="87"/>
                      <a:pt x="593" y="87"/>
                    </a:cubicBezTo>
                    <a:cubicBezTo>
                      <a:pt x="424" y="87"/>
                      <a:pt x="1" y="363"/>
                      <a:pt x="1" y="363"/>
                    </a:cubicBezTo>
                    <a:cubicBezTo>
                      <a:pt x="1" y="363"/>
                      <a:pt x="276" y="689"/>
                      <a:pt x="527" y="814"/>
                    </a:cubicBezTo>
                    <a:cubicBezTo>
                      <a:pt x="549" y="826"/>
                      <a:pt x="576" y="831"/>
                      <a:pt x="607" y="831"/>
                    </a:cubicBezTo>
                    <a:cubicBezTo>
                      <a:pt x="970" y="831"/>
                      <a:pt x="1893" y="81"/>
                      <a:pt x="1454" y="12"/>
                    </a:cubicBezTo>
                    <a:cubicBezTo>
                      <a:pt x="1414" y="4"/>
                      <a:pt x="1375" y="0"/>
                      <a:pt x="133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4"/>
              <p:cNvSpPr/>
              <p:nvPr/>
            </p:nvSpPr>
            <p:spPr>
              <a:xfrm>
                <a:off x="3855062" y="4174220"/>
                <a:ext cx="510755" cy="241236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86" extrusionOk="0">
                    <a:moveTo>
                      <a:pt x="1464" y="1"/>
                    </a:moveTo>
                    <a:cubicBezTo>
                      <a:pt x="1391" y="1"/>
                      <a:pt x="1328" y="5"/>
                      <a:pt x="1279" y="14"/>
                    </a:cubicBezTo>
                    <a:cubicBezTo>
                      <a:pt x="126" y="214"/>
                      <a:pt x="1" y="2119"/>
                      <a:pt x="903" y="2545"/>
                    </a:cubicBezTo>
                    <a:cubicBezTo>
                      <a:pt x="1635" y="2891"/>
                      <a:pt x="3523" y="3385"/>
                      <a:pt x="4998" y="3385"/>
                    </a:cubicBezTo>
                    <a:cubicBezTo>
                      <a:pt x="5341" y="3385"/>
                      <a:pt x="5662" y="3359"/>
                      <a:pt x="5941" y="3297"/>
                    </a:cubicBezTo>
                    <a:cubicBezTo>
                      <a:pt x="6642" y="3147"/>
                      <a:pt x="7169" y="2370"/>
                      <a:pt x="7018" y="2044"/>
                    </a:cubicBezTo>
                    <a:cubicBezTo>
                      <a:pt x="6618" y="1078"/>
                      <a:pt x="2627" y="1"/>
                      <a:pt x="14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4"/>
              <p:cNvSpPr/>
              <p:nvPr/>
            </p:nvSpPr>
            <p:spPr>
              <a:xfrm>
                <a:off x="3703306" y="4232286"/>
                <a:ext cx="489311" cy="295524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4148" extrusionOk="0">
                    <a:moveTo>
                      <a:pt x="978" y="1"/>
                    </a:moveTo>
                    <a:cubicBezTo>
                      <a:pt x="0" y="327"/>
                      <a:pt x="0" y="2006"/>
                      <a:pt x="978" y="2758"/>
                    </a:cubicBezTo>
                    <a:cubicBezTo>
                      <a:pt x="1454" y="3134"/>
                      <a:pt x="3158" y="3961"/>
                      <a:pt x="4787" y="4136"/>
                    </a:cubicBezTo>
                    <a:cubicBezTo>
                      <a:pt x="4866" y="4144"/>
                      <a:pt x="4945" y="4148"/>
                      <a:pt x="5022" y="4148"/>
                    </a:cubicBezTo>
                    <a:cubicBezTo>
                      <a:pt x="5702" y="4148"/>
                      <a:pt x="6287" y="3855"/>
                      <a:pt x="6467" y="3359"/>
                    </a:cubicBezTo>
                    <a:cubicBezTo>
                      <a:pt x="6868" y="2181"/>
                      <a:pt x="978" y="1"/>
                      <a:pt x="9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4"/>
              <p:cNvSpPr/>
              <p:nvPr/>
            </p:nvSpPr>
            <p:spPr>
              <a:xfrm>
                <a:off x="3665830" y="3702638"/>
                <a:ext cx="323524" cy="324948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4561" extrusionOk="0">
                    <a:moveTo>
                      <a:pt x="2064" y="1"/>
                    </a:moveTo>
                    <a:cubicBezTo>
                      <a:pt x="1452" y="1"/>
                      <a:pt x="774" y="352"/>
                      <a:pt x="526" y="1420"/>
                    </a:cubicBezTo>
                    <a:cubicBezTo>
                      <a:pt x="0" y="3625"/>
                      <a:pt x="1078" y="4427"/>
                      <a:pt x="2632" y="4553"/>
                    </a:cubicBezTo>
                    <a:cubicBezTo>
                      <a:pt x="2698" y="4558"/>
                      <a:pt x="2762" y="4560"/>
                      <a:pt x="2824" y="4560"/>
                    </a:cubicBezTo>
                    <a:cubicBezTo>
                      <a:pt x="4239" y="4560"/>
                      <a:pt x="4541" y="3240"/>
                      <a:pt x="4060" y="3024"/>
                    </a:cubicBezTo>
                    <a:cubicBezTo>
                      <a:pt x="2607" y="2297"/>
                      <a:pt x="3559" y="818"/>
                      <a:pt x="3008" y="317"/>
                    </a:cubicBezTo>
                    <a:cubicBezTo>
                      <a:pt x="2797" y="135"/>
                      <a:pt x="2443" y="1"/>
                      <a:pt x="2064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4"/>
              <p:cNvSpPr/>
              <p:nvPr/>
            </p:nvSpPr>
            <p:spPr>
              <a:xfrm>
                <a:off x="3826492" y="3883890"/>
                <a:ext cx="407165" cy="344826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4840" extrusionOk="0">
                    <a:moveTo>
                      <a:pt x="1182" y="1"/>
                    </a:moveTo>
                    <a:cubicBezTo>
                      <a:pt x="1162" y="1"/>
                      <a:pt x="1144" y="2"/>
                      <a:pt x="1129" y="4"/>
                    </a:cubicBezTo>
                    <a:cubicBezTo>
                      <a:pt x="1" y="129"/>
                      <a:pt x="652" y="3688"/>
                      <a:pt x="2031" y="4590"/>
                    </a:cubicBezTo>
                    <a:cubicBezTo>
                      <a:pt x="2306" y="4771"/>
                      <a:pt x="2622" y="4839"/>
                      <a:pt x="2945" y="4839"/>
                    </a:cubicBezTo>
                    <a:cubicBezTo>
                      <a:pt x="3826" y="4839"/>
                      <a:pt x="4750" y="4331"/>
                      <a:pt x="4988" y="4239"/>
                    </a:cubicBezTo>
                    <a:cubicBezTo>
                      <a:pt x="5689" y="3949"/>
                      <a:pt x="5714" y="3636"/>
                      <a:pt x="5468" y="3636"/>
                    </a:cubicBezTo>
                    <a:cubicBezTo>
                      <a:pt x="5459" y="3636"/>
                      <a:pt x="5449" y="3637"/>
                      <a:pt x="5439" y="3638"/>
                    </a:cubicBezTo>
                    <a:cubicBezTo>
                      <a:pt x="5164" y="3638"/>
                      <a:pt x="5013" y="3888"/>
                      <a:pt x="4562" y="3964"/>
                    </a:cubicBezTo>
                    <a:cubicBezTo>
                      <a:pt x="4373" y="3993"/>
                      <a:pt x="4155" y="4039"/>
                      <a:pt x="3914" y="4039"/>
                    </a:cubicBezTo>
                    <a:cubicBezTo>
                      <a:pt x="3551" y="4039"/>
                      <a:pt x="3135" y="3935"/>
                      <a:pt x="2682" y="3512"/>
                    </a:cubicBezTo>
                    <a:cubicBezTo>
                      <a:pt x="1956" y="2811"/>
                      <a:pt x="2256" y="1332"/>
                      <a:pt x="2056" y="630"/>
                    </a:cubicBezTo>
                    <a:cubicBezTo>
                      <a:pt x="1917" y="145"/>
                      <a:pt x="1417" y="1"/>
                      <a:pt x="1182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4"/>
              <p:cNvSpPr/>
              <p:nvPr/>
            </p:nvSpPr>
            <p:spPr>
              <a:xfrm>
                <a:off x="3721189" y="3766261"/>
                <a:ext cx="226844" cy="1982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783" extrusionOk="0">
                    <a:moveTo>
                      <a:pt x="2180" y="0"/>
                    </a:moveTo>
                    <a:lnTo>
                      <a:pt x="1028" y="552"/>
                    </a:lnTo>
                    <a:lnTo>
                      <a:pt x="0" y="2782"/>
                    </a:lnTo>
                    <a:cubicBezTo>
                      <a:pt x="0" y="2782"/>
                      <a:pt x="3183" y="2407"/>
                      <a:pt x="2882" y="2031"/>
                    </a:cubicBezTo>
                    <a:cubicBezTo>
                      <a:pt x="2105" y="1053"/>
                      <a:pt x="2180" y="1"/>
                      <a:pt x="2180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4"/>
              <p:cNvSpPr/>
              <p:nvPr/>
            </p:nvSpPr>
            <p:spPr>
              <a:xfrm>
                <a:off x="3619377" y="3872846"/>
                <a:ext cx="360785" cy="39227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506" extrusionOk="0">
                    <a:moveTo>
                      <a:pt x="1125" y="5308"/>
                    </a:moveTo>
                    <a:lnTo>
                      <a:pt x="1125" y="5308"/>
                    </a:lnTo>
                    <a:cubicBezTo>
                      <a:pt x="1121" y="5308"/>
                      <a:pt x="1078" y="5410"/>
                      <a:pt x="1082" y="5410"/>
                    </a:cubicBezTo>
                    <a:cubicBezTo>
                      <a:pt x="1083" y="5410"/>
                      <a:pt x="1089" y="5400"/>
                      <a:pt x="1103" y="5372"/>
                    </a:cubicBezTo>
                    <a:cubicBezTo>
                      <a:pt x="1121" y="5325"/>
                      <a:pt x="1126" y="5308"/>
                      <a:pt x="1125" y="5308"/>
                    </a:cubicBezTo>
                    <a:close/>
                    <a:moveTo>
                      <a:pt x="3490" y="1"/>
                    </a:moveTo>
                    <a:cubicBezTo>
                      <a:pt x="2993" y="1"/>
                      <a:pt x="2440" y="119"/>
                      <a:pt x="1955" y="284"/>
                    </a:cubicBezTo>
                    <a:cubicBezTo>
                      <a:pt x="1203" y="535"/>
                      <a:pt x="0" y="986"/>
                      <a:pt x="828" y="2540"/>
                    </a:cubicBezTo>
                    <a:cubicBezTo>
                      <a:pt x="1404" y="3592"/>
                      <a:pt x="1730" y="4169"/>
                      <a:pt x="1103" y="5372"/>
                    </a:cubicBezTo>
                    <a:cubicBezTo>
                      <a:pt x="1341" y="5471"/>
                      <a:pt x="1547" y="5505"/>
                      <a:pt x="1746" y="5505"/>
                    </a:cubicBezTo>
                    <a:cubicBezTo>
                      <a:pt x="2177" y="5505"/>
                      <a:pt x="2568" y="5345"/>
                      <a:pt x="3146" y="5345"/>
                    </a:cubicBezTo>
                    <a:cubicBezTo>
                      <a:pt x="3175" y="5345"/>
                      <a:pt x="3204" y="5346"/>
                      <a:pt x="3234" y="5347"/>
                    </a:cubicBezTo>
                    <a:cubicBezTo>
                      <a:pt x="3885" y="5347"/>
                      <a:pt x="4336" y="5121"/>
                      <a:pt x="4938" y="4971"/>
                    </a:cubicBezTo>
                    <a:cubicBezTo>
                      <a:pt x="4860" y="4678"/>
                      <a:pt x="4806" y="4583"/>
                      <a:pt x="4769" y="4583"/>
                    </a:cubicBezTo>
                    <a:cubicBezTo>
                      <a:pt x="4701" y="4583"/>
                      <a:pt x="4688" y="4898"/>
                      <a:pt x="4687" y="4898"/>
                    </a:cubicBezTo>
                    <a:cubicBezTo>
                      <a:pt x="4687" y="4898"/>
                      <a:pt x="4687" y="4897"/>
                      <a:pt x="4687" y="4895"/>
                    </a:cubicBezTo>
                    <a:cubicBezTo>
                      <a:pt x="4136" y="3367"/>
                      <a:pt x="5063" y="1938"/>
                      <a:pt x="4913" y="936"/>
                    </a:cubicBezTo>
                    <a:cubicBezTo>
                      <a:pt x="4795" y="242"/>
                      <a:pt x="4200" y="1"/>
                      <a:pt x="349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4"/>
              <p:cNvSpPr/>
              <p:nvPr/>
            </p:nvSpPr>
            <p:spPr>
              <a:xfrm>
                <a:off x="3688985" y="3873416"/>
                <a:ext cx="333997" cy="407450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5719" extrusionOk="0">
                    <a:moveTo>
                      <a:pt x="2482" y="0"/>
                    </a:moveTo>
                    <a:lnTo>
                      <a:pt x="2482" y="0"/>
                    </a:lnTo>
                    <a:cubicBezTo>
                      <a:pt x="3660" y="1354"/>
                      <a:pt x="3409" y="1880"/>
                      <a:pt x="3034" y="1955"/>
                    </a:cubicBezTo>
                    <a:cubicBezTo>
                      <a:pt x="2947" y="1974"/>
                      <a:pt x="2862" y="1982"/>
                      <a:pt x="2780" y="1982"/>
                    </a:cubicBezTo>
                    <a:cubicBezTo>
                      <a:pt x="1627" y="1982"/>
                      <a:pt x="928" y="301"/>
                      <a:pt x="928" y="301"/>
                    </a:cubicBezTo>
                    <a:lnTo>
                      <a:pt x="502" y="451"/>
                    </a:lnTo>
                    <a:cubicBezTo>
                      <a:pt x="502" y="451"/>
                      <a:pt x="1229" y="1028"/>
                      <a:pt x="1279" y="2206"/>
                    </a:cubicBezTo>
                    <a:cubicBezTo>
                      <a:pt x="1339" y="3353"/>
                      <a:pt x="657" y="3466"/>
                      <a:pt x="385" y="3466"/>
                    </a:cubicBezTo>
                    <a:cubicBezTo>
                      <a:pt x="319" y="3466"/>
                      <a:pt x="277" y="3459"/>
                      <a:pt x="277" y="3459"/>
                    </a:cubicBezTo>
                    <a:lnTo>
                      <a:pt x="277" y="3459"/>
                    </a:lnTo>
                    <a:cubicBezTo>
                      <a:pt x="352" y="3935"/>
                      <a:pt x="577" y="4035"/>
                      <a:pt x="302" y="4862"/>
                    </a:cubicBezTo>
                    <a:lnTo>
                      <a:pt x="1" y="5439"/>
                    </a:lnTo>
                    <a:cubicBezTo>
                      <a:pt x="450" y="5626"/>
                      <a:pt x="1188" y="5719"/>
                      <a:pt x="1938" y="5719"/>
                    </a:cubicBezTo>
                    <a:cubicBezTo>
                      <a:pt x="3200" y="5719"/>
                      <a:pt x="4496" y="5456"/>
                      <a:pt x="4512" y="4938"/>
                    </a:cubicBezTo>
                    <a:cubicBezTo>
                      <a:pt x="4237" y="4612"/>
                      <a:pt x="3660" y="3760"/>
                      <a:pt x="3961" y="3208"/>
                    </a:cubicBezTo>
                    <a:cubicBezTo>
                      <a:pt x="4688" y="1905"/>
                      <a:pt x="2933" y="25"/>
                      <a:pt x="2933" y="25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4"/>
              <p:cNvSpPr/>
              <p:nvPr/>
            </p:nvSpPr>
            <p:spPr>
              <a:xfrm>
                <a:off x="3778614" y="3805518"/>
                <a:ext cx="87275" cy="122043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713" extrusionOk="0">
                    <a:moveTo>
                      <a:pt x="222" y="1"/>
                    </a:moveTo>
                    <a:cubicBezTo>
                      <a:pt x="222" y="1"/>
                      <a:pt x="397" y="753"/>
                      <a:pt x="121" y="1104"/>
                    </a:cubicBezTo>
                    <a:cubicBezTo>
                      <a:pt x="0" y="1286"/>
                      <a:pt x="793" y="1712"/>
                      <a:pt x="1090" y="1712"/>
                    </a:cubicBezTo>
                    <a:cubicBezTo>
                      <a:pt x="1161" y="1712"/>
                      <a:pt x="1204" y="1688"/>
                      <a:pt x="1199" y="1630"/>
                    </a:cubicBezTo>
                    <a:cubicBezTo>
                      <a:pt x="1174" y="1229"/>
                      <a:pt x="948" y="978"/>
                      <a:pt x="1224" y="552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4"/>
              <p:cNvSpPr/>
              <p:nvPr/>
            </p:nvSpPr>
            <p:spPr>
              <a:xfrm>
                <a:off x="3765789" y="3713966"/>
                <a:ext cx="135793" cy="16735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2349" extrusionOk="0">
                    <a:moveTo>
                      <a:pt x="885" y="1"/>
                    </a:moveTo>
                    <a:cubicBezTo>
                      <a:pt x="631" y="1"/>
                      <a:pt x="398" y="188"/>
                      <a:pt x="301" y="333"/>
                    </a:cubicBezTo>
                    <a:cubicBezTo>
                      <a:pt x="1" y="785"/>
                      <a:pt x="176" y="1286"/>
                      <a:pt x="326" y="1562"/>
                    </a:cubicBezTo>
                    <a:cubicBezTo>
                      <a:pt x="633" y="2113"/>
                      <a:pt x="1123" y="2349"/>
                      <a:pt x="1375" y="2349"/>
                    </a:cubicBezTo>
                    <a:cubicBezTo>
                      <a:pt x="1432" y="2349"/>
                      <a:pt x="1477" y="2337"/>
                      <a:pt x="1504" y="2313"/>
                    </a:cubicBezTo>
                    <a:cubicBezTo>
                      <a:pt x="1905" y="2013"/>
                      <a:pt x="1630" y="559"/>
                      <a:pt x="1304" y="208"/>
                    </a:cubicBezTo>
                    <a:cubicBezTo>
                      <a:pt x="1171" y="57"/>
                      <a:pt x="1025" y="1"/>
                      <a:pt x="885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4"/>
              <p:cNvSpPr/>
              <p:nvPr/>
            </p:nvSpPr>
            <p:spPr>
              <a:xfrm>
                <a:off x="3746125" y="3707910"/>
                <a:ext cx="132159" cy="136434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915" extrusionOk="0">
                    <a:moveTo>
                      <a:pt x="1122" y="0"/>
                    </a:moveTo>
                    <a:cubicBezTo>
                      <a:pt x="831" y="0"/>
                      <a:pt x="522" y="137"/>
                      <a:pt x="352" y="444"/>
                    </a:cubicBezTo>
                    <a:cubicBezTo>
                      <a:pt x="1" y="1120"/>
                      <a:pt x="176" y="1446"/>
                      <a:pt x="201" y="1521"/>
                    </a:cubicBezTo>
                    <a:cubicBezTo>
                      <a:pt x="237" y="1575"/>
                      <a:pt x="546" y="1914"/>
                      <a:pt x="651" y="1914"/>
                    </a:cubicBezTo>
                    <a:cubicBezTo>
                      <a:pt x="692" y="1914"/>
                      <a:pt x="702" y="1863"/>
                      <a:pt x="653" y="1722"/>
                    </a:cubicBezTo>
                    <a:cubicBezTo>
                      <a:pt x="577" y="1471"/>
                      <a:pt x="690" y="1459"/>
                      <a:pt x="806" y="1459"/>
                    </a:cubicBezTo>
                    <a:cubicBezTo>
                      <a:pt x="819" y="1459"/>
                      <a:pt x="832" y="1459"/>
                      <a:pt x="845" y="1459"/>
                    </a:cubicBezTo>
                    <a:cubicBezTo>
                      <a:pt x="946" y="1459"/>
                      <a:pt x="1034" y="1449"/>
                      <a:pt x="978" y="1271"/>
                    </a:cubicBezTo>
                    <a:cubicBezTo>
                      <a:pt x="932" y="1133"/>
                      <a:pt x="887" y="785"/>
                      <a:pt x="1283" y="785"/>
                    </a:cubicBezTo>
                    <a:cubicBezTo>
                      <a:pt x="1320" y="785"/>
                      <a:pt x="1360" y="788"/>
                      <a:pt x="1404" y="794"/>
                    </a:cubicBezTo>
                    <a:cubicBezTo>
                      <a:pt x="1504" y="811"/>
                      <a:pt x="1582" y="819"/>
                      <a:pt x="1642" y="819"/>
                    </a:cubicBezTo>
                    <a:cubicBezTo>
                      <a:pt x="1854" y="819"/>
                      <a:pt x="1850" y="719"/>
                      <a:pt x="1830" y="544"/>
                    </a:cubicBezTo>
                    <a:cubicBezTo>
                      <a:pt x="1803" y="201"/>
                      <a:pt x="1475" y="0"/>
                      <a:pt x="1122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4"/>
              <p:cNvSpPr/>
              <p:nvPr/>
            </p:nvSpPr>
            <p:spPr>
              <a:xfrm>
                <a:off x="3662196" y="4119788"/>
                <a:ext cx="239383" cy="165075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317" extrusionOk="0">
                    <a:moveTo>
                      <a:pt x="878" y="1"/>
                    </a:moveTo>
                    <a:cubicBezTo>
                      <a:pt x="878" y="1"/>
                      <a:pt x="1" y="1003"/>
                      <a:pt x="753" y="1805"/>
                    </a:cubicBezTo>
                    <a:cubicBezTo>
                      <a:pt x="1123" y="2213"/>
                      <a:pt x="1761" y="2316"/>
                      <a:pt x="2313" y="2316"/>
                    </a:cubicBezTo>
                    <a:cubicBezTo>
                      <a:pt x="2882" y="2316"/>
                      <a:pt x="3359" y="2206"/>
                      <a:pt x="3359" y="2206"/>
                    </a:cubicBezTo>
                    <a:cubicBezTo>
                      <a:pt x="1204" y="2056"/>
                      <a:pt x="878" y="1"/>
                      <a:pt x="878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4"/>
              <p:cNvSpPr/>
              <p:nvPr/>
            </p:nvSpPr>
            <p:spPr>
              <a:xfrm>
                <a:off x="3860405" y="4191248"/>
                <a:ext cx="239383" cy="169706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2382" extrusionOk="0">
                    <a:moveTo>
                      <a:pt x="3359" y="0"/>
                    </a:moveTo>
                    <a:lnTo>
                      <a:pt x="1" y="1228"/>
                    </a:lnTo>
                    <a:lnTo>
                      <a:pt x="1780" y="2381"/>
                    </a:lnTo>
                    <a:lnTo>
                      <a:pt x="33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4"/>
              <p:cNvSpPr/>
              <p:nvPr/>
            </p:nvSpPr>
            <p:spPr>
              <a:xfrm>
                <a:off x="3987225" y="4132327"/>
                <a:ext cx="301794" cy="228625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3209" extrusionOk="0">
                    <a:moveTo>
                      <a:pt x="4236" y="0"/>
                    </a:moveTo>
                    <a:lnTo>
                      <a:pt x="1178" y="752"/>
                    </a:lnTo>
                    <a:lnTo>
                      <a:pt x="0" y="3208"/>
                    </a:lnTo>
                    <a:lnTo>
                      <a:pt x="0" y="3208"/>
                    </a:lnTo>
                    <a:lnTo>
                      <a:pt x="3183" y="2281"/>
                    </a:lnTo>
                    <a:lnTo>
                      <a:pt x="42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4"/>
              <p:cNvSpPr/>
              <p:nvPr/>
            </p:nvSpPr>
            <p:spPr>
              <a:xfrm>
                <a:off x="3599713" y="3935686"/>
                <a:ext cx="366128" cy="381303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5352" extrusionOk="0">
                    <a:moveTo>
                      <a:pt x="1320" y="1"/>
                    </a:moveTo>
                    <a:cubicBezTo>
                      <a:pt x="1294" y="1"/>
                      <a:pt x="1279" y="3"/>
                      <a:pt x="1279" y="3"/>
                    </a:cubicBezTo>
                    <a:cubicBezTo>
                      <a:pt x="327" y="79"/>
                      <a:pt x="1" y="3638"/>
                      <a:pt x="1204" y="4841"/>
                    </a:cubicBezTo>
                    <a:cubicBezTo>
                      <a:pt x="1598" y="5235"/>
                      <a:pt x="2165" y="5352"/>
                      <a:pt x="2710" y="5352"/>
                    </a:cubicBezTo>
                    <a:cubicBezTo>
                      <a:pt x="3411" y="5352"/>
                      <a:pt x="4075" y="5159"/>
                      <a:pt x="4287" y="5116"/>
                    </a:cubicBezTo>
                    <a:cubicBezTo>
                      <a:pt x="5063" y="4966"/>
                      <a:pt x="5139" y="4640"/>
                      <a:pt x="4863" y="4590"/>
                    </a:cubicBezTo>
                    <a:cubicBezTo>
                      <a:pt x="4835" y="4585"/>
                      <a:pt x="4808" y="4583"/>
                      <a:pt x="4782" y="4583"/>
                    </a:cubicBezTo>
                    <a:cubicBezTo>
                      <a:pt x="4558" y="4583"/>
                      <a:pt x="4361" y="4742"/>
                      <a:pt x="3963" y="4742"/>
                    </a:cubicBezTo>
                    <a:cubicBezTo>
                      <a:pt x="3938" y="4742"/>
                      <a:pt x="3912" y="4742"/>
                      <a:pt x="3885" y="4740"/>
                    </a:cubicBezTo>
                    <a:cubicBezTo>
                      <a:pt x="3409" y="4715"/>
                      <a:pt x="2708" y="4765"/>
                      <a:pt x="2106" y="3888"/>
                    </a:cubicBezTo>
                    <a:cubicBezTo>
                      <a:pt x="1505" y="3036"/>
                      <a:pt x="2106" y="1282"/>
                      <a:pt x="1880" y="555"/>
                    </a:cubicBezTo>
                    <a:cubicBezTo>
                      <a:pt x="1719" y="50"/>
                      <a:pt x="1427" y="1"/>
                      <a:pt x="132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D7B6C9E8-1064-F7B9-4F7A-89A06C91F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69" y="710360"/>
            <a:ext cx="3466129" cy="559464"/>
          </a:xfrm>
        </p:spPr>
        <p:txBody>
          <a:bodyPr/>
          <a:lstStyle/>
          <a:p>
            <a:r>
              <a:rPr lang="en-IN" dirty="0">
                <a:hlinkClick r:id="rId3"/>
              </a:rPr>
              <a:t>https://github.com/damletanmay</a:t>
            </a:r>
            <a:endParaRPr lang="en-IN" dirty="0"/>
          </a:p>
          <a:p>
            <a:r>
              <a:rPr lang="en-IN" dirty="0"/>
              <a:t>damlet@uwindsor.ca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B9311-FEB5-4B47-8FD3-64447033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55" y="629878"/>
            <a:ext cx="3834503" cy="4032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31423-D164-83AE-EC9A-E01116C7B1E8}"/>
              </a:ext>
            </a:extLst>
          </p:cNvPr>
          <p:cNvSpPr txBox="1"/>
          <p:nvPr/>
        </p:nvSpPr>
        <p:spPr>
          <a:xfrm>
            <a:off x="1403482" y="20269"/>
            <a:ext cx="587516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3500"/>
            </a:pPr>
            <a:r>
              <a:rPr lang="en" sz="3500" b="1" dirty="0">
                <a:solidFill>
                  <a:schemeClr val="dk1"/>
                </a:solidFill>
                <a:latin typeface="Barlow Semi Condensed"/>
                <a:sym typeface="Barlow Semi Condensed"/>
              </a:rPr>
              <a:t>Shameless Self Promotion</a:t>
            </a:r>
            <a:endParaRPr lang="en-IN" sz="3500" b="1" dirty="0">
              <a:solidFill>
                <a:schemeClr val="dk1"/>
              </a:solidFill>
              <a:latin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D17BC5-E92F-01DD-7413-A2F08F9A9525}"/>
              </a:ext>
            </a:extLst>
          </p:cNvPr>
          <p:cNvSpPr txBox="1"/>
          <p:nvPr/>
        </p:nvSpPr>
        <p:spPr>
          <a:xfrm>
            <a:off x="4923963" y="213628"/>
            <a:ext cx="393700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8500" b="1" dirty="0">
                <a:solidFill>
                  <a:schemeClr val="dk1"/>
                </a:solidFill>
                <a:latin typeface="Barlow Semi Condensed"/>
                <a:sym typeface="Barlow Semi Condensed"/>
              </a:rPr>
              <a:t>Thanks</a:t>
            </a:r>
            <a:r>
              <a:rPr lang="en" sz="8500" b="1" dirty="0">
                <a:solidFill>
                  <a:schemeClr val="dk1"/>
                </a:solidFill>
                <a:latin typeface="Barlow Semi Condensed"/>
              </a:rPr>
              <a:t>!</a:t>
            </a:r>
            <a:endParaRPr lang="en-IN" sz="8500" b="1" dirty="0">
              <a:solidFill>
                <a:schemeClr val="dk1"/>
              </a:solidFill>
              <a:latin typeface="Barlow Semi Condensed"/>
            </a:endParaRPr>
          </a:p>
        </p:txBody>
      </p:sp>
      <p:grpSp>
        <p:nvGrpSpPr>
          <p:cNvPr id="11" name="Google Shape;2676;p65">
            <a:extLst>
              <a:ext uri="{FF2B5EF4-FFF2-40B4-BE49-F238E27FC236}">
                <a16:creationId xmlns:a16="http://schemas.microsoft.com/office/drawing/2014/main" id="{E7E96F83-7585-456F-4202-F0B8E2789938}"/>
              </a:ext>
            </a:extLst>
          </p:cNvPr>
          <p:cNvGrpSpPr/>
          <p:nvPr/>
        </p:nvGrpSpPr>
        <p:grpSpPr>
          <a:xfrm>
            <a:off x="809340" y="1614011"/>
            <a:ext cx="3521886" cy="2606005"/>
            <a:chOff x="615700" y="2804250"/>
            <a:chExt cx="2219349" cy="1642199"/>
          </a:xfrm>
        </p:grpSpPr>
        <p:sp>
          <p:nvSpPr>
            <p:cNvPr id="12" name="Google Shape;2677;p65">
              <a:extLst>
                <a:ext uri="{FF2B5EF4-FFF2-40B4-BE49-F238E27FC236}">
                  <a16:creationId xmlns:a16="http://schemas.microsoft.com/office/drawing/2014/main" id="{3376CAC4-4050-EF3E-7B34-A649B8F56D6C}"/>
                </a:ext>
              </a:extLst>
            </p:cNvPr>
            <p:cNvSpPr/>
            <p:nvPr/>
          </p:nvSpPr>
          <p:spPr>
            <a:xfrm>
              <a:off x="1624829" y="4053320"/>
              <a:ext cx="49057" cy="38721"/>
            </a:xfrm>
            <a:custGeom>
              <a:avLst/>
              <a:gdLst/>
              <a:ahLst/>
              <a:cxnLst/>
              <a:rect l="l" t="t" r="r" b="b"/>
              <a:pathLst>
                <a:path w="954" h="753" extrusionOk="0">
                  <a:moveTo>
                    <a:pt x="201" y="1"/>
                  </a:moveTo>
                  <a:lnTo>
                    <a:pt x="1" y="302"/>
                  </a:lnTo>
                  <a:cubicBezTo>
                    <a:pt x="1" y="302"/>
                    <a:pt x="51" y="352"/>
                    <a:pt x="126" y="377"/>
                  </a:cubicBezTo>
                  <a:cubicBezTo>
                    <a:pt x="201" y="427"/>
                    <a:pt x="302" y="477"/>
                    <a:pt x="402" y="552"/>
                  </a:cubicBezTo>
                  <a:cubicBezTo>
                    <a:pt x="502" y="602"/>
                    <a:pt x="602" y="652"/>
                    <a:pt x="678" y="703"/>
                  </a:cubicBezTo>
                  <a:cubicBezTo>
                    <a:pt x="778" y="728"/>
                    <a:pt x="828" y="753"/>
                    <a:pt x="828" y="753"/>
                  </a:cubicBezTo>
                  <a:lnTo>
                    <a:pt x="953" y="427"/>
                  </a:lnTo>
                  <a:cubicBezTo>
                    <a:pt x="953" y="427"/>
                    <a:pt x="928" y="402"/>
                    <a:pt x="853" y="377"/>
                  </a:cubicBezTo>
                  <a:cubicBezTo>
                    <a:pt x="778" y="327"/>
                    <a:pt x="678" y="277"/>
                    <a:pt x="577" y="226"/>
                  </a:cubicBezTo>
                  <a:cubicBezTo>
                    <a:pt x="477" y="176"/>
                    <a:pt x="402" y="126"/>
                    <a:pt x="327" y="76"/>
                  </a:cubicBezTo>
                  <a:cubicBezTo>
                    <a:pt x="252" y="26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78;p65">
              <a:extLst>
                <a:ext uri="{FF2B5EF4-FFF2-40B4-BE49-F238E27FC236}">
                  <a16:creationId xmlns:a16="http://schemas.microsoft.com/office/drawing/2014/main" id="{696FBFD1-D119-1081-7416-2ADEDC2B3137}"/>
                </a:ext>
              </a:extLst>
            </p:cNvPr>
            <p:cNvSpPr/>
            <p:nvPr/>
          </p:nvSpPr>
          <p:spPr>
            <a:xfrm>
              <a:off x="1569447" y="4012078"/>
              <a:ext cx="47720" cy="43863"/>
            </a:xfrm>
            <a:custGeom>
              <a:avLst/>
              <a:gdLst/>
              <a:ahLst/>
              <a:cxnLst/>
              <a:rect l="l" t="t" r="r" b="b"/>
              <a:pathLst>
                <a:path w="928" h="853" extrusionOk="0">
                  <a:moveTo>
                    <a:pt x="251" y="1"/>
                  </a:moveTo>
                  <a:lnTo>
                    <a:pt x="0" y="276"/>
                  </a:lnTo>
                  <a:cubicBezTo>
                    <a:pt x="0" y="276"/>
                    <a:pt x="25" y="327"/>
                    <a:pt x="100" y="377"/>
                  </a:cubicBezTo>
                  <a:cubicBezTo>
                    <a:pt x="176" y="427"/>
                    <a:pt x="251" y="502"/>
                    <a:pt x="351" y="577"/>
                  </a:cubicBezTo>
                  <a:cubicBezTo>
                    <a:pt x="451" y="652"/>
                    <a:pt x="527" y="728"/>
                    <a:pt x="602" y="778"/>
                  </a:cubicBezTo>
                  <a:cubicBezTo>
                    <a:pt x="652" y="828"/>
                    <a:pt x="702" y="853"/>
                    <a:pt x="702" y="853"/>
                  </a:cubicBezTo>
                  <a:lnTo>
                    <a:pt x="928" y="552"/>
                  </a:lnTo>
                  <a:cubicBezTo>
                    <a:pt x="928" y="552"/>
                    <a:pt x="877" y="527"/>
                    <a:pt x="827" y="477"/>
                  </a:cubicBezTo>
                  <a:cubicBezTo>
                    <a:pt x="752" y="427"/>
                    <a:pt x="677" y="352"/>
                    <a:pt x="577" y="276"/>
                  </a:cubicBezTo>
                  <a:cubicBezTo>
                    <a:pt x="501" y="226"/>
                    <a:pt x="401" y="151"/>
                    <a:pt x="351" y="101"/>
                  </a:cubicBezTo>
                  <a:cubicBezTo>
                    <a:pt x="276" y="51"/>
                    <a:pt x="251" y="1"/>
                    <a:pt x="2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79;p65">
              <a:extLst>
                <a:ext uri="{FF2B5EF4-FFF2-40B4-BE49-F238E27FC236}">
                  <a16:creationId xmlns:a16="http://schemas.microsoft.com/office/drawing/2014/main" id="{AB8BE1FE-8129-0A27-6CD9-2C37A6A54DE9}"/>
                </a:ext>
              </a:extLst>
            </p:cNvPr>
            <p:cNvSpPr/>
            <p:nvPr/>
          </p:nvSpPr>
          <p:spPr>
            <a:xfrm>
              <a:off x="1520440" y="3964409"/>
              <a:ext cx="45200" cy="46435"/>
            </a:xfrm>
            <a:custGeom>
              <a:avLst/>
              <a:gdLst/>
              <a:ahLst/>
              <a:cxnLst/>
              <a:rect l="l" t="t" r="r" b="b"/>
              <a:pathLst>
                <a:path w="879" h="903" extrusionOk="0">
                  <a:moveTo>
                    <a:pt x="277" y="0"/>
                  </a:moveTo>
                  <a:lnTo>
                    <a:pt x="1" y="226"/>
                  </a:lnTo>
                  <a:cubicBezTo>
                    <a:pt x="1" y="226"/>
                    <a:pt x="151" y="401"/>
                    <a:pt x="302" y="577"/>
                  </a:cubicBezTo>
                  <a:cubicBezTo>
                    <a:pt x="452" y="752"/>
                    <a:pt x="627" y="903"/>
                    <a:pt x="627" y="903"/>
                  </a:cubicBezTo>
                  <a:lnTo>
                    <a:pt x="878" y="627"/>
                  </a:lnTo>
                  <a:cubicBezTo>
                    <a:pt x="878" y="627"/>
                    <a:pt x="728" y="477"/>
                    <a:pt x="577" y="326"/>
                  </a:cubicBezTo>
                  <a:cubicBezTo>
                    <a:pt x="427" y="151"/>
                    <a:pt x="277" y="0"/>
                    <a:pt x="277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80;p65">
              <a:extLst>
                <a:ext uri="{FF2B5EF4-FFF2-40B4-BE49-F238E27FC236}">
                  <a16:creationId xmlns:a16="http://schemas.microsoft.com/office/drawing/2014/main" id="{7938235F-34A1-7F03-7935-AE0083E469B2}"/>
                </a:ext>
              </a:extLst>
            </p:cNvPr>
            <p:cNvSpPr/>
            <p:nvPr/>
          </p:nvSpPr>
          <p:spPr>
            <a:xfrm>
              <a:off x="1477913" y="3910260"/>
              <a:ext cx="42578" cy="49057"/>
            </a:xfrm>
            <a:custGeom>
              <a:avLst/>
              <a:gdLst/>
              <a:ahLst/>
              <a:cxnLst/>
              <a:rect l="l" t="t" r="r" b="b"/>
              <a:pathLst>
                <a:path w="828" h="954" extrusionOk="0">
                  <a:moveTo>
                    <a:pt x="302" y="1"/>
                  </a:moveTo>
                  <a:lnTo>
                    <a:pt x="1" y="201"/>
                  </a:lnTo>
                  <a:cubicBezTo>
                    <a:pt x="1" y="201"/>
                    <a:pt x="126" y="402"/>
                    <a:pt x="251" y="577"/>
                  </a:cubicBezTo>
                  <a:cubicBezTo>
                    <a:pt x="327" y="678"/>
                    <a:pt x="402" y="753"/>
                    <a:pt x="452" y="828"/>
                  </a:cubicBezTo>
                  <a:cubicBezTo>
                    <a:pt x="502" y="903"/>
                    <a:pt x="527" y="953"/>
                    <a:pt x="527" y="953"/>
                  </a:cubicBezTo>
                  <a:lnTo>
                    <a:pt x="828" y="728"/>
                  </a:lnTo>
                  <a:cubicBezTo>
                    <a:pt x="828" y="728"/>
                    <a:pt x="778" y="678"/>
                    <a:pt x="728" y="602"/>
                  </a:cubicBezTo>
                  <a:cubicBezTo>
                    <a:pt x="677" y="552"/>
                    <a:pt x="627" y="452"/>
                    <a:pt x="552" y="352"/>
                  </a:cubicBezTo>
                  <a:cubicBezTo>
                    <a:pt x="427" y="176"/>
                    <a:pt x="302" y="1"/>
                    <a:pt x="302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81;p65">
              <a:extLst>
                <a:ext uri="{FF2B5EF4-FFF2-40B4-BE49-F238E27FC236}">
                  <a16:creationId xmlns:a16="http://schemas.microsoft.com/office/drawing/2014/main" id="{3334203F-55EC-4597-3E22-7DFB78976FB8}"/>
                </a:ext>
              </a:extLst>
            </p:cNvPr>
            <p:cNvSpPr/>
            <p:nvPr/>
          </p:nvSpPr>
          <p:spPr>
            <a:xfrm>
              <a:off x="1441866" y="3852306"/>
              <a:ext cx="38670" cy="49006"/>
            </a:xfrm>
            <a:custGeom>
              <a:avLst/>
              <a:gdLst/>
              <a:ahLst/>
              <a:cxnLst/>
              <a:rect l="l" t="t" r="r" b="b"/>
              <a:pathLst>
                <a:path w="752" h="953" extrusionOk="0">
                  <a:moveTo>
                    <a:pt x="326" y="0"/>
                  </a:moveTo>
                  <a:lnTo>
                    <a:pt x="0" y="150"/>
                  </a:lnTo>
                  <a:cubicBezTo>
                    <a:pt x="0" y="150"/>
                    <a:pt x="100" y="351"/>
                    <a:pt x="226" y="576"/>
                  </a:cubicBezTo>
                  <a:cubicBezTo>
                    <a:pt x="326" y="777"/>
                    <a:pt x="451" y="952"/>
                    <a:pt x="451" y="952"/>
                  </a:cubicBezTo>
                  <a:lnTo>
                    <a:pt x="752" y="777"/>
                  </a:lnTo>
                  <a:cubicBezTo>
                    <a:pt x="752" y="777"/>
                    <a:pt x="652" y="576"/>
                    <a:pt x="526" y="376"/>
                  </a:cubicBezTo>
                  <a:cubicBezTo>
                    <a:pt x="426" y="201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82;p65">
              <a:extLst>
                <a:ext uri="{FF2B5EF4-FFF2-40B4-BE49-F238E27FC236}">
                  <a16:creationId xmlns:a16="http://schemas.microsoft.com/office/drawing/2014/main" id="{1C64DF3D-2468-476B-E597-27F0C81DDD4E}"/>
                </a:ext>
              </a:extLst>
            </p:cNvPr>
            <p:cNvSpPr/>
            <p:nvPr/>
          </p:nvSpPr>
          <p:spPr>
            <a:xfrm>
              <a:off x="1413480" y="3790444"/>
              <a:ext cx="34864" cy="49006"/>
            </a:xfrm>
            <a:custGeom>
              <a:avLst/>
              <a:gdLst/>
              <a:ahLst/>
              <a:cxnLst/>
              <a:rect l="l" t="t" r="r" b="b"/>
              <a:pathLst>
                <a:path w="678" h="953" extrusionOk="0">
                  <a:moveTo>
                    <a:pt x="326" y="0"/>
                  </a:moveTo>
                  <a:lnTo>
                    <a:pt x="1" y="125"/>
                  </a:lnTo>
                  <a:cubicBezTo>
                    <a:pt x="1" y="125"/>
                    <a:pt x="76" y="326"/>
                    <a:pt x="176" y="551"/>
                  </a:cubicBezTo>
                  <a:cubicBezTo>
                    <a:pt x="251" y="752"/>
                    <a:pt x="352" y="952"/>
                    <a:pt x="352" y="952"/>
                  </a:cubicBezTo>
                  <a:lnTo>
                    <a:pt x="677" y="802"/>
                  </a:lnTo>
                  <a:cubicBezTo>
                    <a:pt x="677" y="802"/>
                    <a:pt x="602" y="602"/>
                    <a:pt x="502" y="401"/>
                  </a:cubicBezTo>
                  <a:cubicBezTo>
                    <a:pt x="427" y="201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83;p65">
              <a:extLst>
                <a:ext uri="{FF2B5EF4-FFF2-40B4-BE49-F238E27FC236}">
                  <a16:creationId xmlns:a16="http://schemas.microsoft.com/office/drawing/2014/main" id="{03BA2D28-D688-F623-00E1-980B87394691}"/>
                </a:ext>
              </a:extLst>
            </p:cNvPr>
            <p:cNvSpPr/>
            <p:nvPr/>
          </p:nvSpPr>
          <p:spPr>
            <a:xfrm>
              <a:off x="1390288" y="3725959"/>
              <a:ext cx="32293" cy="49057"/>
            </a:xfrm>
            <a:custGeom>
              <a:avLst/>
              <a:gdLst/>
              <a:ahLst/>
              <a:cxnLst/>
              <a:rect l="l" t="t" r="r" b="b"/>
              <a:pathLst>
                <a:path w="628" h="954" extrusionOk="0">
                  <a:moveTo>
                    <a:pt x="351" y="1"/>
                  </a:moveTo>
                  <a:lnTo>
                    <a:pt x="1" y="101"/>
                  </a:lnTo>
                  <a:cubicBezTo>
                    <a:pt x="1" y="101"/>
                    <a:pt x="51" y="327"/>
                    <a:pt x="126" y="527"/>
                  </a:cubicBezTo>
                  <a:cubicBezTo>
                    <a:pt x="201" y="753"/>
                    <a:pt x="276" y="953"/>
                    <a:pt x="276" y="953"/>
                  </a:cubicBezTo>
                  <a:lnTo>
                    <a:pt x="627" y="828"/>
                  </a:lnTo>
                  <a:cubicBezTo>
                    <a:pt x="627" y="828"/>
                    <a:pt x="552" y="627"/>
                    <a:pt x="477" y="427"/>
                  </a:cubicBezTo>
                  <a:cubicBezTo>
                    <a:pt x="402" y="201"/>
                    <a:pt x="351" y="1"/>
                    <a:pt x="3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84;p65">
              <a:extLst>
                <a:ext uri="{FF2B5EF4-FFF2-40B4-BE49-F238E27FC236}">
                  <a16:creationId xmlns:a16="http://schemas.microsoft.com/office/drawing/2014/main" id="{F7E1C85E-2C1D-82BF-424D-147EFB1C4C76}"/>
                </a:ext>
              </a:extLst>
            </p:cNvPr>
            <p:cNvSpPr/>
            <p:nvPr/>
          </p:nvSpPr>
          <p:spPr>
            <a:xfrm>
              <a:off x="1372238" y="3660241"/>
              <a:ext cx="29722" cy="49057"/>
            </a:xfrm>
            <a:custGeom>
              <a:avLst/>
              <a:gdLst/>
              <a:ahLst/>
              <a:cxnLst/>
              <a:rect l="l" t="t" r="r" b="b"/>
              <a:pathLst>
                <a:path w="578" h="954" extrusionOk="0">
                  <a:moveTo>
                    <a:pt x="352" y="1"/>
                  </a:moveTo>
                  <a:lnTo>
                    <a:pt x="1" y="76"/>
                  </a:lnTo>
                  <a:cubicBezTo>
                    <a:pt x="1" y="76"/>
                    <a:pt x="51" y="301"/>
                    <a:pt x="101" y="502"/>
                  </a:cubicBezTo>
                  <a:cubicBezTo>
                    <a:pt x="151" y="727"/>
                    <a:pt x="226" y="953"/>
                    <a:pt x="226" y="953"/>
                  </a:cubicBezTo>
                  <a:lnTo>
                    <a:pt x="577" y="853"/>
                  </a:lnTo>
                  <a:cubicBezTo>
                    <a:pt x="577" y="853"/>
                    <a:pt x="527" y="627"/>
                    <a:pt x="452" y="427"/>
                  </a:cubicBezTo>
                  <a:cubicBezTo>
                    <a:pt x="402" y="201"/>
                    <a:pt x="352" y="1"/>
                    <a:pt x="352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85;p65">
              <a:extLst>
                <a:ext uri="{FF2B5EF4-FFF2-40B4-BE49-F238E27FC236}">
                  <a16:creationId xmlns:a16="http://schemas.microsoft.com/office/drawing/2014/main" id="{11909A08-CD0F-BD71-F073-AC1C291B59B5}"/>
                </a:ext>
              </a:extLst>
            </p:cNvPr>
            <p:cNvSpPr/>
            <p:nvPr/>
          </p:nvSpPr>
          <p:spPr>
            <a:xfrm>
              <a:off x="1360668" y="3591951"/>
              <a:ext cx="25814" cy="49006"/>
            </a:xfrm>
            <a:custGeom>
              <a:avLst/>
              <a:gdLst/>
              <a:ahLst/>
              <a:cxnLst/>
              <a:rect l="l" t="t" r="r" b="b"/>
              <a:pathLst>
                <a:path w="502" h="953" extrusionOk="0">
                  <a:moveTo>
                    <a:pt x="376" y="0"/>
                  </a:moveTo>
                  <a:lnTo>
                    <a:pt x="0" y="50"/>
                  </a:lnTo>
                  <a:cubicBezTo>
                    <a:pt x="0" y="50"/>
                    <a:pt x="25" y="276"/>
                    <a:pt x="75" y="502"/>
                  </a:cubicBezTo>
                  <a:cubicBezTo>
                    <a:pt x="100" y="727"/>
                    <a:pt x="150" y="953"/>
                    <a:pt x="150" y="953"/>
                  </a:cubicBezTo>
                  <a:lnTo>
                    <a:pt x="501" y="903"/>
                  </a:lnTo>
                  <a:cubicBezTo>
                    <a:pt x="501" y="903"/>
                    <a:pt x="451" y="677"/>
                    <a:pt x="426" y="451"/>
                  </a:cubicBezTo>
                  <a:cubicBezTo>
                    <a:pt x="401" y="226"/>
                    <a:pt x="376" y="0"/>
                    <a:pt x="3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86;p65">
              <a:extLst>
                <a:ext uri="{FF2B5EF4-FFF2-40B4-BE49-F238E27FC236}">
                  <a16:creationId xmlns:a16="http://schemas.microsoft.com/office/drawing/2014/main" id="{8FBB4B7D-AF8E-B320-8F09-B5F48E8A004B}"/>
                </a:ext>
              </a:extLst>
            </p:cNvPr>
            <p:cNvSpPr/>
            <p:nvPr/>
          </p:nvSpPr>
          <p:spPr>
            <a:xfrm>
              <a:off x="1355475" y="3524946"/>
              <a:ext cx="21957" cy="47720"/>
            </a:xfrm>
            <a:custGeom>
              <a:avLst/>
              <a:gdLst/>
              <a:ahLst/>
              <a:cxnLst/>
              <a:rect l="l" t="t" r="r" b="b"/>
              <a:pathLst>
                <a:path w="427" h="928" extrusionOk="0">
                  <a:moveTo>
                    <a:pt x="1" y="0"/>
                  </a:moveTo>
                  <a:cubicBezTo>
                    <a:pt x="1" y="0"/>
                    <a:pt x="26" y="226"/>
                    <a:pt x="26" y="451"/>
                  </a:cubicBezTo>
                  <a:cubicBezTo>
                    <a:pt x="51" y="677"/>
                    <a:pt x="51" y="927"/>
                    <a:pt x="51" y="927"/>
                  </a:cubicBezTo>
                  <a:lnTo>
                    <a:pt x="427" y="877"/>
                  </a:lnTo>
                  <a:cubicBezTo>
                    <a:pt x="427" y="877"/>
                    <a:pt x="402" y="652"/>
                    <a:pt x="377" y="451"/>
                  </a:cubicBezTo>
                  <a:cubicBezTo>
                    <a:pt x="377" y="226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87;p65">
              <a:extLst>
                <a:ext uri="{FF2B5EF4-FFF2-40B4-BE49-F238E27FC236}">
                  <a16:creationId xmlns:a16="http://schemas.microsoft.com/office/drawing/2014/main" id="{3C20A281-FBC6-88E7-3110-DE4D28868475}"/>
                </a:ext>
              </a:extLst>
            </p:cNvPr>
            <p:cNvSpPr/>
            <p:nvPr/>
          </p:nvSpPr>
          <p:spPr>
            <a:xfrm>
              <a:off x="1355475" y="3455319"/>
              <a:ext cx="20672" cy="47720"/>
            </a:xfrm>
            <a:custGeom>
              <a:avLst/>
              <a:gdLst/>
              <a:ahLst/>
              <a:cxnLst/>
              <a:rect l="l" t="t" r="r" b="b"/>
              <a:pathLst>
                <a:path w="402" h="928" extrusionOk="0">
                  <a:moveTo>
                    <a:pt x="51" y="1"/>
                  </a:moveTo>
                  <a:cubicBezTo>
                    <a:pt x="51" y="1"/>
                    <a:pt x="26" y="226"/>
                    <a:pt x="26" y="452"/>
                  </a:cubicBezTo>
                  <a:cubicBezTo>
                    <a:pt x="1" y="677"/>
                    <a:pt x="1" y="903"/>
                    <a:pt x="1" y="903"/>
                  </a:cubicBezTo>
                  <a:lnTo>
                    <a:pt x="377" y="928"/>
                  </a:lnTo>
                  <a:cubicBezTo>
                    <a:pt x="377" y="928"/>
                    <a:pt x="377" y="702"/>
                    <a:pt x="377" y="477"/>
                  </a:cubicBezTo>
                  <a:cubicBezTo>
                    <a:pt x="402" y="251"/>
                    <a:pt x="402" y="26"/>
                    <a:pt x="402" y="26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88;p65">
              <a:extLst>
                <a:ext uri="{FF2B5EF4-FFF2-40B4-BE49-F238E27FC236}">
                  <a16:creationId xmlns:a16="http://schemas.microsoft.com/office/drawing/2014/main" id="{A884A44B-B0B6-0526-ABEE-3CACB8639EDC}"/>
                </a:ext>
              </a:extLst>
            </p:cNvPr>
            <p:cNvSpPr/>
            <p:nvPr/>
          </p:nvSpPr>
          <p:spPr>
            <a:xfrm>
              <a:off x="1360668" y="3385744"/>
              <a:ext cx="25814" cy="49006"/>
            </a:xfrm>
            <a:custGeom>
              <a:avLst/>
              <a:gdLst/>
              <a:ahLst/>
              <a:cxnLst/>
              <a:rect l="l" t="t" r="r" b="b"/>
              <a:pathLst>
                <a:path w="502" h="953" extrusionOk="0">
                  <a:moveTo>
                    <a:pt x="150" y="0"/>
                  </a:moveTo>
                  <a:cubicBezTo>
                    <a:pt x="150" y="0"/>
                    <a:pt x="125" y="50"/>
                    <a:pt x="125" y="151"/>
                  </a:cubicBezTo>
                  <a:cubicBezTo>
                    <a:pt x="100" y="226"/>
                    <a:pt x="75" y="351"/>
                    <a:pt x="50" y="451"/>
                  </a:cubicBezTo>
                  <a:cubicBezTo>
                    <a:pt x="25" y="677"/>
                    <a:pt x="0" y="903"/>
                    <a:pt x="0" y="903"/>
                  </a:cubicBezTo>
                  <a:lnTo>
                    <a:pt x="351" y="953"/>
                  </a:lnTo>
                  <a:cubicBezTo>
                    <a:pt x="351" y="953"/>
                    <a:pt x="376" y="727"/>
                    <a:pt x="426" y="502"/>
                  </a:cubicBezTo>
                  <a:cubicBezTo>
                    <a:pt x="426" y="401"/>
                    <a:pt x="451" y="301"/>
                    <a:pt x="476" y="226"/>
                  </a:cubicBezTo>
                  <a:cubicBezTo>
                    <a:pt x="501" y="126"/>
                    <a:pt x="501" y="75"/>
                    <a:pt x="501" y="75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89;p65">
              <a:extLst>
                <a:ext uri="{FF2B5EF4-FFF2-40B4-BE49-F238E27FC236}">
                  <a16:creationId xmlns:a16="http://schemas.microsoft.com/office/drawing/2014/main" id="{2C3D50AA-4DDF-5C67-1C92-46C61D3D402D}"/>
                </a:ext>
              </a:extLst>
            </p:cNvPr>
            <p:cNvSpPr/>
            <p:nvPr/>
          </p:nvSpPr>
          <p:spPr>
            <a:xfrm>
              <a:off x="1373524" y="3318739"/>
              <a:ext cx="31008" cy="49006"/>
            </a:xfrm>
            <a:custGeom>
              <a:avLst/>
              <a:gdLst/>
              <a:ahLst/>
              <a:cxnLst/>
              <a:rect l="l" t="t" r="r" b="b"/>
              <a:pathLst>
                <a:path w="603" h="953" extrusionOk="0">
                  <a:moveTo>
                    <a:pt x="251" y="0"/>
                  </a:moveTo>
                  <a:lnTo>
                    <a:pt x="1" y="877"/>
                  </a:lnTo>
                  <a:lnTo>
                    <a:pt x="352" y="952"/>
                  </a:lnTo>
                  <a:lnTo>
                    <a:pt x="602" y="10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90;p65">
              <a:extLst>
                <a:ext uri="{FF2B5EF4-FFF2-40B4-BE49-F238E27FC236}">
                  <a16:creationId xmlns:a16="http://schemas.microsoft.com/office/drawing/2014/main" id="{E25B407D-224F-5EEC-8E90-26EC37833F7E}"/>
                </a:ext>
              </a:extLst>
            </p:cNvPr>
            <p:cNvSpPr/>
            <p:nvPr/>
          </p:nvSpPr>
          <p:spPr>
            <a:xfrm>
              <a:off x="1394145" y="3252969"/>
              <a:ext cx="36150" cy="50343"/>
            </a:xfrm>
            <a:custGeom>
              <a:avLst/>
              <a:gdLst/>
              <a:ahLst/>
              <a:cxnLst/>
              <a:rect l="l" t="t" r="r" b="b"/>
              <a:pathLst>
                <a:path w="703" h="979" extrusionOk="0">
                  <a:moveTo>
                    <a:pt x="352" y="1"/>
                  </a:moveTo>
                  <a:lnTo>
                    <a:pt x="1" y="853"/>
                  </a:lnTo>
                  <a:lnTo>
                    <a:pt x="352" y="978"/>
                  </a:lnTo>
                  <a:lnTo>
                    <a:pt x="702" y="17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91;p65">
              <a:extLst>
                <a:ext uri="{FF2B5EF4-FFF2-40B4-BE49-F238E27FC236}">
                  <a16:creationId xmlns:a16="http://schemas.microsoft.com/office/drawing/2014/main" id="{1E4FE2D5-2D18-0C5A-5162-C7CD375C98F4}"/>
                </a:ext>
              </a:extLst>
            </p:cNvPr>
            <p:cNvSpPr/>
            <p:nvPr/>
          </p:nvSpPr>
          <p:spPr>
            <a:xfrm>
              <a:off x="1423816" y="3192392"/>
              <a:ext cx="40007" cy="49057"/>
            </a:xfrm>
            <a:custGeom>
              <a:avLst/>
              <a:gdLst/>
              <a:ahLst/>
              <a:cxnLst/>
              <a:rect l="l" t="t" r="r" b="b"/>
              <a:pathLst>
                <a:path w="778" h="954" extrusionOk="0">
                  <a:moveTo>
                    <a:pt x="451" y="1"/>
                  </a:moveTo>
                  <a:cubicBezTo>
                    <a:pt x="451" y="1"/>
                    <a:pt x="351" y="201"/>
                    <a:pt x="226" y="402"/>
                  </a:cubicBezTo>
                  <a:cubicBezTo>
                    <a:pt x="100" y="577"/>
                    <a:pt x="0" y="803"/>
                    <a:pt x="0" y="803"/>
                  </a:cubicBezTo>
                  <a:lnTo>
                    <a:pt x="326" y="953"/>
                  </a:lnTo>
                  <a:cubicBezTo>
                    <a:pt x="326" y="953"/>
                    <a:pt x="426" y="778"/>
                    <a:pt x="526" y="577"/>
                  </a:cubicBezTo>
                  <a:cubicBezTo>
                    <a:pt x="652" y="402"/>
                    <a:pt x="777" y="201"/>
                    <a:pt x="777" y="201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92;p65">
              <a:extLst>
                <a:ext uri="{FF2B5EF4-FFF2-40B4-BE49-F238E27FC236}">
                  <a16:creationId xmlns:a16="http://schemas.microsoft.com/office/drawing/2014/main" id="{F361E276-1302-CDCB-37EF-7FE93422C7F8}"/>
                </a:ext>
              </a:extLst>
            </p:cNvPr>
            <p:cNvSpPr/>
            <p:nvPr/>
          </p:nvSpPr>
          <p:spPr>
            <a:xfrm>
              <a:off x="1459864" y="3135724"/>
              <a:ext cx="43915" cy="49006"/>
            </a:xfrm>
            <a:custGeom>
              <a:avLst/>
              <a:gdLst/>
              <a:ahLst/>
              <a:cxnLst/>
              <a:rect l="l" t="t" r="r" b="b"/>
              <a:pathLst>
                <a:path w="854" h="953" extrusionOk="0">
                  <a:moveTo>
                    <a:pt x="577" y="0"/>
                  </a:moveTo>
                  <a:lnTo>
                    <a:pt x="1" y="727"/>
                  </a:lnTo>
                  <a:lnTo>
                    <a:pt x="302" y="952"/>
                  </a:lnTo>
                  <a:lnTo>
                    <a:pt x="853" y="251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93;p65">
              <a:extLst>
                <a:ext uri="{FF2B5EF4-FFF2-40B4-BE49-F238E27FC236}">
                  <a16:creationId xmlns:a16="http://schemas.microsoft.com/office/drawing/2014/main" id="{A01B8A76-85AB-84EB-AB27-72EE6CD057D1}"/>
                </a:ext>
              </a:extLst>
            </p:cNvPr>
            <p:cNvSpPr/>
            <p:nvPr/>
          </p:nvSpPr>
          <p:spPr>
            <a:xfrm>
              <a:off x="1503728" y="3084146"/>
              <a:ext cx="46435" cy="47720"/>
            </a:xfrm>
            <a:custGeom>
              <a:avLst/>
              <a:gdLst/>
              <a:ahLst/>
              <a:cxnLst/>
              <a:rect l="l" t="t" r="r" b="b"/>
              <a:pathLst>
                <a:path w="903" h="928" extrusionOk="0">
                  <a:moveTo>
                    <a:pt x="627" y="1"/>
                  </a:moveTo>
                  <a:cubicBezTo>
                    <a:pt x="627" y="1"/>
                    <a:pt x="476" y="176"/>
                    <a:pt x="301" y="326"/>
                  </a:cubicBezTo>
                  <a:cubicBezTo>
                    <a:pt x="226" y="427"/>
                    <a:pt x="150" y="502"/>
                    <a:pt x="100" y="577"/>
                  </a:cubicBezTo>
                  <a:cubicBezTo>
                    <a:pt x="50" y="627"/>
                    <a:pt x="0" y="677"/>
                    <a:pt x="0" y="677"/>
                  </a:cubicBezTo>
                  <a:lnTo>
                    <a:pt x="276" y="928"/>
                  </a:lnTo>
                  <a:cubicBezTo>
                    <a:pt x="276" y="928"/>
                    <a:pt x="326" y="878"/>
                    <a:pt x="376" y="803"/>
                  </a:cubicBezTo>
                  <a:cubicBezTo>
                    <a:pt x="426" y="752"/>
                    <a:pt x="501" y="652"/>
                    <a:pt x="576" y="577"/>
                  </a:cubicBezTo>
                  <a:cubicBezTo>
                    <a:pt x="727" y="427"/>
                    <a:pt x="902" y="276"/>
                    <a:pt x="902" y="276"/>
                  </a:cubicBezTo>
                  <a:lnTo>
                    <a:pt x="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94;p65">
              <a:extLst>
                <a:ext uri="{FF2B5EF4-FFF2-40B4-BE49-F238E27FC236}">
                  <a16:creationId xmlns:a16="http://schemas.microsoft.com/office/drawing/2014/main" id="{57157BC8-AA05-4EFA-32A0-860A53A05786}"/>
                </a:ext>
              </a:extLst>
            </p:cNvPr>
            <p:cNvSpPr/>
            <p:nvPr/>
          </p:nvSpPr>
          <p:spPr>
            <a:xfrm>
              <a:off x="1552683" y="3037763"/>
              <a:ext cx="47720" cy="45149"/>
            </a:xfrm>
            <a:custGeom>
              <a:avLst/>
              <a:gdLst/>
              <a:ahLst/>
              <a:cxnLst/>
              <a:rect l="l" t="t" r="r" b="b"/>
              <a:pathLst>
                <a:path w="928" h="878" extrusionOk="0">
                  <a:moveTo>
                    <a:pt x="702" y="0"/>
                  </a:moveTo>
                  <a:cubicBezTo>
                    <a:pt x="702" y="0"/>
                    <a:pt x="652" y="50"/>
                    <a:pt x="577" y="101"/>
                  </a:cubicBezTo>
                  <a:cubicBezTo>
                    <a:pt x="527" y="151"/>
                    <a:pt x="426" y="226"/>
                    <a:pt x="351" y="301"/>
                  </a:cubicBezTo>
                  <a:cubicBezTo>
                    <a:pt x="176" y="451"/>
                    <a:pt x="0" y="602"/>
                    <a:pt x="0" y="602"/>
                  </a:cubicBezTo>
                  <a:lnTo>
                    <a:pt x="251" y="878"/>
                  </a:lnTo>
                  <a:cubicBezTo>
                    <a:pt x="251" y="878"/>
                    <a:pt x="426" y="727"/>
                    <a:pt x="577" y="577"/>
                  </a:cubicBezTo>
                  <a:cubicBezTo>
                    <a:pt x="677" y="502"/>
                    <a:pt x="752" y="426"/>
                    <a:pt x="827" y="376"/>
                  </a:cubicBezTo>
                  <a:cubicBezTo>
                    <a:pt x="878" y="326"/>
                    <a:pt x="928" y="301"/>
                    <a:pt x="928" y="301"/>
                  </a:cubicBez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95;p65">
              <a:extLst>
                <a:ext uri="{FF2B5EF4-FFF2-40B4-BE49-F238E27FC236}">
                  <a16:creationId xmlns:a16="http://schemas.microsoft.com/office/drawing/2014/main" id="{06E1C880-AED7-4870-2D6B-A31C104B1EAD}"/>
                </a:ext>
              </a:extLst>
            </p:cNvPr>
            <p:cNvSpPr/>
            <p:nvPr/>
          </p:nvSpPr>
          <p:spPr>
            <a:xfrm>
              <a:off x="1606831" y="2996521"/>
              <a:ext cx="49006" cy="42578"/>
            </a:xfrm>
            <a:custGeom>
              <a:avLst/>
              <a:gdLst/>
              <a:ahLst/>
              <a:cxnLst/>
              <a:rect l="l" t="t" r="r" b="b"/>
              <a:pathLst>
                <a:path w="953" h="828" extrusionOk="0">
                  <a:moveTo>
                    <a:pt x="727" y="0"/>
                  </a:moveTo>
                  <a:cubicBezTo>
                    <a:pt x="727" y="0"/>
                    <a:pt x="551" y="126"/>
                    <a:pt x="351" y="276"/>
                  </a:cubicBezTo>
                  <a:cubicBezTo>
                    <a:pt x="175" y="401"/>
                    <a:pt x="0" y="552"/>
                    <a:pt x="0" y="552"/>
                  </a:cubicBezTo>
                  <a:lnTo>
                    <a:pt x="226" y="827"/>
                  </a:lnTo>
                  <a:cubicBezTo>
                    <a:pt x="226" y="827"/>
                    <a:pt x="401" y="702"/>
                    <a:pt x="576" y="552"/>
                  </a:cubicBezTo>
                  <a:cubicBezTo>
                    <a:pt x="752" y="426"/>
                    <a:pt x="952" y="301"/>
                    <a:pt x="952" y="301"/>
                  </a:cubicBezTo>
                  <a:lnTo>
                    <a:pt x="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96;p65">
              <a:extLst>
                <a:ext uri="{FF2B5EF4-FFF2-40B4-BE49-F238E27FC236}">
                  <a16:creationId xmlns:a16="http://schemas.microsoft.com/office/drawing/2014/main" id="{BBF532A0-03AE-0C36-29E8-B9D51DA3BCE5}"/>
                </a:ext>
              </a:extLst>
            </p:cNvPr>
            <p:cNvSpPr/>
            <p:nvPr/>
          </p:nvSpPr>
          <p:spPr>
            <a:xfrm>
              <a:off x="1663500" y="2960422"/>
              <a:ext cx="50343" cy="40007"/>
            </a:xfrm>
            <a:custGeom>
              <a:avLst/>
              <a:gdLst/>
              <a:ahLst/>
              <a:cxnLst/>
              <a:rect l="l" t="t" r="r" b="b"/>
              <a:pathLst>
                <a:path w="979" h="778" extrusionOk="0">
                  <a:moveTo>
                    <a:pt x="778" y="1"/>
                  </a:moveTo>
                  <a:cubicBezTo>
                    <a:pt x="778" y="1"/>
                    <a:pt x="577" y="101"/>
                    <a:pt x="402" y="226"/>
                  </a:cubicBezTo>
                  <a:cubicBezTo>
                    <a:pt x="302" y="276"/>
                    <a:pt x="201" y="326"/>
                    <a:pt x="126" y="377"/>
                  </a:cubicBezTo>
                  <a:cubicBezTo>
                    <a:pt x="51" y="427"/>
                    <a:pt x="1" y="477"/>
                    <a:pt x="1" y="477"/>
                  </a:cubicBezTo>
                  <a:lnTo>
                    <a:pt x="201" y="778"/>
                  </a:lnTo>
                  <a:lnTo>
                    <a:pt x="327" y="702"/>
                  </a:lnTo>
                  <a:cubicBezTo>
                    <a:pt x="377" y="652"/>
                    <a:pt x="477" y="577"/>
                    <a:pt x="577" y="527"/>
                  </a:cubicBezTo>
                  <a:cubicBezTo>
                    <a:pt x="778" y="427"/>
                    <a:pt x="978" y="301"/>
                    <a:pt x="978" y="301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97;p65">
              <a:extLst>
                <a:ext uri="{FF2B5EF4-FFF2-40B4-BE49-F238E27FC236}">
                  <a16:creationId xmlns:a16="http://schemas.microsoft.com/office/drawing/2014/main" id="{4EDFEEE7-1160-6B30-71D4-04747D2E2C23}"/>
                </a:ext>
              </a:extLst>
            </p:cNvPr>
            <p:cNvSpPr/>
            <p:nvPr/>
          </p:nvSpPr>
          <p:spPr>
            <a:xfrm>
              <a:off x="1724076" y="2926894"/>
              <a:ext cx="49057" cy="38721"/>
            </a:xfrm>
            <a:custGeom>
              <a:avLst/>
              <a:gdLst/>
              <a:ahLst/>
              <a:cxnLst/>
              <a:rect l="l" t="t" r="r" b="b"/>
              <a:pathLst>
                <a:path w="954" h="753" extrusionOk="0">
                  <a:moveTo>
                    <a:pt x="803" y="1"/>
                  </a:moveTo>
                  <a:cubicBezTo>
                    <a:pt x="803" y="1"/>
                    <a:pt x="602" y="101"/>
                    <a:pt x="402" y="201"/>
                  </a:cubicBezTo>
                  <a:cubicBezTo>
                    <a:pt x="302" y="252"/>
                    <a:pt x="201" y="327"/>
                    <a:pt x="101" y="352"/>
                  </a:cubicBezTo>
                  <a:cubicBezTo>
                    <a:pt x="51" y="402"/>
                    <a:pt x="1" y="427"/>
                    <a:pt x="1" y="427"/>
                  </a:cubicBezTo>
                  <a:lnTo>
                    <a:pt x="176" y="753"/>
                  </a:lnTo>
                  <a:cubicBezTo>
                    <a:pt x="176" y="753"/>
                    <a:pt x="226" y="728"/>
                    <a:pt x="276" y="678"/>
                  </a:cubicBezTo>
                  <a:cubicBezTo>
                    <a:pt x="352" y="628"/>
                    <a:pt x="452" y="577"/>
                    <a:pt x="552" y="527"/>
                  </a:cubicBezTo>
                  <a:cubicBezTo>
                    <a:pt x="753" y="427"/>
                    <a:pt x="953" y="327"/>
                    <a:pt x="953" y="327"/>
                  </a:cubicBezTo>
                  <a:lnTo>
                    <a:pt x="8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98;p65">
              <a:extLst>
                <a:ext uri="{FF2B5EF4-FFF2-40B4-BE49-F238E27FC236}">
                  <a16:creationId xmlns:a16="http://schemas.microsoft.com/office/drawing/2014/main" id="{39A03F72-13B8-D128-B5C5-30C033F844FD}"/>
                </a:ext>
              </a:extLst>
            </p:cNvPr>
            <p:cNvSpPr/>
            <p:nvPr/>
          </p:nvSpPr>
          <p:spPr>
            <a:xfrm>
              <a:off x="1332283" y="2944790"/>
              <a:ext cx="1346858" cy="1182975"/>
            </a:xfrm>
            <a:custGeom>
              <a:avLst/>
              <a:gdLst/>
              <a:ahLst/>
              <a:cxnLst/>
              <a:rect l="l" t="t" r="r" b="b"/>
              <a:pathLst>
                <a:path w="26192" h="23005" extrusionOk="0">
                  <a:moveTo>
                    <a:pt x="13108" y="0"/>
                  </a:moveTo>
                  <a:cubicBezTo>
                    <a:pt x="11523" y="0"/>
                    <a:pt x="9912" y="331"/>
                    <a:pt x="8372" y="1031"/>
                  </a:cubicBezTo>
                  <a:cubicBezTo>
                    <a:pt x="2582" y="3638"/>
                    <a:pt x="1" y="10455"/>
                    <a:pt x="2607" y="16245"/>
                  </a:cubicBezTo>
                  <a:cubicBezTo>
                    <a:pt x="4540" y="20496"/>
                    <a:pt x="8730" y="23004"/>
                    <a:pt x="13112" y="23004"/>
                  </a:cubicBezTo>
                  <a:cubicBezTo>
                    <a:pt x="14697" y="23004"/>
                    <a:pt x="16308" y="22676"/>
                    <a:pt x="17845" y="21984"/>
                  </a:cubicBezTo>
                  <a:cubicBezTo>
                    <a:pt x="23610" y="19377"/>
                    <a:pt x="26191" y="12560"/>
                    <a:pt x="23585" y="6771"/>
                  </a:cubicBezTo>
                  <a:cubicBezTo>
                    <a:pt x="21653" y="2521"/>
                    <a:pt x="17480" y="0"/>
                    <a:pt x="13108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99;p65">
              <a:extLst>
                <a:ext uri="{FF2B5EF4-FFF2-40B4-BE49-F238E27FC236}">
                  <a16:creationId xmlns:a16="http://schemas.microsoft.com/office/drawing/2014/main" id="{94C1C310-3A3C-1759-644E-657B430E1E62}"/>
                </a:ext>
              </a:extLst>
            </p:cNvPr>
            <p:cNvSpPr/>
            <p:nvPr/>
          </p:nvSpPr>
          <p:spPr>
            <a:xfrm>
              <a:off x="1332283" y="2944790"/>
              <a:ext cx="1346858" cy="1182975"/>
            </a:xfrm>
            <a:custGeom>
              <a:avLst/>
              <a:gdLst/>
              <a:ahLst/>
              <a:cxnLst/>
              <a:rect l="l" t="t" r="r" b="b"/>
              <a:pathLst>
                <a:path w="26192" h="23005" extrusionOk="0">
                  <a:moveTo>
                    <a:pt x="13108" y="0"/>
                  </a:moveTo>
                  <a:cubicBezTo>
                    <a:pt x="11523" y="0"/>
                    <a:pt x="9912" y="331"/>
                    <a:pt x="8372" y="1031"/>
                  </a:cubicBezTo>
                  <a:cubicBezTo>
                    <a:pt x="2582" y="3638"/>
                    <a:pt x="1" y="10455"/>
                    <a:pt x="2607" y="16245"/>
                  </a:cubicBezTo>
                  <a:cubicBezTo>
                    <a:pt x="4540" y="20496"/>
                    <a:pt x="8730" y="23004"/>
                    <a:pt x="13112" y="23004"/>
                  </a:cubicBezTo>
                  <a:cubicBezTo>
                    <a:pt x="14697" y="23004"/>
                    <a:pt x="16308" y="22676"/>
                    <a:pt x="17845" y="21984"/>
                  </a:cubicBezTo>
                  <a:cubicBezTo>
                    <a:pt x="23610" y="19377"/>
                    <a:pt x="26191" y="12560"/>
                    <a:pt x="23585" y="6771"/>
                  </a:cubicBezTo>
                  <a:cubicBezTo>
                    <a:pt x="21653" y="2521"/>
                    <a:pt x="17480" y="0"/>
                    <a:pt x="13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0;p65">
              <a:extLst>
                <a:ext uri="{FF2B5EF4-FFF2-40B4-BE49-F238E27FC236}">
                  <a16:creationId xmlns:a16="http://schemas.microsoft.com/office/drawing/2014/main" id="{2EB70B84-6735-17E9-53BF-36D4ECDA9BD3}"/>
                </a:ext>
              </a:extLst>
            </p:cNvPr>
            <p:cNvSpPr/>
            <p:nvPr/>
          </p:nvSpPr>
          <p:spPr>
            <a:xfrm>
              <a:off x="1288470" y="3262019"/>
              <a:ext cx="735959" cy="560660"/>
            </a:xfrm>
            <a:custGeom>
              <a:avLst/>
              <a:gdLst/>
              <a:ahLst/>
              <a:cxnLst/>
              <a:rect l="l" t="t" r="r" b="b"/>
              <a:pathLst>
                <a:path w="14312" h="10903" extrusionOk="0">
                  <a:moveTo>
                    <a:pt x="1404" y="0"/>
                  </a:moveTo>
                  <a:lnTo>
                    <a:pt x="1404" y="0"/>
                  </a:lnTo>
                  <a:cubicBezTo>
                    <a:pt x="51" y="3384"/>
                    <a:pt x="1" y="7294"/>
                    <a:pt x="1630" y="10903"/>
                  </a:cubicBezTo>
                  <a:lnTo>
                    <a:pt x="14311" y="516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1;p65">
              <a:extLst>
                <a:ext uri="{FF2B5EF4-FFF2-40B4-BE49-F238E27FC236}">
                  <a16:creationId xmlns:a16="http://schemas.microsoft.com/office/drawing/2014/main" id="{36264465-C104-13BB-B76A-DC78FF84A00A}"/>
                </a:ext>
              </a:extLst>
            </p:cNvPr>
            <p:cNvSpPr/>
            <p:nvPr/>
          </p:nvSpPr>
          <p:spPr>
            <a:xfrm>
              <a:off x="1747268" y="2804250"/>
              <a:ext cx="328693" cy="723309"/>
            </a:xfrm>
            <a:custGeom>
              <a:avLst/>
              <a:gdLst/>
              <a:ahLst/>
              <a:cxnLst/>
              <a:rect l="l" t="t" r="r" b="b"/>
              <a:pathLst>
                <a:path w="6392" h="14066" extrusionOk="0">
                  <a:moveTo>
                    <a:pt x="4913" y="1"/>
                  </a:moveTo>
                  <a:cubicBezTo>
                    <a:pt x="3276" y="1"/>
                    <a:pt x="1617" y="292"/>
                    <a:pt x="1" y="907"/>
                  </a:cubicBezTo>
                  <a:lnTo>
                    <a:pt x="5389" y="14065"/>
                  </a:lnTo>
                  <a:lnTo>
                    <a:pt x="6392" y="80"/>
                  </a:lnTo>
                  <a:cubicBezTo>
                    <a:pt x="5902" y="28"/>
                    <a:pt x="5409" y="1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2;p65">
              <a:extLst>
                <a:ext uri="{FF2B5EF4-FFF2-40B4-BE49-F238E27FC236}">
                  <a16:creationId xmlns:a16="http://schemas.microsoft.com/office/drawing/2014/main" id="{14ACE635-0176-21A9-97EB-0F64D4145382}"/>
                </a:ext>
              </a:extLst>
            </p:cNvPr>
            <p:cNvSpPr/>
            <p:nvPr/>
          </p:nvSpPr>
          <p:spPr>
            <a:xfrm>
              <a:off x="2023102" y="3486276"/>
              <a:ext cx="723052" cy="738530"/>
            </a:xfrm>
            <a:custGeom>
              <a:avLst/>
              <a:gdLst/>
              <a:ahLst/>
              <a:cxnLst/>
              <a:rect l="l" t="t" r="r" b="b"/>
              <a:pathLst>
                <a:path w="14061" h="14362" extrusionOk="0">
                  <a:moveTo>
                    <a:pt x="13634" y="0"/>
                  </a:moveTo>
                  <a:lnTo>
                    <a:pt x="0" y="827"/>
                  </a:lnTo>
                  <a:lnTo>
                    <a:pt x="4186" y="14361"/>
                  </a:lnTo>
                  <a:cubicBezTo>
                    <a:pt x="4587" y="14236"/>
                    <a:pt x="4988" y="14085"/>
                    <a:pt x="5389" y="13885"/>
                  </a:cubicBezTo>
                  <a:cubicBezTo>
                    <a:pt x="10928" y="11404"/>
                    <a:pt x="14061" y="5740"/>
                    <a:pt x="13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3;p65">
              <a:extLst>
                <a:ext uri="{FF2B5EF4-FFF2-40B4-BE49-F238E27FC236}">
                  <a16:creationId xmlns:a16="http://schemas.microsoft.com/office/drawing/2014/main" id="{D16EC16D-4CE4-7F41-B334-53F0F519174F}"/>
                </a:ext>
              </a:extLst>
            </p:cNvPr>
            <p:cNvSpPr/>
            <p:nvPr/>
          </p:nvSpPr>
          <p:spPr>
            <a:xfrm>
              <a:off x="1477913" y="3528803"/>
              <a:ext cx="545233" cy="871251"/>
            </a:xfrm>
            <a:custGeom>
              <a:avLst/>
              <a:gdLst/>
              <a:ahLst/>
              <a:cxnLst/>
              <a:rect l="l" t="t" r="r" b="b"/>
              <a:pathLst>
                <a:path w="10603" h="16943" extrusionOk="0">
                  <a:moveTo>
                    <a:pt x="10602" y="0"/>
                  </a:moveTo>
                  <a:lnTo>
                    <a:pt x="1" y="14161"/>
                  </a:lnTo>
                  <a:cubicBezTo>
                    <a:pt x="1780" y="15464"/>
                    <a:pt x="3810" y="16391"/>
                    <a:pt x="5941" y="16943"/>
                  </a:cubicBezTo>
                  <a:lnTo>
                    <a:pt x="10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04;p65">
              <a:extLst>
                <a:ext uri="{FF2B5EF4-FFF2-40B4-BE49-F238E27FC236}">
                  <a16:creationId xmlns:a16="http://schemas.microsoft.com/office/drawing/2014/main" id="{94928EA1-FD32-B8CD-A09A-D88233F99D3A}"/>
                </a:ext>
              </a:extLst>
            </p:cNvPr>
            <p:cNvSpPr/>
            <p:nvPr/>
          </p:nvSpPr>
          <p:spPr>
            <a:xfrm>
              <a:off x="2029530" y="4162902"/>
              <a:ext cx="56770" cy="104439"/>
            </a:xfrm>
            <a:custGeom>
              <a:avLst/>
              <a:gdLst/>
              <a:ahLst/>
              <a:cxnLst/>
              <a:rect l="l" t="t" r="r" b="b"/>
              <a:pathLst>
                <a:path w="1104" h="2031" extrusionOk="0">
                  <a:moveTo>
                    <a:pt x="702" y="0"/>
                  </a:moveTo>
                  <a:lnTo>
                    <a:pt x="1" y="1880"/>
                  </a:lnTo>
                  <a:lnTo>
                    <a:pt x="402" y="2030"/>
                  </a:lnTo>
                  <a:lnTo>
                    <a:pt x="1103" y="15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05;p65">
              <a:extLst>
                <a:ext uri="{FF2B5EF4-FFF2-40B4-BE49-F238E27FC236}">
                  <a16:creationId xmlns:a16="http://schemas.microsoft.com/office/drawing/2014/main" id="{C6E38DE7-B880-E8C0-8FEC-28E7E6AC4F03}"/>
                </a:ext>
              </a:extLst>
            </p:cNvPr>
            <p:cNvSpPr/>
            <p:nvPr/>
          </p:nvSpPr>
          <p:spPr>
            <a:xfrm>
              <a:off x="2006338" y="4187380"/>
              <a:ext cx="103154" cy="55485"/>
            </a:xfrm>
            <a:custGeom>
              <a:avLst/>
              <a:gdLst/>
              <a:ahLst/>
              <a:cxnLst/>
              <a:rect l="l" t="t" r="r" b="b"/>
              <a:pathLst>
                <a:path w="2006" h="1079" extrusionOk="0">
                  <a:moveTo>
                    <a:pt x="151" y="0"/>
                  </a:moveTo>
                  <a:lnTo>
                    <a:pt x="1" y="376"/>
                  </a:lnTo>
                  <a:lnTo>
                    <a:pt x="1855" y="1078"/>
                  </a:lnTo>
                  <a:lnTo>
                    <a:pt x="2006" y="70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06;p65">
              <a:extLst>
                <a:ext uri="{FF2B5EF4-FFF2-40B4-BE49-F238E27FC236}">
                  <a16:creationId xmlns:a16="http://schemas.microsoft.com/office/drawing/2014/main" id="{2A8ECDD9-1A52-8BF2-7AF6-C7608B601EF3}"/>
                </a:ext>
              </a:extLst>
            </p:cNvPr>
            <p:cNvSpPr/>
            <p:nvPr/>
          </p:nvSpPr>
          <p:spPr>
            <a:xfrm>
              <a:off x="2269265" y="3116389"/>
              <a:ext cx="55485" cy="104439"/>
            </a:xfrm>
            <a:custGeom>
              <a:avLst/>
              <a:gdLst/>
              <a:ahLst/>
              <a:cxnLst/>
              <a:rect l="l" t="t" r="r" b="b"/>
              <a:pathLst>
                <a:path w="1079" h="2031" extrusionOk="0">
                  <a:moveTo>
                    <a:pt x="702" y="0"/>
                  </a:moveTo>
                  <a:lnTo>
                    <a:pt x="0" y="1880"/>
                  </a:lnTo>
                  <a:lnTo>
                    <a:pt x="376" y="2030"/>
                  </a:lnTo>
                  <a:lnTo>
                    <a:pt x="1078" y="15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07;p65">
              <a:extLst>
                <a:ext uri="{FF2B5EF4-FFF2-40B4-BE49-F238E27FC236}">
                  <a16:creationId xmlns:a16="http://schemas.microsoft.com/office/drawing/2014/main" id="{F969C7FE-6195-2F52-6208-401F083B253E}"/>
                </a:ext>
              </a:extLst>
            </p:cNvPr>
            <p:cNvSpPr/>
            <p:nvPr/>
          </p:nvSpPr>
          <p:spPr>
            <a:xfrm>
              <a:off x="2246073" y="3140866"/>
              <a:ext cx="101868" cy="55485"/>
            </a:xfrm>
            <a:custGeom>
              <a:avLst/>
              <a:gdLst/>
              <a:ahLst/>
              <a:cxnLst/>
              <a:rect l="l" t="t" r="r" b="b"/>
              <a:pathLst>
                <a:path w="1981" h="1079" extrusionOk="0">
                  <a:moveTo>
                    <a:pt x="126" y="0"/>
                  </a:moveTo>
                  <a:lnTo>
                    <a:pt x="0" y="376"/>
                  </a:lnTo>
                  <a:lnTo>
                    <a:pt x="1855" y="1078"/>
                  </a:lnTo>
                  <a:lnTo>
                    <a:pt x="1980" y="70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08;p65">
              <a:extLst>
                <a:ext uri="{FF2B5EF4-FFF2-40B4-BE49-F238E27FC236}">
                  <a16:creationId xmlns:a16="http://schemas.microsoft.com/office/drawing/2014/main" id="{B078456E-A955-5737-DCF2-29511D5B5341}"/>
                </a:ext>
              </a:extLst>
            </p:cNvPr>
            <p:cNvSpPr/>
            <p:nvPr/>
          </p:nvSpPr>
          <p:spPr>
            <a:xfrm>
              <a:off x="1342619" y="3021822"/>
              <a:ext cx="110867" cy="102331"/>
            </a:xfrm>
            <a:custGeom>
              <a:avLst/>
              <a:gdLst/>
              <a:ahLst/>
              <a:cxnLst/>
              <a:rect l="l" t="t" r="r" b="b"/>
              <a:pathLst>
                <a:path w="2156" h="1990" extrusionOk="0">
                  <a:moveTo>
                    <a:pt x="1003" y="411"/>
                  </a:moveTo>
                  <a:cubicBezTo>
                    <a:pt x="1228" y="411"/>
                    <a:pt x="1454" y="536"/>
                    <a:pt x="1554" y="761"/>
                  </a:cubicBezTo>
                  <a:cubicBezTo>
                    <a:pt x="1679" y="1037"/>
                    <a:pt x="1554" y="1388"/>
                    <a:pt x="1253" y="1513"/>
                  </a:cubicBezTo>
                  <a:cubicBezTo>
                    <a:pt x="1178" y="1554"/>
                    <a:pt x="1096" y="1573"/>
                    <a:pt x="1014" y="1573"/>
                  </a:cubicBezTo>
                  <a:cubicBezTo>
                    <a:pt x="792" y="1573"/>
                    <a:pt x="568" y="1439"/>
                    <a:pt x="476" y="1238"/>
                  </a:cubicBezTo>
                  <a:cubicBezTo>
                    <a:pt x="426" y="1087"/>
                    <a:pt x="401" y="937"/>
                    <a:pt x="476" y="787"/>
                  </a:cubicBezTo>
                  <a:cubicBezTo>
                    <a:pt x="526" y="636"/>
                    <a:pt x="627" y="536"/>
                    <a:pt x="777" y="461"/>
                  </a:cubicBezTo>
                  <a:cubicBezTo>
                    <a:pt x="852" y="436"/>
                    <a:pt x="928" y="411"/>
                    <a:pt x="1003" y="411"/>
                  </a:cubicBezTo>
                  <a:close/>
                  <a:moveTo>
                    <a:pt x="984" y="1"/>
                  </a:moveTo>
                  <a:cubicBezTo>
                    <a:pt x="853" y="1"/>
                    <a:pt x="723" y="28"/>
                    <a:pt x="602" y="85"/>
                  </a:cubicBezTo>
                  <a:cubicBezTo>
                    <a:pt x="351" y="210"/>
                    <a:pt x="176" y="386"/>
                    <a:pt x="75" y="636"/>
                  </a:cubicBezTo>
                  <a:cubicBezTo>
                    <a:pt x="0" y="887"/>
                    <a:pt x="0" y="1162"/>
                    <a:pt x="100" y="1413"/>
                  </a:cubicBezTo>
                  <a:cubicBezTo>
                    <a:pt x="276" y="1764"/>
                    <a:pt x="627" y="1990"/>
                    <a:pt x="1003" y="1990"/>
                  </a:cubicBezTo>
                  <a:cubicBezTo>
                    <a:pt x="1153" y="1990"/>
                    <a:pt x="1303" y="1964"/>
                    <a:pt x="1429" y="1889"/>
                  </a:cubicBezTo>
                  <a:cubicBezTo>
                    <a:pt x="1930" y="1664"/>
                    <a:pt x="2156" y="1087"/>
                    <a:pt x="1930" y="586"/>
                  </a:cubicBezTo>
                  <a:cubicBezTo>
                    <a:pt x="1762" y="231"/>
                    <a:pt x="1370" y="1"/>
                    <a:pt x="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09;p65">
              <a:extLst>
                <a:ext uri="{FF2B5EF4-FFF2-40B4-BE49-F238E27FC236}">
                  <a16:creationId xmlns:a16="http://schemas.microsoft.com/office/drawing/2014/main" id="{5D479919-058D-F5E0-9434-2C009D91C402}"/>
                </a:ext>
              </a:extLst>
            </p:cNvPr>
            <p:cNvSpPr/>
            <p:nvPr/>
          </p:nvSpPr>
          <p:spPr>
            <a:xfrm>
              <a:off x="2104300" y="2852176"/>
              <a:ext cx="594187" cy="603186"/>
            </a:xfrm>
            <a:custGeom>
              <a:avLst/>
              <a:gdLst/>
              <a:ahLst/>
              <a:cxnLst/>
              <a:rect l="l" t="t" r="r" b="b"/>
              <a:pathLst>
                <a:path w="11555" h="11730" extrusionOk="0">
                  <a:moveTo>
                    <a:pt x="1228" y="451"/>
                  </a:moveTo>
                  <a:cubicBezTo>
                    <a:pt x="5138" y="953"/>
                    <a:pt x="8547" y="3434"/>
                    <a:pt x="10176" y="7018"/>
                  </a:cubicBezTo>
                  <a:cubicBezTo>
                    <a:pt x="10677" y="8196"/>
                    <a:pt x="11003" y="9399"/>
                    <a:pt x="11128" y="10652"/>
                  </a:cubicBezTo>
                  <a:lnTo>
                    <a:pt x="426" y="11304"/>
                  </a:lnTo>
                  <a:lnTo>
                    <a:pt x="1228" y="451"/>
                  </a:lnTo>
                  <a:close/>
                  <a:moveTo>
                    <a:pt x="852" y="0"/>
                  </a:moveTo>
                  <a:lnTo>
                    <a:pt x="0" y="11730"/>
                  </a:lnTo>
                  <a:lnTo>
                    <a:pt x="11554" y="11053"/>
                  </a:lnTo>
                  <a:lnTo>
                    <a:pt x="11554" y="10852"/>
                  </a:lnTo>
                  <a:cubicBezTo>
                    <a:pt x="11454" y="9474"/>
                    <a:pt x="11103" y="8121"/>
                    <a:pt x="10527" y="6842"/>
                  </a:cubicBezTo>
                  <a:cubicBezTo>
                    <a:pt x="8822" y="3083"/>
                    <a:pt x="5213" y="451"/>
                    <a:pt x="1078" y="25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10;p65">
              <a:extLst>
                <a:ext uri="{FF2B5EF4-FFF2-40B4-BE49-F238E27FC236}">
                  <a16:creationId xmlns:a16="http://schemas.microsoft.com/office/drawing/2014/main" id="{DB718A1D-40E8-3CDB-E163-A245C96FBF55}"/>
                </a:ext>
              </a:extLst>
            </p:cNvPr>
            <p:cNvSpPr/>
            <p:nvPr/>
          </p:nvSpPr>
          <p:spPr>
            <a:xfrm>
              <a:off x="2260215" y="4266006"/>
              <a:ext cx="70963" cy="41292"/>
            </a:xfrm>
            <a:custGeom>
              <a:avLst/>
              <a:gdLst/>
              <a:ahLst/>
              <a:cxnLst/>
              <a:rect l="l" t="t" r="r" b="b"/>
              <a:pathLst>
                <a:path w="1380" h="803" extrusionOk="0">
                  <a:moveTo>
                    <a:pt x="1254" y="0"/>
                  </a:moveTo>
                  <a:cubicBezTo>
                    <a:pt x="1254" y="0"/>
                    <a:pt x="1154" y="25"/>
                    <a:pt x="1054" y="75"/>
                  </a:cubicBezTo>
                  <a:cubicBezTo>
                    <a:pt x="928" y="125"/>
                    <a:pt x="778" y="176"/>
                    <a:pt x="627" y="251"/>
                  </a:cubicBezTo>
                  <a:cubicBezTo>
                    <a:pt x="477" y="301"/>
                    <a:pt x="302" y="351"/>
                    <a:pt x="201" y="401"/>
                  </a:cubicBezTo>
                  <a:cubicBezTo>
                    <a:pt x="76" y="426"/>
                    <a:pt x="1" y="451"/>
                    <a:pt x="1" y="451"/>
                  </a:cubicBezTo>
                  <a:lnTo>
                    <a:pt x="101" y="802"/>
                  </a:lnTo>
                  <a:cubicBezTo>
                    <a:pt x="101" y="802"/>
                    <a:pt x="176" y="777"/>
                    <a:pt x="302" y="752"/>
                  </a:cubicBezTo>
                  <a:cubicBezTo>
                    <a:pt x="427" y="702"/>
                    <a:pt x="577" y="652"/>
                    <a:pt x="753" y="602"/>
                  </a:cubicBezTo>
                  <a:cubicBezTo>
                    <a:pt x="903" y="526"/>
                    <a:pt x="1079" y="476"/>
                    <a:pt x="1179" y="426"/>
                  </a:cubicBezTo>
                  <a:cubicBezTo>
                    <a:pt x="1304" y="376"/>
                    <a:pt x="1379" y="326"/>
                    <a:pt x="1379" y="326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11;p65">
              <a:extLst>
                <a:ext uri="{FF2B5EF4-FFF2-40B4-BE49-F238E27FC236}">
                  <a16:creationId xmlns:a16="http://schemas.microsoft.com/office/drawing/2014/main" id="{8CA58985-7AA9-8664-661D-CE957B6DD5DB}"/>
                </a:ext>
              </a:extLst>
            </p:cNvPr>
            <p:cNvSpPr/>
            <p:nvPr/>
          </p:nvSpPr>
          <p:spPr>
            <a:xfrm>
              <a:off x="2354319" y="4219571"/>
              <a:ext cx="70912" cy="49057"/>
            </a:xfrm>
            <a:custGeom>
              <a:avLst/>
              <a:gdLst/>
              <a:ahLst/>
              <a:cxnLst/>
              <a:rect l="l" t="t" r="r" b="b"/>
              <a:pathLst>
                <a:path w="1379" h="954" extrusionOk="0">
                  <a:moveTo>
                    <a:pt x="1178" y="1"/>
                  </a:moveTo>
                  <a:cubicBezTo>
                    <a:pt x="1178" y="1"/>
                    <a:pt x="878" y="151"/>
                    <a:pt x="602" y="327"/>
                  </a:cubicBezTo>
                  <a:cubicBezTo>
                    <a:pt x="301" y="477"/>
                    <a:pt x="0" y="627"/>
                    <a:pt x="0" y="627"/>
                  </a:cubicBezTo>
                  <a:lnTo>
                    <a:pt x="151" y="953"/>
                  </a:lnTo>
                  <a:cubicBezTo>
                    <a:pt x="151" y="953"/>
                    <a:pt x="477" y="803"/>
                    <a:pt x="777" y="653"/>
                  </a:cubicBezTo>
                  <a:cubicBezTo>
                    <a:pt x="1078" y="477"/>
                    <a:pt x="1379" y="302"/>
                    <a:pt x="1379" y="302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12;p65">
              <a:extLst>
                <a:ext uri="{FF2B5EF4-FFF2-40B4-BE49-F238E27FC236}">
                  <a16:creationId xmlns:a16="http://schemas.microsoft.com/office/drawing/2014/main" id="{D449865C-71DD-A9D5-A4A0-D1DC21DFD65A}"/>
                </a:ext>
              </a:extLst>
            </p:cNvPr>
            <p:cNvSpPr/>
            <p:nvPr/>
          </p:nvSpPr>
          <p:spPr>
            <a:xfrm>
              <a:off x="2443230" y="4161617"/>
              <a:ext cx="67106" cy="55433"/>
            </a:xfrm>
            <a:custGeom>
              <a:avLst/>
              <a:gdLst/>
              <a:ahLst/>
              <a:cxnLst/>
              <a:rect l="l" t="t" r="r" b="b"/>
              <a:pathLst>
                <a:path w="1305" h="1078" extrusionOk="0">
                  <a:moveTo>
                    <a:pt x="1079" y="0"/>
                  </a:moveTo>
                  <a:cubicBezTo>
                    <a:pt x="1079" y="0"/>
                    <a:pt x="1028" y="50"/>
                    <a:pt x="928" y="125"/>
                  </a:cubicBezTo>
                  <a:cubicBezTo>
                    <a:pt x="828" y="201"/>
                    <a:pt x="677" y="301"/>
                    <a:pt x="552" y="401"/>
                  </a:cubicBezTo>
                  <a:cubicBezTo>
                    <a:pt x="427" y="501"/>
                    <a:pt x="276" y="602"/>
                    <a:pt x="176" y="677"/>
                  </a:cubicBezTo>
                  <a:cubicBezTo>
                    <a:pt x="76" y="727"/>
                    <a:pt x="1" y="777"/>
                    <a:pt x="1" y="777"/>
                  </a:cubicBezTo>
                  <a:lnTo>
                    <a:pt x="201" y="1078"/>
                  </a:lnTo>
                  <a:cubicBezTo>
                    <a:pt x="201" y="1078"/>
                    <a:pt x="276" y="1028"/>
                    <a:pt x="377" y="978"/>
                  </a:cubicBezTo>
                  <a:cubicBezTo>
                    <a:pt x="477" y="902"/>
                    <a:pt x="627" y="802"/>
                    <a:pt x="753" y="702"/>
                  </a:cubicBezTo>
                  <a:cubicBezTo>
                    <a:pt x="903" y="602"/>
                    <a:pt x="1028" y="501"/>
                    <a:pt x="1154" y="426"/>
                  </a:cubicBezTo>
                  <a:cubicBezTo>
                    <a:pt x="1254" y="351"/>
                    <a:pt x="1304" y="301"/>
                    <a:pt x="1304" y="301"/>
                  </a:cubicBezTo>
                  <a:lnTo>
                    <a:pt x="10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13;p65">
              <a:extLst>
                <a:ext uri="{FF2B5EF4-FFF2-40B4-BE49-F238E27FC236}">
                  <a16:creationId xmlns:a16="http://schemas.microsoft.com/office/drawing/2014/main" id="{BC1C07F7-EA26-778C-BB59-D148A5F10BC2}"/>
                </a:ext>
              </a:extLst>
            </p:cNvPr>
            <p:cNvSpPr/>
            <p:nvPr/>
          </p:nvSpPr>
          <p:spPr>
            <a:xfrm>
              <a:off x="2524427" y="4093275"/>
              <a:ext cx="64484" cy="61913"/>
            </a:xfrm>
            <a:custGeom>
              <a:avLst/>
              <a:gdLst/>
              <a:ahLst/>
              <a:cxnLst/>
              <a:rect l="l" t="t" r="r" b="b"/>
              <a:pathLst>
                <a:path w="1254" h="1204" extrusionOk="0">
                  <a:moveTo>
                    <a:pt x="978" y="1"/>
                  </a:moveTo>
                  <a:lnTo>
                    <a:pt x="1" y="928"/>
                  </a:lnTo>
                  <a:lnTo>
                    <a:pt x="251" y="1204"/>
                  </a:lnTo>
                  <a:lnTo>
                    <a:pt x="1254" y="2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14;p65">
              <a:extLst>
                <a:ext uri="{FF2B5EF4-FFF2-40B4-BE49-F238E27FC236}">
                  <a16:creationId xmlns:a16="http://schemas.microsoft.com/office/drawing/2014/main" id="{943D0F98-A6BE-DDE7-D791-473A0F73F5FA}"/>
                </a:ext>
              </a:extLst>
            </p:cNvPr>
            <p:cNvSpPr/>
            <p:nvPr/>
          </p:nvSpPr>
          <p:spPr>
            <a:xfrm>
              <a:off x="2597911" y="4015935"/>
              <a:ext cx="59342" cy="65821"/>
            </a:xfrm>
            <a:custGeom>
              <a:avLst/>
              <a:gdLst/>
              <a:ahLst/>
              <a:cxnLst/>
              <a:rect l="l" t="t" r="r" b="b"/>
              <a:pathLst>
                <a:path w="1154" h="1280" extrusionOk="0">
                  <a:moveTo>
                    <a:pt x="852" y="1"/>
                  </a:moveTo>
                  <a:cubicBezTo>
                    <a:pt x="852" y="1"/>
                    <a:pt x="652" y="277"/>
                    <a:pt x="451" y="527"/>
                  </a:cubicBezTo>
                  <a:cubicBezTo>
                    <a:pt x="351" y="678"/>
                    <a:pt x="226" y="778"/>
                    <a:pt x="151" y="878"/>
                  </a:cubicBezTo>
                  <a:cubicBezTo>
                    <a:pt x="50" y="978"/>
                    <a:pt x="0" y="1029"/>
                    <a:pt x="0" y="1029"/>
                  </a:cubicBezTo>
                  <a:lnTo>
                    <a:pt x="276" y="1279"/>
                  </a:lnTo>
                  <a:cubicBezTo>
                    <a:pt x="276" y="1279"/>
                    <a:pt x="326" y="1204"/>
                    <a:pt x="426" y="1129"/>
                  </a:cubicBezTo>
                  <a:cubicBezTo>
                    <a:pt x="502" y="1029"/>
                    <a:pt x="627" y="903"/>
                    <a:pt x="727" y="778"/>
                  </a:cubicBezTo>
                  <a:cubicBezTo>
                    <a:pt x="928" y="502"/>
                    <a:pt x="1153" y="227"/>
                    <a:pt x="1153" y="227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15;p65">
              <a:extLst>
                <a:ext uri="{FF2B5EF4-FFF2-40B4-BE49-F238E27FC236}">
                  <a16:creationId xmlns:a16="http://schemas.microsoft.com/office/drawing/2014/main" id="{AD066DA4-62CD-A58E-FEF1-E97A3BE10577}"/>
                </a:ext>
              </a:extLst>
            </p:cNvPr>
            <p:cNvSpPr/>
            <p:nvPr/>
          </p:nvSpPr>
          <p:spPr>
            <a:xfrm>
              <a:off x="2661059" y="3930881"/>
              <a:ext cx="52862" cy="68392"/>
            </a:xfrm>
            <a:custGeom>
              <a:avLst/>
              <a:gdLst/>
              <a:ahLst/>
              <a:cxnLst/>
              <a:rect l="l" t="t" r="r" b="b"/>
              <a:pathLst>
                <a:path w="1028" h="1330" extrusionOk="0">
                  <a:moveTo>
                    <a:pt x="702" y="1"/>
                  </a:moveTo>
                  <a:cubicBezTo>
                    <a:pt x="702" y="1"/>
                    <a:pt x="677" y="76"/>
                    <a:pt x="602" y="176"/>
                  </a:cubicBezTo>
                  <a:cubicBezTo>
                    <a:pt x="552" y="302"/>
                    <a:pt x="452" y="427"/>
                    <a:pt x="376" y="577"/>
                  </a:cubicBezTo>
                  <a:cubicBezTo>
                    <a:pt x="176" y="853"/>
                    <a:pt x="0" y="1129"/>
                    <a:pt x="0" y="1129"/>
                  </a:cubicBezTo>
                  <a:lnTo>
                    <a:pt x="301" y="1329"/>
                  </a:lnTo>
                  <a:cubicBezTo>
                    <a:pt x="301" y="1329"/>
                    <a:pt x="502" y="1053"/>
                    <a:pt x="677" y="753"/>
                  </a:cubicBezTo>
                  <a:cubicBezTo>
                    <a:pt x="777" y="627"/>
                    <a:pt x="853" y="477"/>
                    <a:pt x="928" y="377"/>
                  </a:cubicBezTo>
                  <a:cubicBezTo>
                    <a:pt x="978" y="251"/>
                    <a:pt x="1028" y="176"/>
                    <a:pt x="1028" y="176"/>
                  </a:cubicBez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16;p65">
              <a:extLst>
                <a:ext uri="{FF2B5EF4-FFF2-40B4-BE49-F238E27FC236}">
                  <a16:creationId xmlns:a16="http://schemas.microsoft.com/office/drawing/2014/main" id="{218916F2-0D89-5C0E-FF8C-73C17727C89C}"/>
                </a:ext>
              </a:extLst>
            </p:cNvPr>
            <p:cNvSpPr/>
            <p:nvPr/>
          </p:nvSpPr>
          <p:spPr>
            <a:xfrm>
              <a:off x="2712585" y="3839399"/>
              <a:ext cx="46486" cy="70912"/>
            </a:xfrm>
            <a:custGeom>
              <a:avLst/>
              <a:gdLst/>
              <a:ahLst/>
              <a:cxnLst/>
              <a:rect l="l" t="t" r="r" b="b"/>
              <a:pathLst>
                <a:path w="904" h="1379" extrusionOk="0">
                  <a:moveTo>
                    <a:pt x="577" y="0"/>
                  </a:moveTo>
                  <a:cubicBezTo>
                    <a:pt x="577" y="0"/>
                    <a:pt x="427" y="301"/>
                    <a:pt x="302" y="602"/>
                  </a:cubicBezTo>
                  <a:cubicBezTo>
                    <a:pt x="252" y="752"/>
                    <a:pt x="176" y="903"/>
                    <a:pt x="101" y="1028"/>
                  </a:cubicBezTo>
                  <a:cubicBezTo>
                    <a:pt x="51" y="1128"/>
                    <a:pt x="1" y="1203"/>
                    <a:pt x="1" y="1203"/>
                  </a:cubicBezTo>
                  <a:lnTo>
                    <a:pt x="327" y="1379"/>
                  </a:lnTo>
                  <a:cubicBezTo>
                    <a:pt x="327" y="1379"/>
                    <a:pt x="377" y="1304"/>
                    <a:pt x="427" y="1178"/>
                  </a:cubicBezTo>
                  <a:cubicBezTo>
                    <a:pt x="502" y="1053"/>
                    <a:pt x="577" y="928"/>
                    <a:pt x="653" y="752"/>
                  </a:cubicBezTo>
                  <a:cubicBezTo>
                    <a:pt x="778" y="452"/>
                    <a:pt x="903" y="126"/>
                    <a:pt x="903" y="126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17;p65">
              <a:extLst>
                <a:ext uri="{FF2B5EF4-FFF2-40B4-BE49-F238E27FC236}">
                  <a16:creationId xmlns:a16="http://schemas.microsoft.com/office/drawing/2014/main" id="{B7FBA165-B081-DE86-4820-DB74A6E63A1A}"/>
                </a:ext>
              </a:extLst>
            </p:cNvPr>
            <p:cNvSpPr/>
            <p:nvPr/>
          </p:nvSpPr>
          <p:spPr>
            <a:xfrm>
              <a:off x="2173875" y="3756916"/>
              <a:ext cx="141823" cy="279687"/>
            </a:xfrm>
            <a:custGeom>
              <a:avLst/>
              <a:gdLst/>
              <a:ahLst/>
              <a:cxnLst/>
              <a:rect l="l" t="t" r="r" b="b"/>
              <a:pathLst>
                <a:path w="2758" h="5439" extrusionOk="0">
                  <a:moveTo>
                    <a:pt x="51" y="0"/>
                  </a:moveTo>
                  <a:lnTo>
                    <a:pt x="1" y="176"/>
                  </a:lnTo>
                  <a:lnTo>
                    <a:pt x="652" y="401"/>
                  </a:lnTo>
                  <a:cubicBezTo>
                    <a:pt x="753" y="426"/>
                    <a:pt x="828" y="502"/>
                    <a:pt x="878" y="627"/>
                  </a:cubicBezTo>
                  <a:cubicBezTo>
                    <a:pt x="928" y="727"/>
                    <a:pt x="928" y="853"/>
                    <a:pt x="853" y="953"/>
                  </a:cubicBezTo>
                  <a:lnTo>
                    <a:pt x="727" y="1228"/>
                  </a:lnTo>
                  <a:cubicBezTo>
                    <a:pt x="652" y="1379"/>
                    <a:pt x="627" y="1529"/>
                    <a:pt x="677" y="1680"/>
                  </a:cubicBezTo>
                  <a:cubicBezTo>
                    <a:pt x="727" y="1830"/>
                    <a:pt x="853" y="1955"/>
                    <a:pt x="1003" y="2005"/>
                  </a:cubicBezTo>
                  <a:lnTo>
                    <a:pt x="1479" y="2231"/>
                  </a:lnTo>
                  <a:cubicBezTo>
                    <a:pt x="1555" y="2256"/>
                    <a:pt x="1630" y="2331"/>
                    <a:pt x="1680" y="2431"/>
                  </a:cubicBezTo>
                  <a:cubicBezTo>
                    <a:pt x="1730" y="2532"/>
                    <a:pt x="1705" y="2657"/>
                    <a:pt x="1680" y="2757"/>
                  </a:cubicBezTo>
                  <a:lnTo>
                    <a:pt x="1479" y="3183"/>
                  </a:lnTo>
                  <a:cubicBezTo>
                    <a:pt x="1404" y="3334"/>
                    <a:pt x="1404" y="3484"/>
                    <a:pt x="1454" y="3609"/>
                  </a:cubicBezTo>
                  <a:cubicBezTo>
                    <a:pt x="1504" y="3760"/>
                    <a:pt x="1605" y="3885"/>
                    <a:pt x="1755" y="3935"/>
                  </a:cubicBezTo>
                  <a:lnTo>
                    <a:pt x="2281" y="4186"/>
                  </a:lnTo>
                  <a:cubicBezTo>
                    <a:pt x="2482" y="4261"/>
                    <a:pt x="2557" y="4512"/>
                    <a:pt x="2482" y="4712"/>
                  </a:cubicBezTo>
                  <a:lnTo>
                    <a:pt x="2181" y="5364"/>
                  </a:lnTo>
                  <a:lnTo>
                    <a:pt x="2332" y="5439"/>
                  </a:lnTo>
                  <a:lnTo>
                    <a:pt x="2632" y="4762"/>
                  </a:lnTo>
                  <a:cubicBezTo>
                    <a:pt x="2758" y="4487"/>
                    <a:pt x="2632" y="4161"/>
                    <a:pt x="2357" y="4035"/>
                  </a:cubicBezTo>
                  <a:lnTo>
                    <a:pt x="1830" y="3785"/>
                  </a:lnTo>
                  <a:cubicBezTo>
                    <a:pt x="1730" y="3735"/>
                    <a:pt x="1655" y="3660"/>
                    <a:pt x="1605" y="3559"/>
                  </a:cubicBezTo>
                  <a:cubicBezTo>
                    <a:pt x="1580" y="3459"/>
                    <a:pt x="1580" y="3359"/>
                    <a:pt x="1630" y="3259"/>
                  </a:cubicBezTo>
                  <a:lnTo>
                    <a:pt x="1830" y="2807"/>
                  </a:lnTo>
                  <a:cubicBezTo>
                    <a:pt x="1880" y="2682"/>
                    <a:pt x="1905" y="2532"/>
                    <a:pt x="1830" y="2381"/>
                  </a:cubicBezTo>
                  <a:cubicBezTo>
                    <a:pt x="1780" y="2231"/>
                    <a:pt x="1680" y="2131"/>
                    <a:pt x="1530" y="2056"/>
                  </a:cubicBezTo>
                  <a:lnTo>
                    <a:pt x="1053" y="1855"/>
                  </a:lnTo>
                  <a:cubicBezTo>
                    <a:pt x="953" y="1805"/>
                    <a:pt x="878" y="1730"/>
                    <a:pt x="853" y="1629"/>
                  </a:cubicBezTo>
                  <a:cubicBezTo>
                    <a:pt x="803" y="1504"/>
                    <a:pt x="828" y="1404"/>
                    <a:pt x="878" y="1304"/>
                  </a:cubicBezTo>
                  <a:lnTo>
                    <a:pt x="1028" y="1028"/>
                  </a:lnTo>
                  <a:cubicBezTo>
                    <a:pt x="1103" y="878"/>
                    <a:pt x="1103" y="702"/>
                    <a:pt x="1053" y="552"/>
                  </a:cubicBezTo>
                  <a:cubicBezTo>
                    <a:pt x="978" y="401"/>
                    <a:pt x="853" y="276"/>
                    <a:pt x="702" y="226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18;p65">
              <a:extLst>
                <a:ext uri="{FF2B5EF4-FFF2-40B4-BE49-F238E27FC236}">
                  <a16:creationId xmlns:a16="http://schemas.microsoft.com/office/drawing/2014/main" id="{5167DFC4-EC00-EB5B-500B-9340E2C58C85}"/>
                </a:ext>
              </a:extLst>
            </p:cNvPr>
            <p:cNvSpPr/>
            <p:nvPr/>
          </p:nvSpPr>
          <p:spPr>
            <a:xfrm>
              <a:off x="1026829" y="4339438"/>
              <a:ext cx="1808221" cy="107010"/>
            </a:xfrm>
            <a:custGeom>
              <a:avLst/>
              <a:gdLst/>
              <a:ahLst/>
              <a:cxnLst/>
              <a:rect l="l" t="t" r="r" b="b"/>
              <a:pathLst>
                <a:path w="35164" h="2081" extrusionOk="0">
                  <a:moveTo>
                    <a:pt x="1" y="1"/>
                  </a:moveTo>
                  <a:lnTo>
                    <a:pt x="1" y="2081"/>
                  </a:lnTo>
                  <a:lnTo>
                    <a:pt x="35164" y="2081"/>
                  </a:lnTo>
                  <a:lnTo>
                    <a:pt x="35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19;p65">
              <a:extLst>
                <a:ext uri="{FF2B5EF4-FFF2-40B4-BE49-F238E27FC236}">
                  <a16:creationId xmlns:a16="http://schemas.microsoft.com/office/drawing/2014/main" id="{E0AC7B6F-6037-1C2C-ED7C-930A8FA68F55}"/>
                </a:ext>
              </a:extLst>
            </p:cNvPr>
            <p:cNvSpPr/>
            <p:nvPr/>
          </p:nvSpPr>
          <p:spPr>
            <a:xfrm>
              <a:off x="654370" y="3510753"/>
              <a:ext cx="1477008" cy="935684"/>
            </a:xfrm>
            <a:custGeom>
              <a:avLst/>
              <a:gdLst/>
              <a:ahLst/>
              <a:cxnLst/>
              <a:rect l="l" t="t" r="r" b="b"/>
              <a:pathLst>
                <a:path w="28723" h="18196" extrusionOk="0">
                  <a:moveTo>
                    <a:pt x="1" y="0"/>
                  </a:moveTo>
                  <a:lnTo>
                    <a:pt x="3685" y="18196"/>
                  </a:lnTo>
                  <a:lnTo>
                    <a:pt x="28723" y="18196"/>
                  </a:lnTo>
                  <a:lnTo>
                    <a:pt x="2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20;p65">
              <a:extLst>
                <a:ext uri="{FF2B5EF4-FFF2-40B4-BE49-F238E27FC236}">
                  <a16:creationId xmlns:a16="http://schemas.microsoft.com/office/drawing/2014/main" id="{7B6525A4-2C2E-A5C1-6FA4-D9F73DB2DA9D}"/>
                </a:ext>
              </a:extLst>
            </p:cNvPr>
            <p:cNvSpPr/>
            <p:nvPr/>
          </p:nvSpPr>
          <p:spPr>
            <a:xfrm>
              <a:off x="2681680" y="4142282"/>
              <a:ext cx="88961" cy="87675"/>
            </a:xfrm>
            <a:custGeom>
              <a:avLst/>
              <a:gdLst/>
              <a:ahLst/>
              <a:cxnLst/>
              <a:rect l="l" t="t" r="r" b="b"/>
              <a:pathLst>
                <a:path w="1730" h="1705" extrusionOk="0">
                  <a:moveTo>
                    <a:pt x="301" y="0"/>
                  </a:moveTo>
                  <a:lnTo>
                    <a:pt x="0" y="301"/>
                  </a:lnTo>
                  <a:lnTo>
                    <a:pt x="1429" y="1704"/>
                  </a:lnTo>
                  <a:lnTo>
                    <a:pt x="1730" y="140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21;p65">
              <a:extLst>
                <a:ext uri="{FF2B5EF4-FFF2-40B4-BE49-F238E27FC236}">
                  <a16:creationId xmlns:a16="http://schemas.microsoft.com/office/drawing/2014/main" id="{055751B6-73FF-D6D3-E108-90BDC60FC1CA}"/>
                </a:ext>
              </a:extLst>
            </p:cNvPr>
            <p:cNvSpPr/>
            <p:nvPr/>
          </p:nvSpPr>
          <p:spPr>
            <a:xfrm>
              <a:off x="2682965" y="4142282"/>
              <a:ext cx="86390" cy="87675"/>
            </a:xfrm>
            <a:custGeom>
              <a:avLst/>
              <a:gdLst/>
              <a:ahLst/>
              <a:cxnLst/>
              <a:rect l="l" t="t" r="r" b="b"/>
              <a:pathLst>
                <a:path w="1680" h="1705" extrusionOk="0">
                  <a:moveTo>
                    <a:pt x="1404" y="0"/>
                  </a:moveTo>
                  <a:lnTo>
                    <a:pt x="0" y="1404"/>
                  </a:lnTo>
                  <a:lnTo>
                    <a:pt x="301" y="1704"/>
                  </a:lnTo>
                  <a:lnTo>
                    <a:pt x="1680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22;p65">
              <a:extLst>
                <a:ext uri="{FF2B5EF4-FFF2-40B4-BE49-F238E27FC236}">
                  <a16:creationId xmlns:a16="http://schemas.microsoft.com/office/drawing/2014/main" id="{0A6CC1D1-D978-5CC9-45CD-BA42BBD931D3}"/>
                </a:ext>
              </a:extLst>
            </p:cNvPr>
            <p:cNvSpPr/>
            <p:nvPr/>
          </p:nvSpPr>
          <p:spPr>
            <a:xfrm>
              <a:off x="615700" y="4066227"/>
              <a:ext cx="225591" cy="19386"/>
            </a:xfrm>
            <a:custGeom>
              <a:avLst/>
              <a:gdLst/>
              <a:ahLst/>
              <a:cxnLst/>
              <a:rect l="l" t="t" r="r" b="b"/>
              <a:pathLst>
                <a:path w="4387" h="377" extrusionOk="0">
                  <a:moveTo>
                    <a:pt x="1" y="0"/>
                  </a:moveTo>
                  <a:lnTo>
                    <a:pt x="1" y="376"/>
                  </a:lnTo>
                  <a:lnTo>
                    <a:pt x="4387" y="376"/>
                  </a:lnTo>
                  <a:lnTo>
                    <a:pt x="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23;p65">
              <a:extLst>
                <a:ext uri="{FF2B5EF4-FFF2-40B4-BE49-F238E27FC236}">
                  <a16:creationId xmlns:a16="http://schemas.microsoft.com/office/drawing/2014/main" id="{DD8761BA-AABD-A49C-3F30-10CD22CD78A6}"/>
                </a:ext>
              </a:extLst>
            </p:cNvPr>
            <p:cNvSpPr/>
            <p:nvPr/>
          </p:nvSpPr>
          <p:spPr>
            <a:xfrm>
              <a:off x="703377" y="4001794"/>
              <a:ext cx="123774" cy="19386"/>
            </a:xfrm>
            <a:custGeom>
              <a:avLst/>
              <a:gdLst/>
              <a:ahLst/>
              <a:cxnLst/>
              <a:rect l="l" t="t" r="r" b="b"/>
              <a:pathLst>
                <a:path w="2407" h="377" extrusionOk="0">
                  <a:moveTo>
                    <a:pt x="0" y="0"/>
                  </a:moveTo>
                  <a:lnTo>
                    <a:pt x="0" y="376"/>
                  </a:lnTo>
                  <a:lnTo>
                    <a:pt x="2406" y="376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24;p65">
              <a:extLst>
                <a:ext uri="{FF2B5EF4-FFF2-40B4-BE49-F238E27FC236}">
                  <a16:creationId xmlns:a16="http://schemas.microsoft.com/office/drawing/2014/main" id="{6ED2BC95-E9A0-B0AD-C6F4-0FE5601576EA}"/>
                </a:ext>
              </a:extLst>
            </p:cNvPr>
            <p:cNvSpPr/>
            <p:nvPr/>
          </p:nvSpPr>
          <p:spPr>
            <a:xfrm>
              <a:off x="641514" y="3144723"/>
              <a:ext cx="51577" cy="18101"/>
            </a:xfrm>
            <a:custGeom>
              <a:avLst/>
              <a:gdLst/>
              <a:ahLst/>
              <a:cxnLst/>
              <a:rect l="l" t="t" r="r" b="b"/>
              <a:pathLst>
                <a:path w="1003" h="352" extrusionOk="0">
                  <a:moveTo>
                    <a:pt x="25" y="1"/>
                  </a:moveTo>
                  <a:lnTo>
                    <a:pt x="0" y="351"/>
                  </a:lnTo>
                  <a:lnTo>
                    <a:pt x="1003" y="351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25;p65">
              <a:extLst>
                <a:ext uri="{FF2B5EF4-FFF2-40B4-BE49-F238E27FC236}">
                  <a16:creationId xmlns:a16="http://schemas.microsoft.com/office/drawing/2014/main" id="{8245DF3F-A1DB-E312-EBBA-81CD0538ED32}"/>
                </a:ext>
              </a:extLst>
            </p:cNvPr>
            <p:cNvSpPr/>
            <p:nvPr/>
          </p:nvSpPr>
          <p:spPr>
            <a:xfrm>
              <a:off x="717518" y="3144723"/>
              <a:ext cx="50343" cy="19386"/>
            </a:xfrm>
            <a:custGeom>
              <a:avLst/>
              <a:gdLst/>
              <a:ahLst/>
              <a:cxnLst/>
              <a:rect l="l" t="t" r="r" b="b"/>
              <a:pathLst>
                <a:path w="979" h="377" extrusionOk="0">
                  <a:moveTo>
                    <a:pt x="1" y="1"/>
                  </a:moveTo>
                  <a:lnTo>
                    <a:pt x="1" y="351"/>
                  </a:lnTo>
                  <a:lnTo>
                    <a:pt x="978" y="3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26;p65">
              <a:extLst>
                <a:ext uri="{FF2B5EF4-FFF2-40B4-BE49-F238E27FC236}">
                  <a16:creationId xmlns:a16="http://schemas.microsoft.com/office/drawing/2014/main" id="{857355E5-DD63-C972-3163-F3D64F2415D3}"/>
                </a:ext>
              </a:extLst>
            </p:cNvPr>
            <p:cNvSpPr/>
            <p:nvPr/>
          </p:nvSpPr>
          <p:spPr>
            <a:xfrm>
              <a:off x="792287" y="3144723"/>
              <a:ext cx="51577" cy="19386"/>
            </a:xfrm>
            <a:custGeom>
              <a:avLst/>
              <a:gdLst/>
              <a:ahLst/>
              <a:cxnLst/>
              <a:rect l="l" t="t" r="r" b="b"/>
              <a:pathLst>
                <a:path w="1003" h="377" extrusionOk="0">
                  <a:moveTo>
                    <a:pt x="0" y="1"/>
                  </a:moveTo>
                  <a:lnTo>
                    <a:pt x="0" y="376"/>
                  </a:lnTo>
                  <a:lnTo>
                    <a:pt x="1003" y="376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27;p65">
              <a:extLst>
                <a:ext uri="{FF2B5EF4-FFF2-40B4-BE49-F238E27FC236}">
                  <a16:creationId xmlns:a16="http://schemas.microsoft.com/office/drawing/2014/main" id="{2718C750-01E8-F229-30E4-79C7CBF0AF02}"/>
                </a:ext>
              </a:extLst>
            </p:cNvPr>
            <p:cNvSpPr/>
            <p:nvPr/>
          </p:nvSpPr>
          <p:spPr>
            <a:xfrm>
              <a:off x="868342" y="3144723"/>
              <a:ext cx="50291" cy="19386"/>
            </a:xfrm>
            <a:custGeom>
              <a:avLst/>
              <a:gdLst/>
              <a:ahLst/>
              <a:cxnLst/>
              <a:rect l="l" t="t" r="r" b="b"/>
              <a:pathLst>
                <a:path w="978" h="377" extrusionOk="0">
                  <a:moveTo>
                    <a:pt x="0" y="1"/>
                  </a:moveTo>
                  <a:lnTo>
                    <a:pt x="0" y="376"/>
                  </a:lnTo>
                  <a:lnTo>
                    <a:pt x="978" y="3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28;p65">
              <a:extLst>
                <a:ext uri="{FF2B5EF4-FFF2-40B4-BE49-F238E27FC236}">
                  <a16:creationId xmlns:a16="http://schemas.microsoft.com/office/drawing/2014/main" id="{877FB295-6BFB-E20C-F882-16B978640978}"/>
                </a:ext>
              </a:extLst>
            </p:cNvPr>
            <p:cNvSpPr/>
            <p:nvPr/>
          </p:nvSpPr>
          <p:spPr>
            <a:xfrm>
              <a:off x="943060" y="3146009"/>
              <a:ext cx="50343" cy="18101"/>
            </a:xfrm>
            <a:custGeom>
              <a:avLst/>
              <a:gdLst/>
              <a:ahLst/>
              <a:cxnLst/>
              <a:rect l="l" t="t" r="r" b="b"/>
              <a:pathLst>
                <a:path w="979" h="352" extrusionOk="0">
                  <a:moveTo>
                    <a:pt x="1" y="1"/>
                  </a:moveTo>
                  <a:lnTo>
                    <a:pt x="1" y="351"/>
                  </a:lnTo>
                  <a:lnTo>
                    <a:pt x="978" y="35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729;p65">
              <a:extLst>
                <a:ext uri="{FF2B5EF4-FFF2-40B4-BE49-F238E27FC236}">
                  <a16:creationId xmlns:a16="http://schemas.microsoft.com/office/drawing/2014/main" id="{B4005B64-DC7E-26DF-1C04-40B77F407410}"/>
                </a:ext>
              </a:extLst>
            </p:cNvPr>
            <p:cNvSpPr/>
            <p:nvPr/>
          </p:nvSpPr>
          <p:spPr>
            <a:xfrm>
              <a:off x="1019115" y="3146009"/>
              <a:ext cx="50291" cy="19386"/>
            </a:xfrm>
            <a:custGeom>
              <a:avLst/>
              <a:gdLst/>
              <a:ahLst/>
              <a:cxnLst/>
              <a:rect l="l" t="t" r="r" b="b"/>
              <a:pathLst>
                <a:path w="978" h="377" extrusionOk="0">
                  <a:moveTo>
                    <a:pt x="0" y="1"/>
                  </a:moveTo>
                  <a:lnTo>
                    <a:pt x="0" y="351"/>
                  </a:lnTo>
                  <a:lnTo>
                    <a:pt x="978" y="3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730;p65">
              <a:extLst>
                <a:ext uri="{FF2B5EF4-FFF2-40B4-BE49-F238E27FC236}">
                  <a16:creationId xmlns:a16="http://schemas.microsoft.com/office/drawing/2014/main" id="{3CAD1954-0FE5-DAE8-2319-E0BB64352BCC}"/>
                </a:ext>
              </a:extLst>
            </p:cNvPr>
            <p:cNvSpPr/>
            <p:nvPr/>
          </p:nvSpPr>
          <p:spPr>
            <a:xfrm>
              <a:off x="1093885" y="3146009"/>
              <a:ext cx="50291" cy="19386"/>
            </a:xfrm>
            <a:custGeom>
              <a:avLst/>
              <a:gdLst/>
              <a:ahLst/>
              <a:cxnLst/>
              <a:rect l="l" t="t" r="r" b="b"/>
              <a:pathLst>
                <a:path w="978" h="377" extrusionOk="0">
                  <a:moveTo>
                    <a:pt x="0" y="1"/>
                  </a:moveTo>
                  <a:lnTo>
                    <a:pt x="0" y="377"/>
                  </a:lnTo>
                  <a:lnTo>
                    <a:pt x="978" y="3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731;p65">
              <a:extLst>
                <a:ext uri="{FF2B5EF4-FFF2-40B4-BE49-F238E27FC236}">
                  <a16:creationId xmlns:a16="http://schemas.microsoft.com/office/drawing/2014/main" id="{9A8BEA87-BF59-FABB-4CCE-2A358D3583AD}"/>
                </a:ext>
              </a:extLst>
            </p:cNvPr>
            <p:cNvSpPr/>
            <p:nvPr/>
          </p:nvSpPr>
          <p:spPr>
            <a:xfrm>
              <a:off x="2171304" y="3632884"/>
              <a:ext cx="77391" cy="28694"/>
            </a:xfrm>
            <a:custGeom>
              <a:avLst/>
              <a:gdLst/>
              <a:ahLst/>
              <a:cxnLst/>
              <a:rect l="l" t="t" r="r" b="b"/>
              <a:pathLst>
                <a:path w="1505" h="558" extrusionOk="0">
                  <a:moveTo>
                    <a:pt x="714" y="0"/>
                  </a:moveTo>
                  <a:cubicBezTo>
                    <a:pt x="384" y="0"/>
                    <a:pt x="26" y="232"/>
                    <a:pt x="26" y="232"/>
                  </a:cubicBezTo>
                  <a:cubicBezTo>
                    <a:pt x="26" y="232"/>
                    <a:pt x="0" y="296"/>
                    <a:pt x="95" y="296"/>
                  </a:cubicBezTo>
                  <a:cubicBezTo>
                    <a:pt x="133" y="296"/>
                    <a:pt x="190" y="286"/>
                    <a:pt x="276" y="257"/>
                  </a:cubicBezTo>
                  <a:cubicBezTo>
                    <a:pt x="330" y="244"/>
                    <a:pt x="369" y="237"/>
                    <a:pt x="402" y="237"/>
                  </a:cubicBezTo>
                  <a:cubicBezTo>
                    <a:pt x="493" y="237"/>
                    <a:pt x="537" y="284"/>
                    <a:pt x="702" y="357"/>
                  </a:cubicBezTo>
                  <a:cubicBezTo>
                    <a:pt x="928" y="432"/>
                    <a:pt x="1003" y="432"/>
                    <a:pt x="1128" y="508"/>
                  </a:cubicBezTo>
                  <a:cubicBezTo>
                    <a:pt x="1204" y="533"/>
                    <a:pt x="1454" y="558"/>
                    <a:pt x="1454" y="558"/>
                  </a:cubicBezTo>
                  <a:lnTo>
                    <a:pt x="1504" y="182"/>
                  </a:lnTo>
                  <a:cubicBezTo>
                    <a:pt x="1153" y="107"/>
                    <a:pt x="1229" y="82"/>
                    <a:pt x="803" y="6"/>
                  </a:cubicBezTo>
                  <a:cubicBezTo>
                    <a:pt x="773" y="2"/>
                    <a:pt x="744" y="0"/>
                    <a:pt x="714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732;p65">
              <a:extLst>
                <a:ext uri="{FF2B5EF4-FFF2-40B4-BE49-F238E27FC236}">
                  <a16:creationId xmlns:a16="http://schemas.microsoft.com/office/drawing/2014/main" id="{7D240045-56CB-9F67-30C5-BCC6E171D4B3}"/>
                </a:ext>
              </a:extLst>
            </p:cNvPr>
            <p:cNvSpPr/>
            <p:nvPr/>
          </p:nvSpPr>
          <p:spPr>
            <a:xfrm>
              <a:off x="2189354" y="3648670"/>
              <a:ext cx="56770" cy="16712"/>
            </a:xfrm>
            <a:custGeom>
              <a:avLst/>
              <a:gdLst/>
              <a:ahLst/>
              <a:cxnLst/>
              <a:rect l="l" t="t" r="r" b="b"/>
              <a:pathLst>
                <a:path w="1104" h="325" extrusionOk="0">
                  <a:moveTo>
                    <a:pt x="652" y="0"/>
                  </a:moveTo>
                  <a:cubicBezTo>
                    <a:pt x="652" y="0"/>
                    <a:pt x="0" y="201"/>
                    <a:pt x="151" y="301"/>
                  </a:cubicBezTo>
                  <a:cubicBezTo>
                    <a:pt x="176" y="317"/>
                    <a:pt x="211" y="324"/>
                    <a:pt x="253" y="324"/>
                  </a:cubicBezTo>
                  <a:cubicBezTo>
                    <a:pt x="468" y="324"/>
                    <a:pt x="873" y="146"/>
                    <a:pt x="1103" y="125"/>
                  </a:cubicBezTo>
                  <a:lnTo>
                    <a:pt x="652" y="0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733;p65">
              <a:extLst>
                <a:ext uri="{FF2B5EF4-FFF2-40B4-BE49-F238E27FC236}">
                  <a16:creationId xmlns:a16="http://schemas.microsoft.com/office/drawing/2014/main" id="{DE34276D-1083-3D7D-6172-8A36B144E274}"/>
                </a:ext>
              </a:extLst>
            </p:cNvPr>
            <p:cNvSpPr/>
            <p:nvPr/>
          </p:nvSpPr>
          <p:spPr>
            <a:xfrm>
              <a:off x="2224167" y="3490801"/>
              <a:ext cx="253924" cy="196897"/>
            </a:xfrm>
            <a:custGeom>
              <a:avLst/>
              <a:gdLst/>
              <a:ahLst/>
              <a:cxnLst/>
              <a:rect l="l" t="t" r="r" b="b"/>
              <a:pathLst>
                <a:path w="4938" h="3829" extrusionOk="0">
                  <a:moveTo>
                    <a:pt x="4041" y="0"/>
                  </a:moveTo>
                  <a:cubicBezTo>
                    <a:pt x="3942" y="0"/>
                    <a:pt x="3832" y="12"/>
                    <a:pt x="3709" y="38"/>
                  </a:cubicBezTo>
                  <a:cubicBezTo>
                    <a:pt x="3008" y="163"/>
                    <a:pt x="3459" y="1466"/>
                    <a:pt x="3133" y="1942"/>
                  </a:cubicBezTo>
                  <a:cubicBezTo>
                    <a:pt x="2572" y="2744"/>
                    <a:pt x="1048" y="2824"/>
                    <a:pt x="461" y="2824"/>
                  </a:cubicBezTo>
                  <a:cubicBezTo>
                    <a:pt x="314" y="2824"/>
                    <a:pt x="226" y="2819"/>
                    <a:pt x="226" y="2819"/>
                  </a:cubicBezTo>
                  <a:cubicBezTo>
                    <a:pt x="0" y="3020"/>
                    <a:pt x="125" y="3371"/>
                    <a:pt x="125" y="3371"/>
                  </a:cubicBezTo>
                  <a:cubicBezTo>
                    <a:pt x="125" y="3371"/>
                    <a:pt x="1451" y="3828"/>
                    <a:pt x="2610" y="3828"/>
                  </a:cubicBezTo>
                  <a:cubicBezTo>
                    <a:pt x="3144" y="3828"/>
                    <a:pt x="3643" y="3731"/>
                    <a:pt x="3960" y="3446"/>
                  </a:cubicBezTo>
                  <a:cubicBezTo>
                    <a:pt x="4937" y="2544"/>
                    <a:pt x="4937" y="1366"/>
                    <a:pt x="4812" y="664"/>
                  </a:cubicBezTo>
                  <a:cubicBezTo>
                    <a:pt x="4750" y="289"/>
                    <a:pt x="4531" y="0"/>
                    <a:pt x="4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734;p65">
              <a:extLst>
                <a:ext uri="{FF2B5EF4-FFF2-40B4-BE49-F238E27FC236}">
                  <a16:creationId xmlns:a16="http://schemas.microsoft.com/office/drawing/2014/main" id="{83A660F5-BEC4-69D1-98E7-D86F867E3C4B}"/>
                </a:ext>
              </a:extLst>
            </p:cNvPr>
            <p:cNvSpPr/>
            <p:nvPr/>
          </p:nvSpPr>
          <p:spPr>
            <a:xfrm>
              <a:off x="2661059" y="4281433"/>
              <a:ext cx="36150" cy="45252"/>
            </a:xfrm>
            <a:custGeom>
              <a:avLst/>
              <a:gdLst/>
              <a:ahLst/>
              <a:cxnLst/>
              <a:rect l="l" t="t" r="r" b="b"/>
              <a:pathLst>
                <a:path w="703" h="880" extrusionOk="0">
                  <a:moveTo>
                    <a:pt x="502" y="1"/>
                  </a:moveTo>
                  <a:lnTo>
                    <a:pt x="0" y="302"/>
                  </a:lnTo>
                  <a:cubicBezTo>
                    <a:pt x="76" y="377"/>
                    <a:pt x="126" y="452"/>
                    <a:pt x="176" y="502"/>
                  </a:cubicBezTo>
                  <a:cubicBezTo>
                    <a:pt x="251" y="602"/>
                    <a:pt x="251" y="628"/>
                    <a:pt x="25" y="878"/>
                  </a:cubicBezTo>
                  <a:cubicBezTo>
                    <a:pt x="37" y="879"/>
                    <a:pt x="48" y="879"/>
                    <a:pt x="59" y="879"/>
                  </a:cubicBezTo>
                  <a:cubicBezTo>
                    <a:pt x="395" y="879"/>
                    <a:pt x="678" y="526"/>
                    <a:pt x="702" y="477"/>
                  </a:cubicBezTo>
                  <a:cubicBezTo>
                    <a:pt x="677" y="352"/>
                    <a:pt x="602" y="176"/>
                    <a:pt x="502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735;p65">
              <a:extLst>
                <a:ext uri="{FF2B5EF4-FFF2-40B4-BE49-F238E27FC236}">
                  <a16:creationId xmlns:a16="http://schemas.microsoft.com/office/drawing/2014/main" id="{0793D315-6CEF-6EDA-7D87-9A8F8AE292B9}"/>
                </a:ext>
              </a:extLst>
            </p:cNvPr>
            <p:cNvSpPr/>
            <p:nvPr/>
          </p:nvSpPr>
          <p:spPr>
            <a:xfrm>
              <a:off x="2644243" y="4305962"/>
              <a:ext cx="67106" cy="36613"/>
            </a:xfrm>
            <a:custGeom>
              <a:avLst/>
              <a:gdLst/>
              <a:ahLst/>
              <a:cxnLst/>
              <a:rect l="l" t="t" r="r" b="b"/>
              <a:pathLst>
                <a:path w="1305" h="712" extrusionOk="0">
                  <a:moveTo>
                    <a:pt x="1029" y="0"/>
                  </a:moveTo>
                  <a:lnTo>
                    <a:pt x="1029" y="0"/>
                  </a:lnTo>
                  <a:cubicBezTo>
                    <a:pt x="1005" y="49"/>
                    <a:pt x="722" y="402"/>
                    <a:pt x="386" y="402"/>
                  </a:cubicBezTo>
                  <a:cubicBezTo>
                    <a:pt x="375" y="402"/>
                    <a:pt x="364" y="402"/>
                    <a:pt x="352" y="401"/>
                  </a:cubicBezTo>
                  <a:cubicBezTo>
                    <a:pt x="352" y="401"/>
                    <a:pt x="0" y="712"/>
                    <a:pt x="219" y="712"/>
                  </a:cubicBezTo>
                  <a:cubicBezTo>
                    <a:pt x="241" y="712"/>
                    <a:pt x="268" y="709"/>
                    <a:pt x="302" y="702"/>
                  </a:cubicBezTo>
                  <a:cubicBezTo>
                    <a:pt x="678" y="652"/>
                    <a:pt x="1305" y="401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736;p65">
              <a:extLst>
                <a:ext uri="{FF2B5EF4-FFF2-40B4-BE49-F238E27FC236}">
                  <a16:creationId xmlns:a16="http://schemas.microsoft.com/office/drawing/2014/main" id="{43B167B4-5CD5-48C8-4BF6-DCE6D5663243}"/>
                </a:ext>
              </a:extLst>
            </p:cNvPr>
            <p:cNvSpPr/>
            <p:nvPr/>
          </p:nvSpPr>
          <p:spPr>
            <a:xfrm>
              <a:off x="2407182" y="3802014"/>
              <a:ext cx="289663" cy="501369"/>
            </a:xfrm>
            <a:custGeom>
              <a:avLst/>
              <a:gdLst/>
              <a:ahLst/>
              <a:cxnLst/>
              <a:rect l="l" t="t" r="r" b="b"/>
              <a:pathLst>
                <a:path w="5633" h="9750" extrusionOk="0">
                  <a:moveTo>
                    <a:pt x="2782" y="1"/>
                  </a:moveTo>
                  <a:lnTo>
                    <a:pt x="852" y="803"/>
                  </a:lnTo>
                  <a:lnTo>
                    <a:pt x="0" y="1153"/>
                  </a:lnTo>
                  <a:cubicBezTo>
                    <a:pt x="0" y="1153"/>
                    <a:pt x="175" y="2256"/>
                    <a:pt x="451" y="2883"/>
                  </a:cubicBezTo>
                  <a:cubicBezTo>
                    <a:pt x="1328" y="4838"/>
                    <a:pt x="1454" y="4737"/>
                    <a:pt x="1729" y="5164"/>
                  </a:cubicBezTo>
                  <a:cubicBezTo>
                    <a:pt x="1729" y="5214"/>
                    <a:pt x="1754" y="5239"/>
                    <a:pt x="1780" y="5289"/>
                  </a:cubicBezTo>
                  <a:cubicBezTo>
                    <a:pt x="2306" y="6266"/>
                    <a:pt x="3684" y="8647"/>
                    <a:pt x="4962" y="9725"/>
                  </a:cubicBezTo>
                  <a:cubicBezTo>
                    <a:pt x="4983" y="9742"/>
                    <a:pt x="5011" y="9750"/>
                    <a:pt x="5043" y="9750"/>
                  </a:cubicBezTo>
                  <a:cubicBezTo>
                    <a:pt x="5246" y="9750"/>
                    <a:pt x="5632" y="9443"/>
                    <a:pt x="5589" y="9249"/>
                  </a:cubicBezTo>
                  <a:cubicBezTo>
                    <a:pt x="5138" y="7620"/>
                    <a:pt x="4787" y="7269"/>
                    <a:pt x="4311" y="5514"/>
                  </a:cubicBezTo>
                  <a:cubicBezTo>
                    <a:pt x="4186" y="4988"/>
                    <a:pt x="4035" y="3960"/>
                    <a:pt x="3910" y="3309"/>
                  </a:cubicBezTo>
                  <a:cubicBezTo>
                    <a:pt x="3759" y="2532"/>
                    <a:pt x="3484" y="677"/>
                    <a:pt x="2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737;p65">
              <a:extLst>
                <a:ext uri="{FF2B5EF4-FFF2-40B4-BE49-F238E27FC236}">
                  <a16:creationId xmlns:a16="http://schemas.microsoft.com/office/drawing/2014/main" id="{AAA57332-A5B4-549E-E7D6-3384BAFB38E7}"/>
                </a:ext>
              </a:extLst>
            </p:cNvPr>
            <p:cNvSpPr/>
            <p:nvPr/>
          </p:nvSpPr>
          <p:spPr>
            <a:xfrm>
              <a:off x="2403274" y="4320103"/>
              <a:ext cx="41292" cy="34402"/>
            </a:xfrm>
            <a:custGeom>
              <a:avLst/>
              <a:gdLst/>
              <a:ahLst/>
              <a:cxnLst/>
              <a:rect l="l" t="t" r="r" b="b"/>
              <a:pathLst>
                <a:path w="803" h="669" extrusionOk="0">
                  <a:moveTo>
                    <a:pt x="803" y="1"/>
                  </a:moveTo>
                  <a:lnTo>
                    <a:pt x="226" y="76"/>
                  </a:lnTo>
                  <a:cubicBezTo>
                    <a:pt x="251" y="151"/>
                    <a:pt x="277" y="251"/>
                    <a:pt x="302" y="327"/>
                  </a:cubicBezTo>
                  <a:cubicBezTo>
                    <a:pt x="327" y="427"/>
                    <a:pt x="327" y="477"/>
                    <a:pt x="1" y="602"/>
                  </a:cubicBezTo>
                  <a:cubicBezTo>
                    <a:pt x="84" y="651"/>
                    <a:pt x="176" y="669"/>
                    <a:pt x="268" y="669"/>
                  </a:cubicBezTo>
                  <a:cubicBezTo>
                    <a:pt x="508" y="669"/>
                    <a:pt x="741" y="545"/>
                    <a:pt x="778" y="527"/>
                  </a:cubicBezTo>
                  <a:cubicBezTo>
                    <a:pt x="803" y="377"/>
                    <a:pt x="803" y="201"/>
                    <a:pt x="803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738;p65">
              <a:extLst>
                <a:ext uri="{FF2B5EF4-FFF2-40B4-BE49-F238E27FC236}">
                  <a16:creationId xmlns:a16="http://schemas.microsoft.com/office/drawing/2014/main" id="{4B089E07-C75F-6D00-4DFF-4AB3775E7784}"/>
                </a:ext>
              </a:extLst>
            </p:cNvPr>
            <p:cNvSpPr/>
            <p:nvPr/>
          </p:nvSpPr>
          <p:spPr>
            <a:xfrm>
              <a:off x="2376226" y="4347203"/>
              <a:ext cx="70809" cy="20775"/>
            </a:xfrm>
            <a:custGeom>
              <a:avLst/>
              <a:gdLst/>
              <a:ahLst/>
              <a:cxnLst/>
              <a:rect l="l" t="t" r="r" b="b"/>
              <a:pathLst>
                <a:path w="1377" h="404" extrusionOk="0">
                  <a:moveTo>
                    <a:pt x="1304" y="0"/>
                  </a:moveTo>
                  <a:cubicBezTo>
                    <a:pt x="1267" y="18"/>
                    <a:pt x="1034" y="142"/>
                    <a:pt x="794" y="142"/>
                  </a:cubicBezTo>
                  <a:cubicBezTo>
                    <a:pt x="702" y="142"/>
                    <a:pt x="610" y="124"/>
                    <a:pt x="527" y="75"/>
                  </a:cubicBezTo>
                  <a:cubicBezTo>
                    <a:pt x="527" y="75"/>
                    <a:pt x="1" y="226"/>
                    <a:pt x="351" y="326"/>
                  </a:cubicBezTo>
                  <a:cubicBezTo>
                    <a:pt x="488" y="371"/>
                    <a:pt x="663" y="404"/>
                    <a:pt x="828" y="404"/>
                  </a:cubicBezTo>
                  <a:cubicBezTo>
                    <a:pt x="1119" y="404"/>
                    <a:pt x="1377" y="304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739;p65">
              <a:extLst>
                <a:ext uri="{FF2B5EF4-FFF2-40B4-BE49-F238E27FC236}">
                  <a16:creationId xmlns:a16="http://schemas.microsoft.com/office/drawing/2014/main" id="{7977B90C-63CF-E721-D970-42C927103B35}"/>
                </a:ext>
              </a:extLst>
            </p:cNvPr>
            <p:cNvSpPr/>
            <p:nvPr/>
          </p:nvSpPr>
          <p:spPr>
            <a:xfrm>
              <a:off x="2407182" y="3843256"/>
              <a:ext cx="113438" cy="224305"/>
            </a:xfrm>
            <a:custGeom>
              <a:avLst/>
              <a:gdLst/>
              <a:ahLst/>
              <a:cxnLst/>
              <a:rect l="l" t="t" r="r" b="b"/>
              <a:pathLst>
                <a:path w="2206" h="4362" extrusionOk="0">
                  <a:moveTo>
                    <a:pt x="852" y="1"/>
                  </a:moveTo>
                  <a:lnTo>
                    <a:pt x="0" y="351"/>
                  </a:lnTo>
                  <a:cubicBezTo>
                    <a:pt x="0" y="351"/>
                    <a:pt x="175" y="1454"/>
                    <a:pt x="451" y="2081"/>
                  </a:cubicBezTo>
                  <a:cubicBezTo>
                    <a:pt x="1328" y="4036"/>
                    <a:pt x="1454" y="3935"/>
                    <a:pt x="1729" y="4362"/>
                  </a:cubicBezTo>
                  <a:cubicBezTo>
                    <a:pt x="1805" y="4161"/>
                    <a:pt x="1880" y="3961"/>
                    <a:pt x="1955" y="3735"/>
                  </a:cubicBezTo>
                  <a:cubicBezTo>
                    <a:pt x="2206" y="3008"/>
                    <a:pt x="2080" y="953"/>
                    <a:pt x="1729" y="76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740;p65">
              <a:extLst>
                <a:ext uri="{FF2B5EF4-FFF2-40B4-BE49-F238E27FC236}">
                  <a16:creationId xmlns:a16="http://schemas.microsoft.com/office/drawing/2014/main" id="{DE6EBEB8-53FD-366D-5AA5-CB5B370E0DD6}"/>
                </a:ext>
              </a:extLst>
            </p:cNvPr>
            <p:cNvSpPr/>
            <p:nvPr/>
          </p:nvSpPr>
          <p:spPr>
            <a:xfrm>
              <a:off x="2347891" y="3822635"/>
              <a:ext cx="183064" cy="510985"/>
            </a:xfrm>
            <a:custGeom>
              <a:avLst/>
              <a:gdLst/>
              <a:ahLst/>
              <a:cxnLst/>
              <a:rect l="l" t="t" r="r" b="b"/>
              <a:pathLst>
                <a:path w="3560" h="9937" extrusionOk="0">
                  <a:moveTo>
                    <a:pt x="326" y="1"/>
                  </a:moveTo>
                  <a:cubicBezTo>
                    <a:pt x="326" y="1"/>
                    <a:pt x="25" y="1053"/>
                    <a:pt x="25" y="1755"/>
                  </a:cubicBezTo>
                  <a:cubicBezTo>
                    <a:pt x="0" y="4061"/>
                    <a:pt x="0" y="3986"/>
                    <a:pt x="25" y="4612"/>
                  </a:cubicBezTo>
                  <a:cubicBezTo>
                    <a:pt x="100" y="5715"/>
                    <a:pt x="577" y="8321"/>
                    <a:pt x="1278" y="9850"/>
                  </a:cubicBezTo>
                  <a:lnTo>
                    <a:pt x="1328" y="9900"/>
                  </a:lnTo>
                  <a:lnTo>
                    <a:pt x="1404" y="9925"/>
                  </a:lnTo>
                  <a:cubicBezTo>
                    <a:pt x="1437" y="9933"/>
                    <a:pt x="1475" y="9936"/>
                    <a:pt x="1515" y="9936"/>
                  </a:cubicBezTo>
                  <a:cubicBezTo>
                    <a:pt x="1741" y="9936"/>
                    <a:pt x="2034" y="9820"/>
                    <a:pt x="2055" y="9650"/>
                  </a:cubicBezTo>
                  <a:cubicBezTo>
                    <a:pt x="2331" y="8021"/>
                    <a:pt x="2506" y="7620"/>
                    <a:pt x="2506" y="5765"/>
                  </a:cubicBezTo>
                  <a:cubicBezTo>
                    <a:pt x="2506" y="4863"/>
                    <a:pt x="2857" y="4211"/>
                    <a:pt x="3008" y="3559"/>
                  </a:cubicBezTo>
                  <a:cubicBezTo>
                    <a:pt x="3208" y="2808"/>
                    <a:pt x="3559" y="978"/>
                    <a:pt x="3208" y="76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741;p65">
              <a:extLst>
                <a:ext uri="{FF2B5EF4-FFF2-40B4-BE49-F238E27FC236}">
                  <a16:creationId xmlns:a16="http://schemas.microsoft.com/office/drawing/2014/main" id="{08B99FE5-F4C6-34B1-4D1E-081B7984F2F0}"/>
                </a:ext>
              </a:extLst>
            </p:cNvPr>
            <p:cNvSpPr/>
            <p:nvPr/>
          </p:nvSpPr>
          <p:spPr>
            <a:xfrm>
              <a:off x="2360747" y="3831686"/>
              <a:ext cx="59342" cy="501369"/>
            </a:xfrm>
            <a:custGeom>
              <a:avLst/>
              <a:gdLst/>
              <a:ahLst/>
              <a:cxnLst/>
              <a:rect l="l" t="t" r="r" b="b"/>
              <a:pathLst>
                <a:path w="1154" h="9750" extrusionOk="0">
                  <a:moveTo>
                    <a:pt x="552" y="0"/>
                  </a:moveTo>
                  <a:cubicBezTo>
                    <a:pt x="176" y="877"/>
                    <a:pt x="1" y="1880"/>
                    <a:pt x="1" y="3033"/>
                  </a:cubicBezTo>
                  <a:cubicBezTo>
                    <a:pt x="1" y="4085"/>
                    <a:pt x="151" y="5163"/>
                    <a:pt x="276" y="6115"/>
                  </a:cubicBezTo>
                  <a:cubicBezTo>
                    <a:pt x="452" y="7218"/>
                    <a:pt x="627" y="8496"/>
                    <a:pt x="1078" y="9724"/>
                  </a:cubicBezTo>
                  <a:lnTo>
                    <a:pt x="1154" y="9749"/>
                  </a:lnTo>
                  <a:cubicBezTo>
                    <a:pt x="703" y="8521"/>
                    <a:pt x="527" y="7218"/>
                    <a:pt x="352" y="6090"/>
                  </a:cubicBezTo>
                  <a:cubicBezTo>
                    <a:pt x="226" y="5163"/>
                    <a:pt x="76" y="4085"/>
                    <a:pt x="51" y="3033"/>
                  </a:cubicBezTo>
                  <a:cubicBezTo>
                    <a:pt x="51" y="1905"/>
                    <a:pt x="251" y="877"/>
                    <a:pt x="602" y="5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742;p65">
              <a:extLst>
                <a:ext uri="{FF2B5EF4-FFF2-40B4-BE49-F238E27FC236}">
                  <a16:creationId xmlns:a16="http://schemas.microsoft.com/office/drawing/2014/main" id="{EACEEDA0-7794-0A32-2095-4D118C25C526}"/>
                </a:ext>
              </a:extLst>
            </p:cNvPr>
            <p:cNvSpPr/>
            <p:nvPr/>
          </p:nvSpPr>
          <p:spPr>
            <a:xfrm>
              <a:off x="2358176" y="3802014"/>
              <a:ext cx="230733" cy="94463"/>
            </a:xfrm>
            <a:custGeom>
              <a:avLst/>
              <a:gdLst/>
              <a:ahLst/>
              <a:cxnLst/>
              <a:rect l="l" t="t" r="r" b="b"/>
              <a:pathLst>
                <a:path w="4487" h="1837" extrusionOk="0">
                  <a:moveTo>
                    <a:pt x="3735" y="1"/>
                  </a:moveTo>
                  <a:lnTo>
                    <a:pt x="2632" y="477"/>
                  </a:lnTo>
                  <a:lnTo>
                    <a:pt x="126" y="402"/>
                  </a:lnTo>
                  <a:cubicBezTo>
                    <a:pt x="126" y="402"/>
                    <a:pt x="76" y="627"/>
                    <a:pt x="1" y="928"/>
                  </a:cubicBezTo>
                  <a:cubicBezTo>
                    <a:pt x="719" y="1499"/>
                    <a:pt x="1755" y="1836"/>
                    <a:pt x="2813" y="1836"/>
                  </a:cubicBezTo>
                  <a:cubicBezTo>
                    <a:pt x="3380" y="1836"/>
                    <a:pt x="3953" y="1739"/>
                    <a:pt x="4487" y="1529"/>
                  </a:cubicBezTo>
                  <a:cubicBezTo>
                    <a:pt x="4311" y="903"/>
                    <a:pt x="4061" y="326"/>
                    <a:pt x="3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743;p65">
              <a:extLst>
                <a:ext uri="{FF2B5EF4-FFF2-40B4-BE49-F238E27FC236}">
                  <a16:creationId xmlns:a16="http://schemas.microsoft.com/office/drawing/2014/main" id="{195803D5-D128-CC32-31A7-1A5C6F0A6589}"/>
                </a:ext>
              </a:extLst>
            </p:cNvPr>
            <p:cNvSpPr/>
            <p:nvPr/>
          </p:nvSpPr>
          <p:spPr>
            <a:xfrm>
              <a:off x="2327271" y="3550709"/>
              <a:ext cx="265906" cy="320928"/>
            </a:xfrm>
            <a:custGeom>
              <a:avLst/>
              <a:gdLst/>
              <a:ahLst/>
              <a:cxnLst/>
              <a:rect l="l" t="t" r="r" b="b"/>
              <a:pathLst>
                <a:path w="5171" h="6241" extrusionOk="0">
                  <a:moveTo>
                    <a:pt x="1871" y="1"/>
                  </a:moveTo>
                  <a:cubicBezTo>
                    <a:pt x="1503" y="1"/>
                    <a:pt x="1094" y="163"/>
                    <a:pt x="727" y="627"/>
                  </a:cubicBezTo>
                  <a:cubicBezTo>
                    <a:pt x="276" y="1178"/>
                    <a:pt x="0" y="2256"/>
                    <a:pt x="602" y="5589"/>
                  </a:cubicBezTo>
                  <a:cubicBezTo>
                    <a:pt x="672" y="5998"/>
                    <a:pt x="2122" y="6240"/>
                    <a:pt x="3364" y="6240"/>
                  </a:cubicBezTo>
                  <a:cubicBezTo>
                    <a:pt x="4330" y="6240"/>
                    <a:pt x="5171" y="6094"/>
                    <a:pt x="5138" y="5765"/>
                  </a:cubicBezTo>
                  <a:cubicBezTo>
                    <a:pt x="4837" y="3484"/>
                    <a:pt x="3910" y="2131"/>
                    <a:pt x="2932" y="527"/>
                  </a:cubicBezTo>
                  <a:cubicBezTo>
                    <a:pt x="2776" y="284"/>
                    <a:pt x="2359" y="1"/>
                    <a:pt x="1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744;p65">
              <a:extLst>
                <a:ext uri="{FF2B5EF4-FFF2-40B4-BE49-F238E27FC236}">
                  <a16:creationId xmlns:a16="http://schemas.microsoft.com/office/drawing/2014/main" id="{E6EDFB5B-A959-F48F-73A9-1BCFAC0F36A6}"/>
                </a:ext>
              </a:extLst>
            </p:cNvPr>
            <p:cNvSpPr/>
            <p:nvPr/>
          </p:nvSpPr>
          <p:spPr>
            <a:xfrm>
              <a:off x="2160402" y="3723337"/>
              <a:ext cx="32910" cy="27665"/>
            </a:xfrm>
            <a:custGeom>
              <a:avLst/>
              <a:gdLst/>
              <a:ahLst/>
              <a:cxnLst/>
              <a:rect l="l" t="t" r="r" b="b"/>
              <a:pathLst>
                <a:path w="640" h="538" extrusionOk="0">
                  <a:moveTo>
                    <a:pt x="127" y="1"/>
                  </a:moveTo>
                  <a:cubicBezTo>
                    <a:pt x="1" y="1"/>
                    <a:pt x="263" y="453"/>
                    <a:pt x="263" y="453"/>
                  </a:cubicBezTo>
                  <a:lnTo>
                    <a:pt x="162" y="478"/>
                  </a:lnTo>
                  <a:cubicBezTo>
                    <a:pt x="162" y="478"/>
                    <a:pt x="422" y="538"/>
                    <a:pt x="544" y="538"/>
                  </a:cubicBezTo>
                  <a:cubicBezTo>
                    <a:pt x="616" y="538"/>
                    <a:pt x="640" y="518"/>
                    <a:pt x="538" y="453"/>
                  </a:cubicBezTo>
                  <a:cubicBezTo>
                    <a:pt x="288" y="252"/>
                    <a:pt x="313" y="52"/>
                    <a:pt x="137" y="2"/>
                  </a:cubicBezTo>
                  <a:cubicBezTo>
                    <a:pt x="134" y="1"/>
                    <a:pt x="130" y="1"/>
                    <a:pt x="127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745;p65">
              <a:extLst>
                <a:ext uri="{FF2B5EF4-FFF2-40B4-BE49-F238E27FC236}">
                  <a16:creationId xmlns:a16="http://schemas.microsoft.com/office/drawing/2014/main" id="{8D845B2E-D834-2843-1474-57F0704EBBFA}"/>
                </a:ext>
              </a:extLst>
            </p:cNvPr>
            <p:cNvSpPr/>
            <p:nvPr/>
          </p:nvSpPr>
          <p:spPr>
            <a:xfrm>
              <a:off x="2132222" y="3725651"/>
              <a:ext cx="52040" cy="39030"/>
            </a:xfrm>
            <a:custGeom>
              <a:avLst/>
              <a:gdLst/>
              <a:ahLst/>
              <a:cxnLst/>
              <a:rect l="l" t="t" r="r" b="b"/>
              <a:pathLst>
                <a:path w="1012" h="759" extrusionOk="0">
                  <a:moveTo>
                    <a:pt x="93" y="0"/>
                  </a:moveTo>
                  <a:cubicBezTo>
                    <a:pt x="29" y="0"/>
                    <a:pt x="1" y="30"/>
                    <a:pt x="34" y="107"/>
                  </a:cubicBezTo>
                  <a:cubicBezTo>
                    <a:pt x="184" y="458"/>
                    <a:pt x="334" y="734"/>
                    <a:pt x="936" y="759"/>
                  </a:cubicBezTo>
                  <a:lnTo>
                    <a:pt x="1011" y="383"/>
                  </a:lnTo>
                  <a:cubicBezTo>
                    <a:pt x="1011" y="383"/>
                    <a:pt x="323" y="0"/>
                    <a:pt x="93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746;p65">
              <a:extLst>
                <a:ext uri="{FF2B5EF4-FFF2-40B4-BE49-F238E27FC236}">
                  <a16:creationId xmlns:a16="http://schemas.microsoft.com/office/drawing/2014/main" id="{2FD06659-DFF8-0235-A3DC-370C65C99323}"/>
                </a:ext>
              </a:extLst>
            </p:cNvPr>
            <p:cNvSpPr/>
            <p:nvPr/>
          </p:nvSpPr>
          <p:spPr>
            <a:xfrm>
              <a:off x="2171304" y="3597453"/>
              <a:ext cx="253924" cy="195046"/>
            </a:xfrm>
            <a:custGeom>
              <a:avLst/>
              <a:gdLst/>
              <a:ahLst/>
              <a:cxnLst/>
              <a:rect l="l" t="t" r="r" b="b"/>
              <a:pathLst>
                <a:path w="4938" h="3793" extrusionOk="0">
                  <a:moveTo>
                    <a:pt x="4016" y="0"/>
                  </a:moveTo>
                  <a:cubicBezTo>
                    <a:pt x="3938" y="0"/>
                    <a:pt x="3852" y="6"/>
                    <a:pt x="3760" y="19"/>
                  </a:cubicBezTo>
                  <a:cubicBezTo>
                    <a:pt x="2933" y="144"/>
                    <a:pt x="3509" y="1798"/>
                    <a:pt x="3158" y="2274"/>
                  </a:cubicBezTo>
                  <a:cubicBezTo>
                    <a:pt x="2821" y="2745"/>
                    <a:pt x="2134" y="2867"/>
                    <a:pt x="1513" y="2867"/>
                  </a:cubicBezTo>
                  <a:cubicBezTo>
                    <a:pt x="844" y="2867"/>
                    <a:pt x="251" y="2725"/>
                    <a:pt x="251" y="2725"/>
                  </a:cubicBezTo>
                  <a:cubicBezTo>
                    <a:pt x="1" y="2901"/>
                    <a:pt x="101" y="3277"/>
                    <a:pt x="101" y="3277"/>
                  </a:cubicBezTo>
                  <a:cubicBezTo>
                    <a:pt x="101" y="3277"/>
                    <a:pt x="1476" y="3793"/>
                    <a:pt x="2645" y="3793"/>
                  </a:cubicBezTo>
                  <a:cubicBezTo>
                    <a:pt x="3146" y="3793"/>
                    <a:pt x="3610" y="3698"/>
                    <a:pt x="3910" y="3427"/>
                  </a:cubicBezTo>
                  <a:cubicBezTo>
                    <a:pt x="4938" y="2575"/>
                    <a:pt x="4938" y="1397"/>
                    <a:pt x="4863" y="695"/>
                  </a:cubicBezTo>
                  <a:cubicBezTo>
                    <a:pt x="4797" y="300"/>
                    <a:pt x="4577" y="0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747;p65">
              <a:extLst>
                <a:ext uri="{FF2B5EF4-FFF2-40B4-BE49-F238E27FC236}">
                  <a16:creationId xmlns:a16="http://schemas.microsoft.com/office/drawing/2014/main" id="{E355868A-DCED-06CC-5209-AD0BC60E19B6}"/>
                </a:ext>
              </a:extLst>
            </p:cNvPr>
            <p:cNvSpPr/>
            <p:nvPr/>
          </p:nvSpPr>
          <p:spPr>
            <a:xfrm>
              <a:off x="2280835" y="3406519"/>
              <a:ext cx="278453" cy="316917"/>
            </a:xfrm>
            <a:custGeom>
              <a:avLst/>
              <a:gdLst/>
              <a:ahLst/>
              <a:cxnLst/>
              <a:rect l="l" t="t" r="r" b="b"/>
              <a:pathLst>
                <a:path w="5415" h="6163" extrusionOk="0">
                  <a:moveTo>
                    <a:pt x="1994" y="0"/>
                  </a:moveTo>
                  <a:cubicBezTo>
                    <a:pt x="1793" y="0"/>
                    <a:pt x="1545" y="50"/>
                    <a:pt x="1229" y="173"/>
                  </a:cubicBezTo>
                  <a:cubicBezTo>
                    <a:pt x="803" y="348"/>
                    <a:pt x="327" y="874"/>
                    <a:pt x="552" y="1752"/>
                  </a:cubicBezTo>
                  <a:cubicBezTo>
                    <a:pt x="778" y="2654"/>
                    <a:pt x="778" y="2654"/>
                    <a:pt x="552" y="3080"/>
                  </a:cubicBezTo>
                  <a:cubicBezTo>
                    <a:pt x="1" y="4108"/>
                    <a:pt x="1981" y="3506"/>
                    <a:pt x="1705" y="4509"/>
                  </a:cubicBezTo>
                  <a:cubicBezTo>
                    <a:pt x="1333" y="5748"/>
                    <a:pt x="1833" y="6162"/>
                    <a:pt x="2541" y="6162"/>
                  </a:cubicBezTo>
                  <a:cubicBezTo>
                    <a:pt x="3408" y="6162"/>
                    <a:pt x="4587" y="5543"/>
                    <a:pt x="4863" y="5060"/>
                  </a:cubicBezTo>
                  <a:cubicBezTo>
                    <a:pt x="5414" y="4057"/>
                    <a:pt x="5339" y="2629"/>
                    <a:pt x="4287" y="2278"/>
                  </a:cubicBezTo>
                  <a:cubicBezTo>
                    <a:pt x="3961" y="2153"/>
                    <a:pt x="4211" y="975"/>
                    <a:pt x="3460" y="950"/>
                  </a:cubicBezTo>
                  <a:cubicBezTo>
                    <a:pt x="2829" y="929"/>
                    <a:pt x="2859" y="0"/>
                    <a:pt x="1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0" name="TextBox 2579">
            <a:extLst>
              <a:ext uri="{FF2B5EF4-FFF2-40B4-BE49-F238E27FC236}">
                <a16:creationId xmlns:a16="http://schemas.microsoft.com/office/drawing/2014/main" id="{5F83CA82-37D6-F9E3-EFC0-AC0314D7A6E8}"/>
              </a:ext>
            </a:extLst>
          </p:cNvPr>
          <p:cNvSpPr txBox="1"/>
          <p:nvPr/>
        </p:nvSpPr>
        <p:spPr>
          <a:xfrm>
            <a:off x="5159597" y="1539258"/>
            <a:ext cx="3251432" cy="827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Titillium Web"/>
                <a:sym typeface="Titillium Web"/>
              </a:rPr>
              <a:t>Do you have any questions?</a:t>
            </a:r>
          </a:p>
          <a:p>
            <a:pPr algn="r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Titillium Web"/>
                <a:sym typeface="Titillium Web"/>
                <a:hlinkClick r:id="rId3"/>
              </a:rPr>
              <a:t>damlet@uwindsor.ca</a:t>
            </a:r>
            <a:endParaRPr lang="en-US" dirty="0">
              <a:solidFill>
                <a:schemeClr val="dk1"/>
              </a:solidFill>
              <a:latin typeface="Titillium Web"/>
              <a:sym typeface="Titillium Web"/>
            </a:endParaRPr>
          </a:p>
          <a:p>
            <a:pPr algn="r"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Titillium Web"/>
                <a:sym typeface="Titillium Web"/>
              </a:rPr>
              <a:t>Or Say Hi to Tanmay Damle On Teams</a:t>
            </a:r>
          </a:p>
        </p:txBody>
      </p:sp>
      <p:pic>
        <p:nvPicPr>
          <p:cNvPr id="2581" name="Picture 2" descr="Logo">
            <a:extLst>
              <a:ext uri="{FF2B5EF4-FFF2-40B4-BE49-F238E27FC236}">
                <a16:creationId xmlns:a16="http://schemas.microsoft.com/office/drawing/2014/main" id="{7248CEDF-FABA-B130-8373-B3FE45DAD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34" y="2612078"/>
            <a:ext cx="3128295" cy="1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4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468" name="Google Shape;1468;p33"/>
          <p:cNvSpPr txBox="1">
            <a:spLocks noGrp="1"/>
          </p:cNvSpPr>
          <p:nvPr>
            <p:ph type="subTitle" idx="2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he What, Why and How of Power BI ?</a:t>
            </a:r>
            <a:endParaRPr dirty="0"/>
          </a:p>
        </p:txBody>
      </p:sp>
      <p:sp>
        <p:nvSpPr>
          <p:cNvPr id="1469" name="Google Shape;1469;p33"/>
          <p:cNvSpPr txBox="1">
            <a:spLocks noGrp="1"/>
          </p:cNvSpPr>
          <p:nvPr>
            <p:ph type="title" idx="3"/>
          </p:nvPr>
        </p:nvSpPr>
        <p:spPr>
          <a:xfrm>
            <a:off x="720000" y="17274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0" name="Google Shape;1470;p33"/>
          <p:cNvSpPr txBox="1">
            <a:spLocks noGrp="1"/>
          </p:cNvSpPr>
          <p:nvPr>
            <p:ph type="subTitle" idx="1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71" name="Google Shape;1471;p33"/>
          <p:cNvSpPr txBox="1">
            <a:spLocks noGrp="1"/>
          </p:cNvSpPr>
          <p:nvPr>
            <p:ph type="subTitle" idx="4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Setup</a:t>
            </a:r>
            <a:endParaRPr dirty="0"/>
          </a:p>
        </p:txBody>
      </p:sp>
      <p:sp>
        <p:nvSpPr>
          <p:cNvPr id="1472" name="Google Shape;1472;p33"/>
          <p:cNvSpPr txBox="1">
            <a:spLocks noGrp="1"/>
          </p:cNvSpPr>
          <p:nvPr>
            <p:ph type="subTitle" idx="5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Download, Install and Get Ready</a:t>
            </a:r>
          </a:p>
        </p:txBody>
      </p:sp>
      <p:sp>
        <p:nvSpPr>
          <p:cNvPr id="1473" name="Google Shape;1473;p33"/>
          <p:cNvSpPr txBox="1">
            <a:spLocks noGrp="1"/>
          </p:cNvSpPr>
          <p:nvPr>
            <p:ph type="title" idx="6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4" name="Google Shape;1474;p33"/>
          <p:cNvSpPr txBox="1">
            <a:spLocks noGrp="1"/>
          </p:cNvSpPr>
          <p:nvPr>
            <p:ph type="subTitle" idx="7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475" name="Google Shape;1475;p33"/>
          <p:cNvSpPr txBox="1">
            <a:spLocks noGrp="1"/>
          </p:cNvSpPr>
          <p:nvPr>
            <p:ph type="subTitle" idx="8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 Building from scratch</a:t>
            </a:r>
            <a:endParaRPr dirty="0"/>
          </a:p>
        </p:txBody>
      </p:sp>
      <p:sp>
        <p:nvSpPr>
          <p:cNvPr id="1476" name="Google Shape;1476;p33"/>
          <p:cNvSpPr txBox="1">
            <a:spLocks noGrp="1"/>
          </p:cNvSpPr>
          <p:nvPr>
            <p:ph type="title" idx="9"/>
          </p:nvPr>
        </p:nvSpPr>
        <p:spPr>
          <a:xfrm>
            <a:off x="720000" y="32025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7" name="Google Shape;1477;p33"/>
          <p:cNvSpPr txBox="1">
            <a:spLocks noGrp="1"/>
          </p:cNvSpPr>
          <p:nvPr>
            <p:ph type="subTitle" idx="13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Into the Dataverse</a:t>
            </a:r>
            <a:endParaRPr dirty="0"/>
          </a:p>
        </p:txBody>
      </p:sp>
      <p:sp>
        <p:nvSpPr>
          <p:cNvPr id="1478" name="Google Shape;1478;p33"/>
          <p:cNvSpPr txBox="1">
            <a:spLocks noGrp="1"/>
          </p:cNvSpPr>
          <p:nvPr>
            <p:ph type="subTitle" idx="14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more about Power BI and data analysis</a:t>
            </a:r>
            <a:endParaRPr dirty="0"/>
          </a:p>
        </p:txBody>
      </p:sp>
      <p:sp>
        <p:nvSpPr>
          <p:cNvPr id="1479" name="Google Shape;1479;p33"/>
          <p:cNvSpPr txBox="1">
            <a:spLocks noGrp="1"/>
          </p:cNvSpPr>
          <p:nvPr>
            <p:ph type="title" idx="15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35"/>
          <p:cNvSpPr txBox="1">
            <a:spLocks noGrp="1"/>
          </p:cNvSpPr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48" name="Google Shape;1548;p35"/>
          <p:cNvSpPr txBox="1">
            <a:spLocks noGrp="1"/>
          </p:cNvSpPr>
          <p:nvPr>
            <p:ph type="title" idx="2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49" name="Google Shape;1549;p35"/>
          <p:cNvSpPr txBox="1">
            <a:spLocks noGrp="1"/>
          </p:cNvSpPr>
          <p:nvPr>
            <p:ph type="subTitle" idx="1"/>
          </p:nvPr>
        </p:nvSpPr>
        <p:spPr>
          <a:xfrm>
            <a:off x="4178250" y="3344850"/>
            <a:ext cx="4032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What, Why and How of Power BI ?</a:t>
            </a:r>
          </a:p>
        </p:txBody>
      </p:sp>
      <p:grpSp>
        <p:nvGrpSpPr>
          <p:cNvPr id="1550" name="Google Shape;1550;p35"/>
          <p:cNvGrpSpPr/>
          <p:nvPr/>
        </p:nvGrpSpPr>
        <p:grpSpPr>
          <a:xfrm>
            <a:off x="546375" y="880125"/>
            <a:ext cx="3259655" cy="3161125"/>
            <a:chOff x="546375" y="880125"/>
            <a:chExt cx="3259655" cy="3161125"/>
          </a:xfrm>
        </p:grpSpPr>
        <p:sp>
          <p:nvSpPr>
            <p:cNvPr id="1551" name="Google Shape;1551;p35"/>
            <p:cNvSpPr/>
            <p:nvPr/>
          </p:nvSpPr>
          <p:spPr>
            <a:xfrm>
              <a:off x="720797" y="1065421"/>
              <a:ext cx="2741833" cy="2741833"/>
            </a:xfrm>
            <a:custGeom>
              <a:avLst/>
              <a:gdLst/>
              <a:ahLst/>
              <a:cxnLst/>
              <a:rect l="l" t="t" r="r" b="b"/>
              <a:pathLst>
                <a:path w="25214" h="25214" extrusionOk="0">
                  <a:moveTo>
                    <a:pt x="12607" y="4963"/>
                  </a:moveTo>
                  <a:cubicBezTo>
                    <a:pt x="16817" y="4963"/>
                    <a:pt x="20251" y="8397"/>
                    <a:pt x="20251" y="12607"/>
                  </a:cubicBezTo>
                  <a:cubicBezTo>
                    <a:pt x="20251" y="16843"/>
                    <a:pt x="16817" y="20251"/>
                    <a:pt x="12607" y="20251"/>
                  </a:cubicBezTo>
                  <a:cubicBezTo>
                    <a:pt x="8371" y="20251"/>
                    <a:pt x="4963" y="16843"/>
                    <a:pt x="4963" y="12607"/>
                  </a:cubicBezTo>
                  <a:cubicBezTo>
                    <a:pt x="4963" y="8397"/>
                    <a:pt x="8371" y="4963"/>
                    <a:pt x="12607" y="4963"/>
                  </a:cubicBezTo>
                  <a:close/>
                  <a:moveTo>
                    <a:pt x="12607" y="1"/>
                  </a:moveTo>
                  <a:cubicBezTo>
                    <a:pt x="5639" y="1"/>
                    <a:pt x="0" y="5640"/>
                    <a:pt x="0" y="12607"/>
                  </a:cubicBezTo>
                  <a:cubicBezTo>
                    <a:pt x="0" y="19575"/>
                    <a:pt x="5639" y="25214"/>
                    <a:pt x="12607" y="25214"/>
                  </a:cubicBezTo>
                  <a:cubicBezTo>
                    <a:pt x="19574" y="25214"/>
                    <a:pt x="25213" y="19575"/>
                    <a:pt x="25213" y="12607"/>
                  </a:cubicBezTo>
                  <a:cubicBezTo>
                    <a:pt x="25213" y="5640"/>
                    <a:pt x="19574" y="1"/>
                    <a:pt x="12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456655" y="1065421"/>
              <a:ext cx="1291861" cy="640602"/>
            </a:xfrm>
            <a:custGeom>
              <a:avLst/>
              <a:gdLst/>
              <a:ahLst/>
              <a:cxnLst/>
              <a:rect l="l" t="t" r="r" b="b"/>
              <a:pathLst>
                <a:path w="11880" h="5891" extrusionOk="0">
                  <a:moveTo>
                    <a:pt x="5840" y="1"/>
                  </a:moveTo>
                  <a:cubicBezTo>
                    <a:pt x="3735" y="1"/>
                    <a:pt x="1755" y="527"/>
                    <a:pt x="0" y="1429"/>
                  </a:cubicBezTo>
                  <a:lnTo>
                    <a:pt x="2306" y="5840"/>
                  </a:lnTo>
                  <a:cubicBezTo>
                    <a:pt x="3359" y="5289"/>
                    <a:pt x="4562" y="4963"/>
                    <a:pt x="5840" y="4963"/>
                  </a:cubicBezTo>
                  <a:cubicBezTo>
                    <a:pt x="7168" y="4963"/>
                    <a:pt x="8421" y="5314"/>
                    <a:pt x="9499" y="5890"/>
                  </a:cubicBezTo>
                  <a:lnTo>
                    <a:pt x="11880" y="1555"/>
                  </a:lnTo>
                  <a:cubicBezTo>
                    <a:pt x="10075" y="552"/>
                    <a:pt x="8020" y="1"/>
                    <a:pt x="5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2715780" y="2501683"/>
              <a:ext cx="741406" cy="839601"/>
            </a:xfrm>
            <a:custGeom>
              <a:avLst/>
              <a:gdLst/>
              <a:ahLst/>
              <a:cxnLst/>
              <a:rect l="l" t="t" r="r" b="b"/>
              <a:pathLst>
                <a:path w="6818" h="7721" extrusionOk="0">
                  <a:moveTo>
                    <a:pt x="1880" y="1"/>
                  </a:moveTo>
                  <a:cubicBezTo>
                    <a:pt x="1755" y="1705"/>
                    <a:pt x="1053" y="3234"/>
                    <a:pt x="0" y="4437"/>
                  </a:cubicBezTo>
                  <a:lnTo>
                    <a:pt x="3735" y="7720"/>
                  </a:lnTo>
                  <a:cubicBezTo>
                    <a:pt x="5464" y="5740"/>
                    <a:pt x="6592" y="3184"/>
                    <a:pt x="6817" y="402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358461" y="2981343"/>
              <a:ext cx="1766196" cy="825899"/>
            </a:xfrm>
            <a:custGeom>
              <a:avLst/>
              <a:gdLst/>
              <a:ahLst/>
              <a:cxnLst/>
              <a:rect l="l" t="t" r="r" b="b"/>
              <a:pathLst>
                <a:path w="16242" h="7595" extrusionOk="0">
                  <a:moveTo>
                    <a:pt x="12507" y="1"/>
                  </a:moveTo>
                  <a:cubicBezTo>
                    <a:pt x="11104" y="1630"/>
                    <a:pt x="9049" y="2632"/>
                    <a:pt x="6743" y="2632"/>
                  </a:cubicBezTo>
                  <a:cubicBezTo>
                    <a:pt x="5239" y="2632"/>
                    <a:pt x="3836" y="2206"/>
                    <a:pt x="2658" y="1479"/>
                  </a:cubicBezTo>
                  <a:lnTo>
                    <a:pt x="1" y="5665"/>
                  </a:lnTo>
                  <a:cubicBezTo>
                    <a:pt x="1956" y="6893"/>
                    <a:pt x="4262" y="7595"/>
                    <a:pt x="6743" y="7595"/>
                  </a:cubicBezTo>
                  <a:cubicBezTo>
                    <a:pt x="10527" y="7595"/>
                    <a:pt x="13936" y="5916"/>
                    <a:pt x="16242" y="3259"/>
                  </a:cubicBezTo>
                  <a:lnTo>
                    <a:pt x="12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720797" y="1836727"/>
              <a:ext cx="926704" cy="1760650"/>
            </a:xfrm>
            <a:custGeom>
              <a:avLst/>
              <a:gdLst/>
              <a:ahLst/>
              <a:cxnLst/>
              <a:rect l="l" t="t" r="r" b="b"/>
              <a:pathLst>
                <a:path w="8522" h="16191" extrusionOk="0">
                  <a:moveTo>
                    <a:pt x="1253" y="0"/>
                  </a:moveTo>
                  <a:cubicBezTo>
                    <a:pt x="451" y="1655"/>
                    <a:pt x="0" y="3534"/>
                    <a:pt x="0" y="5514"/>
                  </a:cubicBezTo>
                  <a:cubicBezTo>
                    <a:pt x="0" y="10000"/>
                    <a:pt x="2331" y="13960"/>
                    <a:pt x="5865" y="16191"/>
                  </a:cubicBezTo>
                  <a:lnTo>
                    <a:pt x="8522" y="12005"/>
                  </a:lnTo>
                  <a:cubicBezTo>
                    <a:pt x="6391" y="10652"/>
                    <a:pt x="4963" y="8246"/>
                    <a:pt x="4963" y="5514"/>
                  </a:cubicBezTo>
                  <a:cubicBezTo>
                    <a:pt x="4963" y="4311"/>
                    <a:pt x="5238" y="3183"/>
                    <a:pt x="5715" y="2156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3587891" y="2875103"/>
              <a:ext cx="179969" cy="179969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76" y="0"/>
                  </a:moveTo>
                  <a:lnTo>
                    <a:pt x="0" y="301"/>
                  </a:lnTo>
                  <a:lnTo>
                    <a:pt x="1379" y="1654"/>
                  </a:lnTo>
                  <a:lnTo>
                    <a:pt x="1654" y="137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3587891" y="2875103"/>
              <a:ext cx="179969" cy="179969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354" y="0"/>
                  </a:moveTo>
                  <a:lnTo>
                    <a:pt x="0" y="1379"/>
                  </a:lnTo>
                  <a:lnTo>
                    <a:pt x="301" y="1654"/>
                  </a:lnTo>
                  <a:lnTo>
                    <a:pt x="1654" y="30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077798" y="880125"/>
              <a:ext cx="212700" cy="212700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6"/>
                  </a:moveTo>
                  <a:cubicBezTo>
                    <a:pt x="1279" y="426"/>
                    <a:pt x="1529" y="677"/>
                    <a:pt x="1529" y="978"/>
                  </a:cubicBezTo>
                  <a:cubicBezTo>
                    <a:pt x="1529" y="1279"/>
                    <a:pt x="1279" y="1529"/>
                    <a:pt x="978" y="1529"/>
                  </a:cubicBezTo>
                  <a:cubicBezTo>
                    <a:pt x="677" y="1529"/>
                    <a:pt x="427" y="1279"/>
                    <a:pt x="427" y="978"/>
                  </a:cubicBezTo>
                  <a:cubicBezTo>
                    <a:pt x="427" y="677"/>
                    <a:pt x="677" y="426"/>
                    <a:pt x="978" y="426"/>
                  </a:cubicBezTo>
                  <a:close/>
                  <a:moveTo>
                    <a:pt x="978" y="0"/>
                  </a:moveTo>
                  <a:cubicBezTo>
                    <a:pt x="452" y="0"/>
                    <a:pt x="0" y="452"/>
                    <a:pt x="0" y="978"/>
                  </a:cubicBezTo>
                  <a:cubicBezTo>
                    <a:pt x="0" y="1504"/>
                    <a:pt x="452" y="1955"/>
                    <a:pt x="978" y="1955"/>
                  </a:cubicBezTo>
                  <a:cubicBezTo>
                    <a:pt x="1504" y="1955"/>
                    <a:pt x="1955" y="1504"/>
                    <a:pt x="1955" y="978"/>
                  </a:cubicBezTo>
                  <a:cubicBezTo>
                    <a:pt x="1955" y="452"/>
                    <a:pt x="1504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3397049" y="1346192"/>
              <a:ext cx="226402" cy="229012"/>
            </a:xfrm>
            <a:custGeom>
              <a:avLst/>
              <a:gdLst/>
              <a:ahLst/>
              <a:cxnLst/>
              <a:rect l="l" t="t" r="r" b="b"/>
              <a:pathLst>
                <a:path w="2082" h="2106" extrusionOk="0">
                  <a:moveTo>
                    <a:pt x="1029" y="401"/>
                  </a:moveTo>
                  <a:cubicBezTo>
                    <a:pt x="1379" y="401"/>
                    <a:pt x="1680" y="702"/>
                    <a:pt x="1680" y="1053"/>
                  </a:cubicBezTo>
                  <a:cubicBezTo>
                    <a:pt x="1680" y="1404"/>
                    <a:pt x="1379" y="1679"/>
                    <a:pt x="1029" y="1679"/>
                  </a:cubicBezTo>
                  <a:cubicBezTo>
                    <a:pt x="678" y="1679"/>
                    <a:pt x="402" y="1404"/>
                    <a:pt x="402" y="1053"/>
                  </a:cubicBezTo>
                  <a:cubicBezTo>
                    <a:pt x="402" y="702"/>
                    <a:pt x="678" y="401"/>
                    <a:pt x="1029" y="401"/>
                  </a:cubicBezTo>
                  <a:close/>
                  <a:moveTo>
                    <a:pt x="1029" y="0"/>
                  </a:moveTo>
                  <a:cubicBezTo>
                    <a:pt x="452" y="0"/>
                    <a:pt x="1" y="476"/>
                    <a:pt x="1" y="1053"/>
                  </a:cubicBezTo>
                  <a:cubicBezTo>
                    <a:pt x="1" y="1629"/>
                    <a:pt x="452" y="2105"/>
                    <a:pt x="1029" y="2105"/>
                  </a:cubicBezTo>
                  <a:cubicBezTo>
                    <a:pt x="1605" y="2105"/>
                    <a:pt x="2081" y="1629"/>
                    <a:pt x="2081" y="1053"/>
                  </a:cubicBezTo>
                  <a:cubicBezTo>
                    <a:pt x="2081" y="476"/>
                    <a:pt x="1605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549094" y="2182852"/>
              <a:ext cx="54589" cy="152674"/>
            </a:xfrm>
            <a:custGeom>
              <a:avLst/>
              <a:gdLst/>
              <a:ahLst/>
              <a:cxnLst/>
              <a:rect l="l" t="t" r="r" b="b"/>
              <a:pathLst>
                <a:path w="502" h="1404" extrusionOk="0">
                  <a:moveTo>
                    <a:pt x="151" y="0"/>
                  </a:moveTo>
                  <a:cubicBezTo>
                    <a:pt x="151" y="0"/>
                    <a:pt x="126" y="101"/>
                    <a:pt x="126" y="226"/>
                  </a:cubicBezTo>
                  <a:cubicBezTo>
                    <a:pt x="101" y="351"/>
                    <a:pt x="75" y="527"/>
                    <a:pt x="50" y="702"/>
                  </a:cubicBezTo>
                  <a:cubicBezTo>
                    <a:pt x="25" y="878"/>
                    <a:pt x="25" y="1028"/>
                    <a:pt x="0" y="1153"/>
                  </a:cubicBezTo>
                  <a:cubicBezTo>
                    <a:pt x="0" y="1304"/>
                    <a:pt x="0" y="1379"/>
                    <a:pt x="0" y="1379"/>
                  </a:cubicBezTo>
                  <a:lnTo>
                    <a:pt x="351" y="1404"/>
                  </a:lnTo>
                  <a:cubicBezTo>
                    <a:pt x="351" y="1404"/>
                    <a:pt x="376" y="1304"/>
                    <a:pt x="376" y="1178"/>
                  </a:cubicBezTo>
                  <a:cubicBezTo>
                    <a:pt x="376" y="1078"/>
                    <a:pt x="401" y="903"/>
                    <a:pt x="426" y="727"/>
                  </a:cubicBezTo>
                  <a:cubicBezTo>
                    <a:pt x="426" y="577"/>
                    <a:pt x="451" y="401"/>
                    <a:pt x="477" y="276"/>
                  </a:cubicBezTo>
                  <a:cubicBezTo>
                    <a:pt x="502" y="176"/>
                    <a:pt x="502" y="76"/>
                    <a:pt x="502" y="76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546375" y="2406317"/>
              <a:ext cx="43714" cy="147237"/>
            </a:xfrm>
            <a:custGeom>
              <a:avLst/>
              <a:gdLst/>
              <a:ahLst/>
              <a:cxnLst/>
              <a:rect l="l" t="t" r="r" b="b"/>
              <a:pathLst>
                <a:path w="402" h="1354" extrusionOk="0">
                  <a:moveTo>
                    <a:pt x="0" y="1"/>
                  </a:moveTo>
                  <a:cubicBezTo>
                    <a:pt x="0" y="1"/>
                    <a:pt x="0" y="326"/>
                    <a:pt x="0" y="677"/>
                  </a:cubicBezTo>
                  <a:cubicBezTo>
                    <a:pt x="25" y="1003"/>
                    <a:pt x="50" y="1354"/>
                    <a:pt x="50" y="1354"/>
                  </a:cubicBezTo>
                  <a:lnTo>
                    <a:pt x="401" y="1329"/>
                  </a:lnTo>
                  <a:cubicBezTo>
                    <a:pt x="401" y="1329"/>
                    <a:pt x="401" y="1003"/>
                    <a:pt x="376" y="652"/>
                  </a:cubicBezTo>
                  <a:cubicBezTo>
                    <a:pt x="351" y="32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557249" y="2621625"/>
              <a:ext cx="62744" cy="149956"/>
            </a:xfrm>
            <a:custGeom>
              <a:avLst/>
              <a:gdLst/>
              <a:ahLst/>
              <a:cxnLst/>
              <a:rect l="l" t="t" r="r" b="b"/>
              <a:pathLst>
                <a:path w="577" h="1379" extrusionOk="0">
                  <a:moveTo>
                    <a:pt x="376" y="1"/>
                  </a:moveTo>
                  <a:lnTo>
                    <a:pt x="0" y="51"/>
                  </a:lnTo>
                  <a:cubicBezTo>
                    <a:pt x="0" y="51"/>
                    <a:pt x="26" y="126"/>
                    <a:pt x="26" y="251"/>
                  </a:cubicBezTo>
                  <a:cubicBezTo>
                    <a:pt x="51" y="376"/>
                    <a:pt x="76" y="552"/>
                    <a:pt x="101" y="702"/>
                  </a:cubicBezTo>
                  <a:cubicBezTo>
                    <a:pt x="126" y="878"/>
                    <a:pt x="151" y="1053"/>
                    <a:pt x="176" y="1178"/>
                  </a:cubicBezTo>
                  <a:cubicBezTo>
                    <a:pt x="201" y="1304"/>
                    <a:pt x="226" y="1379"/>
                    <a:pt x="226" y="1379"/>
                  </a:cubicBezTo>
                  <a:lnTo>
                    <a:pt x="577" y="1304"/>
                  </a:lnTo>
                  <a:cubicBezTo>
                    <a:pt x="577" y="1304"/>
                    <a:pt x="552" y="1229"/>
                    <a:pt x="552" y="1103"/>
                  </a:cubicBezTo>
                  <a:cubicBezTo>
                    <a:pt x="527" y="978"/>
                    <a:pt x="502" y="828"/>
                    <a:pt x="477" y="652"/>
                  </a:cubicBezTo>
                  <a:cubicBezTo>
                    <a:pt x="452" y="502"/>
                    <a:pt x="427" y="326"/>
                    <a:pt x="402" y="201"/>
                  </a:cubicBezTo>
                  <a:cubicBezTo>
                    <a:pt x="376" y="7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598136" y="2834216"/>
              <a:ext cx="79165" cy="152674"/>
            </a:xfrm>
            <a:custGeom>
              <a:avLst/>
              <a:gdLst/>
              <a:ahLst/>
              <a:cxnLst/>
              <a:rect l="l" t="t" r="r" b="b"/>
              <a:pathLst>
                <a:path w="728" h="1404" extrusionOk="0">
                  <a:moveTo>
                    <a:pt x="351" y="0"/>
                  </a:moveTo>
                  <a:lnTo>
                    <a:pt x="0" y="76"/>
                  </a:lnTo>
                  <a:lnTo>
                    <a:pt x="376" y="1404"/>
                  </a:lnTo>
                  <a:lnTo>
                    <a:pt x="727" y="127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666318" y="3038650"/>
              <a:ext cx="95476" cy="149956"/>
            </a:xfrm>
            <a:custGeom>
              <a:avLst/>
              <a:gdLst/>
              <a:ahLst/>
              <a:cxnLst/>
              <a:rect l="l" t="t" r="r" b="b"/>
              <a:pathLst>
                <a:path w="878" h="1379" extrusionOk="0">
                  <a:moveTo>
                    <a:pt x="351" y="0"/>
                  </a:moveTo>
                  <a:lnTo>
                    <a:pt x="0" y="125"/>
                  </a:lnTo>
                  <a:cubicBezTo>
                    <a:pt x="0" y="125"/>
                    <a:pt x="25" y="226"/>
                    <a:pt x="75" y="326"/>
                  </a:cubicBezTo>
                  <a:cubicBezTo>
                    <a:pt x="125" y="451"/>
                    <a:pt x="175" y="627"/>
                    <a:pt x="251" y="777"/>
                  </a:cubicBezTo>
                  <a:cubicBezTo>
                    <a:pt x="401" y="1078"/>
                    <a:pt x="551" y="1379"/>
                    <a:pt x="551" y="1379"/>
                  </a:cubicBezTo>
                  <a:lnTo>
                    <a:pt x="877" y="1228"/>
                  </a:lnTo>
                  <a:cubicBezTo>
                    <a:pt x="877" y="1228"/>
                    <a:pt x="727" y="927"/>
                    <a:pt x="602" y="627"/>
                  </a:cubicBezTo>
                  <a:cubicBezTo>
                    <a:pt x="501" y="476"/>
                    <a:pt x="451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758966" y="3234821"/>
              <a:ext cx="111787" cy="144519"/>
            </a:xfrm>
            <a:custGeom>
              <a:avLst/>
              <a:gdLst/>
              <a:ahLst/>
              <a:cxnLst/>
              <a:rect l="l" t="t" r="r" b="b"/>
              <a:pathLst>
                <a:path w="1028" h="1329" extrusionOk="0">
                  <a:moveTo>
                    <a:pt x="326" y="1"/>
                  </a:moveTo>
                  <a:lnTo>
                    <a:pt x="0" y="176"/>
                  </a:lnTo>
                  <a:cubicBezTo>
                    <a:pt x="0" y="176"/>
                    <a:pt x="176" y="477"/>
                    <a:pt x="351" y="753"/>
                  </a:cubicBezTo>
                  <a:cubicBezTo>
                    <a:pt x="451" y="903"/>
                    <a:pt x="526" y="1053"/>
                    <a:pt x="602" y="1154"/>
                  </a:cubicBezTo>
                  <a:cubicBezTo>
                    <a:pt x="677" y="1254"/>
                    <a:pt x="727" y="1329"/>
                    <a:pt x="727" y="1329"/>
                  </a:cubicBezTo>
                  <a:lnTo>
                    <a:pt x="1028" y="1128"/>
                  </a:lnTo>
                  <a:cubicBezTo>
                    <a:pt x="1028" y="1128"/>
                    <a:pt x="978" y="1053"/>
                    <a:pt x="902" y="953"/>
                  </a:cubicBezTo>
                  <a:cubicBezTo>
                    <a:pt x="852" y="853"/>
                    <a:pt x="752" y="702"/>
                    <a:pt x="677" y="577"/>
                  </a:cubicBezTo>
                  <a:cubicBezTo>
                    <a:pt x="501" y="276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881518" y="3414680"/>
              <a:ext cx="122770" cy="139082"/>
            </a:xfrm>
            <a:custGeom>
              <a:avLst/>
              <a:gdLst/>
              <a:ahLst/>
              <a:cxnLst/>
              <a:rect l="l" t="t" r="r" b="b"/>
              <a:pathLst>
                <a:path w="1129" h="1279" extrusionOk="0">
                  <a:moveTo>
                    <a:pt x="277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01" y="502"/>
                    <a:pt x="277" y="652"/>
                    <a:pt x="402" y="778"/>
                  </a:cubicBezTo>
                  <a:cubicBezTo>
                    <a:pt x="628" y="1028"/>
                    <a:pt x="853" y="1279"/>
                    <a:pt x="853" y="1279"/>
                  </a:cubicBezTo>
                  <a:lnTo>
                    <a:pt x="1129" y="1053"/>
                  </a:lnTo>
                  <a:cubicBezTo>
                    <a:pt x="1129" y="1053"/>
                    <a:pt x="903" y="778"/>
                    <a:pt x="678" y="527"/>
                  </a:cubicBezTo>
                  <a:cubicBezTo>
                    <a:pt x="577" y="427"/>
                    <a:pt x="477" y="276"/>
                    <a:pt x="402" y="176"/>
                  </a:cubicBezTo>
                  <a:cubicBezTo>
                    <a:pt x="327" y="76"/>
                    <a:pt x="277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3645089" y="2101078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3645089" y="2188289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3645089" y="2275500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3645089" y="2362711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3645089" y="2449922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3645089" y="2537133"/>
              <a:ext cx="38277" cy="57307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3645089" y="2621625"/>
              <a:ext cx="38277" cy="60026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3119104" y="1866740"/>
              <a:ext cx="686926" cy="30013"/>
            </a:xfrm>
            <a:custGeom>
              <a:avLst/>
              <a:gdLst/>
              <a:ahLst/>
              <a:cxnLst/>
              <a:rect l="l" t="t" r="r" b="b"/>
              <a:pathLst>
                <a:path w="6317" h="276" extrusionOk="0">
                  <a:moveTo>
                    <a:pt x="1" y="0"/>
                  </a:moveTo>
                  <a:lnTo>
                    <a:pt x="1" y="276"/>
                  </a:lnTo>
                  <a:lnTo>
                    <a:pt x="6316" y="276"/>
                  </a:lnTo>
                  <a:lnTo>
                    <a:pt x="6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3129978" y="1962106"/>
              <a:ext cx="378968" cy="30013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2331485" y="1674375"/>
              <a:ext cx="278055" cy="903759"/>
            </a:xfrm>
            <a:custGeom>
              <a:avLst/>
              <a:gdLst/>
              <a:ahLst/>
              <a:cxnLst/>
              <a:rect l="l" t="t" r="r" b="b"/>
              <a:pathLst>
                <a:path w="2557" h="8311" extrusionOk="0">
                  <a:moveTo>
                    <a:pt x="2218" y="1"/>
                  </a:moveTo>
                  <a:cubicBezTo>
                    <a:pt x="1906" y="1"/>
                    <a:pt x="1705" y="1468"/>
                    <a:pt x="1705" y="1468"/>
                  </a:cubicBezTo>
                  <a:cubicBezTo>
                    <a:pt x="1705" y="1468"/>
                    <a:pt x="1429" y="3899"/>
                    <a:pt x="1153" y="4651"/>
                  </a:cubicBezTo>
                  <a:cubicBezTo>
                    <a:pt x="953" y="5178"/>
                    <a:pt x="0" y="6581"/>
                    <a:pt x="0" y="6581"/>
                  </a:cubicBezTo>
                  <a:lnTo>
                    <a:pt x="978" y="8310"/>
                  </a:lnTo>
                  <a:cubicBezTo>
                    <a:pt x="978" y="8310"/>
                    <a:pt x="1930" y="6130"/>
                    <a:pt x="2106" y="5478"/>
                  </a:cubicBezTo>
                  <a:cubicBezTo>
                    <a:pt x="2557" y="3899"/>
                    <a:pt x="1980" y="2571"/>
                    <a:pt x="2181" y="1619"/>
                  </a:cubicBezTo>
                  <a:cubicBezTo>
                    <a:pt x="2281" y="1243"/>
                    <a:pt x="2457" y="215"/>
                    <a:pt x="2331" y="65"/>
                  </a:cubicBezTo>
                  <a:cubicBezTo>
                    <a:pt x="2292" y="20"/>
                    <a:pt x="2254" y="1"/>
                    <a:pt x="221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1870854" y="2287788"/>
              <a:ext cx="659632" cy="1743142"/>
            </a:xfrm>
            <a:custGeom>
              <a:avLst/>
              <a:gdLst/>
              <a:ahLst/>
              <a:cxnLst/>
              <a:rect l="l" t="t" r="r" b="b"/>
              <a:pathLst>
                <a:path w="6066" h="16030" extrusionOk="0">
                  <a:moveTo>
                    <a:pt x="3668" y="1"/>
                  </a:moveTo>
                  <a:cubicBezTo>
                    <a:pt x="3107" y="1"/>
                    <a:pt x="2530" y="130"/>
                    <a:pt x="2206" y="263"/>
                  </a:cubicBezTo>
                  <a:cubicBezTo>
                    <a:pt x="1505" y="539"/>
                    <a:pt x="302" y="1015"/>
                    <a:pt x="1154" y="2519"/>
                  </a:cubicBezTo>
                  <a:cubicBezTo>
                    <a:pt x="1730" y="3547"/>
                    <a:pt x="1655" y="4324"/>
                    <a:pt x="1580" y="5502"/>
                  </a:cubicBezTo>
                  <a:lnTo>
                    <a:pt x="1580" y="5602"/>
                  </a:lnTo>
                  <a:cubicBezTo>
                    <a:pt x="1204" y="8960"/>
                    <a:pt x="1028" y="10163"/>
                    <a:pt x="728" y="11441"/>
                  </a:cubicBezTo>
                  <a:cubicBezTo>
                    <a:pt x="402" y="12895"/>
                    <a:pt x="1" y="16003"/>
                    <a:pt x="652" y="16028"/>
                  </a:cubicBezTo>
                  <a:cubicBezTo>
                    <a:pt x="685" y="16029"/>
                    <a:pt x="717" y="16030"/>
                    <a:pt x="748" y="16030"/>
                  </a:cubicBezTo>
                  <a:cubicBezTo>
                    <a:pt x="1316" y="16030"/>
                    <a:pt x="1635" y="15821"/>
                    <a:pt x="1279" y="15702"/>
                  </a:cubicBezTo>
                  <a:cubicBezTo>
                    <a:pt x="903" y="15602"/>
                    <a:pt x="903" y="15552"/>
                    <a:pt x="903" y="15426"/>
                  </a:cubicBezTo>
                  <a:cubicBezTo>
                    <a:pt x="1053" y="13923"/>
                    <a:pt x="3209" y="11592"/>
                    <a:pt x="3384" y="9787"/>
                  </a:cubicBezTo>
                  <a:cubicBezTo>
                    <a:pt x="3434" y="9186"/>
                    <a:pt x="3484" y="8634"/>
                    <a:pt x="3510" y="8133"/>
                  </a:cubicBezTo>
                  <a:cubicBezTo>
                    <a:pt x="3760" y="9462"/>
                    <a:pt x="3585" y="10840"/>
                    <a:pt x="3585" y="11291"/>
                  </a:cubicBezTo>
                  <a:cubicBezTo>
                    <a:pt x="3660" y="12945"/>
                    <a:pt x="3986" y="16028"/>
                    <a:pt x="4688" y="16028"/>
                  </a:cubicBezTo>
                  <a:cubicBezTo>
                    <a:pt x="5439" y="16028"/>
                    <a:pt x="5815" y="15802"/>
                    <a:pt x="5339" y="15702"/>
                  </a:cubicBezTo>
                  <a:cubicBezTo>
                    <a:pt x="4913" y="15602"/>
                    <a:pt x="4938" y="15577"/>
                    <a:pt x="4938" y="15452"/>
                  </a:cubicBezTo>
                  <a:cubicBezTo>
                    <a:pt x="5038" y="13822"/>
                    <a:pt x="5765" y="10765"/>
                    <a:pt x="5916" y="8810"/>
                  </a:cubicBezTo>
                  <a:cubicBezTo>
                    <a:pt x="6066" y="6529"/>
                    <a:pt x="5063" y="4875"/>
                    <a:pt x="5013" y="4775"/>
                  </a:cubicBezTo>
                  <a:cubicBezTo>
                    <a:pt x="4462" y="3271"/>
                    <a:pt x="5339" y="1817"/>
                    <a:pt x="5164" y="840"/>
                  </a:cubicBezTo>
                  <a:cubicBezTo>
                    <a:pt x="5039" y="201"/>
                    <a:pt x="4366" y="1"/>
                    <a:pt x="366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1884555" y="2850527"/>
              <a:ext cx="643212" cy="1071331"/>
            </a:xfrm>
            <a:custGeom>
              <a:avLst/>
              <a:gdLst/>
              <a:ahLst/>
              <a:cxnLst/>
              <a:rect l="l" t="t" r="r" b="b"/>
              <a:pathLst>
                <a:path w="5915" h="9852" extrusionOk="0">
                  <a:moveTo>
                    <a:pt x="5088" y="1"/>
                  </a:moveTo>
                  <a:cubicBezTo>
                    <a:pt x="4387" y="523"/>
                    <a:pt x="3565" y="669"/>
                    <a:pt x="2850" y="669"/>
                  </a:cubicBezTo>
                  <a:cubicBezTo>
                    <a:pt x="2262" y="669"/>
                    <a:pt x="1746" y="570"/>
                    <a:pt x="1429" y="502"/>
                  </a:cubicBezTo>
                  <a:cubicBezTo>
                    <a:pt x="1228" y="2181"/>
                    <a:pt x="125" y="8547"/>
                    <a:pt x="0" y="9424"/>
                  </a:cubicBezTo>
                  <a:cubicBezTo>
                    <a:pt x="577" y="9625"/>
                    <a:pt x="752" y="9675"/>
                    <a:pt x="927" y="9675"/>
                  </a:cubicBezTo>
                  <a:cubicBezTo>
                    <a:pt x="3960" y="5214"/>
                    <a:pt x="3358" y="3459"/>
                    <a:pt x="3384" y="2958"/>
                  </a:cubicBezTo>
                  <a:lnTo>
                    <a:pt x="3384" y="2958"/>
                  </a:lnTo>
                  <a:cubicBezTo>
                    <a:pt x="3484" y="3535"/>
                    <a:pt x="3509" y="6843"/>
                    <a:pt x="3734" y="9675"/>
                  </a:cubicBezTo>
                  <a:cubicBezTo>
                    <a:pt x="3854" y="9750"/>
                    <a:pt x="4118" y="9852"/>
                    <a:pt x="4401" y="9852"/>
                  </a:cubicBezTo>
                  <a:cubicBezTo>
                    <a:pt x="4592" y="9852"/>
                    <a:pt x="4791" y="9806"/>
                    <a:pt x="4963" y="9675"/>
                  </a:cubicBezTo>
                  <a:cubicBezTo>
                    <a:pt x="4988" y="9500"/>
                    <a:pt x="5765" y="3785"/>
                    <a:pt x="5790" y="3635"/>
                  </a:cubicBezTo>
                  <a:cubicBezTo>
                    <a:pt x="5915" y="1956"/>
                    <a:pt x="5389" y="627"/>
                    <a:pt x="5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2028965" y="2280937"/>
              <a:ext cx="498802" cy="743472"/>
            </a:xfrm>
            <a:custGeom>
              <a:avLst/>
              <a:gdLst/>
              <a:ahLst/>
              <a:cxnLst/>
              <a:rect l="l" t="t" r="r" b="b"/>
              <a:pathLst>
                <a:path w="4587" h="6837" extrusionOk="0">
                  <a:moveTo>
                    <a:pt x="2281" y="1"/>
                  </a:moveTo>
                  <a:cubicBezTo>
                    <a:pt x="3484" y="1329"/>
                    <a:pt x="3158" y="1880"/>
                    <a:pt x="2782" y="1956"/>
                  </a:cubicBezTo>
                  <a:cubicBezTo>
                    <a:pt x="2692" y="1975"/>
                    <a:pt x="2604" y="1984"/>
                    <a:pt x="2518" y="1984"/>
                  </a:cubicBezTo>
                  <a:cubicBezTo>
                    <a:pt x="1362" y="1984"/>
                    <a:pt x="602" y="377"/>
                    <a:pt x="602" y="377"/>
                  </a:cubicBezTo>
                  <a:lnTo>
                    <a:pt x="276" y="502"/>
                  </a:lnTo>
                  <a:cubicBezTo>
                    <a:pt x="276" y="502"/>
                    <a:pt x="953" y="1053"/>
                    <a:pt x="1053" y="2231"/>
                  </a:cubicBezTo>
                  <a:cubicBezTo>
                    <a:pt x="1153" y="3635"/>
                    <a:pt x="101" y="3635"/>
                    <a:pt x="101" y="3635"/>
                  </a:cubicBezTo>
                  <a:cubicBezTo>
                    <a:pt x="251" y="4412"/>
                    <a:pt x="0" y="6642"/>
                    <a:pt x="0" y="6642"/>
                  </a:cubicBezTo>
                  <a:cubicBezTo>
                    <a:pt x="437" y="6775"/>
                    <a:pt x="931" y="6836"/>
                    <a:pt x="1494" y="6836"/>
                  </a:cubicBezTo>
                  <a:cubicBezTo>
                    <a:pt x="1674" y="6836"/>
                    <a:pt x="1861" y="6830"/>
                    <a:pt x="2056" y="6818"/>
                  </a:cubicBezTo>
                  <a:cubicBezTo>
                    <a:pt x="3835" y="6642"/>
                    <a:pt x="4236" y="6316"/>
                    <a:pt x="4236" y="6316"/>
                  </a:cubicBezTo>
                  <a:cubicBezTo>
                    <a:pt x="4236" y="6316"/>
                    <a:pt x="4587" y="5414"/>
                    <a:pt x="4236" y="3484"/>
                  </a:cubicBezTo>
                  <a:cubicBezTo>
                    <a:pt x="3860" y="1529"/>
                    <a:pt x="2707" y="101"/>
                    <a:pt x="2707" y="101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2108564" y="2201882"/>
              <a:ext cx="184645" cy="181600"/>
            </a:xfrm>
            <a:custGeom>
              <a:avLst/>
              <a:gdLst/>
              <a:ahLst/>
              <a:cxnLst/>
              <a:rect l="l" t="t" r="r" b="b"/>
              <a:pathLst>
                <a:path w="1698" h="1670" extrusionOk="0">
                  <a:moveTo>
                    <a:pt x="196" y="1"/>
                  </a:moveTo>
                  <a:cubicBezTo>
                    <a:pt x="196" y="1"/>
                    <a:pt x="622" y="552"/>
                    <a:pt x="271" y="953"/>
                  </a:cubicBezTo>
                  <a:cubicBezTo>
                    <a:pt x="0" y="1282"/>
                    <a:pt x="1040" y="1670"/>
                    <a:pt x="1485" y="1670"/>
                  </a:cubicBezTo>
                  <a:cubicBezTo>
                    <a:pt x="1618" y="1670"/>
                    <a:pt x="1697" y="1635"/>
                    <a:pt x="1674" y="1555"/>
                  </a:cubicBezTo>
                  <a:cubicBezTo>
                    <a:pt x="1499" y="1129"/>
                    <a:pt x="1223" y="903"/>
                    <a:pt x="1324" y="3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2075289" y="2045946"/>
              <a:ext cx="264462" cy="263701"/>
            </a:xfrm>
            <a:custGeom>
              <a:avLst/>
              <a:gdLst/>
              <a:ahLst/>
              <a:cxnLst/>
              <a:rect l="l" t="t" r="r" b="b"/>
              <a:pathLst>
                <a:path w="2432" h="2425" extrusionOk="0">
                  <a:moveTo>
                    <a:pt x="858" y="0"/>
                  </a:moveTo>
                  <a:cubicBezTo>
                    <a:pt x="499" y="0"/>
                    <a:pt x="234" y="346"/>
                    <a:pt x="176" y="558"/>
                  </a:cubicBezTo>
                  <a:cubicBezTo>
                    <a:pt x="0" y="1159"/>
                    <a:pt x="351" y="1660"/>
                    <a:pt x="602" y="1886"/>
                  </a:cubicBezTo>
                  <a:cubicBezTo>
                    <a:pt x="993" y="2277"/>
                    <a:pt x="1459" y="2425"/>
                    <a:pt x="1771" y="2425"/>
                  </a:cubicBezTo>
                  <a:cubicBezTo>
                    <a:pt x="1939" y="2425"/>
                    <a:pt x="2062" y="2382"/>
                    <a:pt x="2106" y="2312"/>
                  </a:cubicBezTo>
                  <a:cubicBezTo>
                    <a:pt x="2432" y="1861"/>
                    <a:pt x="1680" y="382"/>
                    <a:pt x="1203" y="107"/>
                  </a:cubicBezTo>
                  <a:cubicBezTo>
                    <a:pt x="1082" y="31"/>
                    <a:pt x="966" y="0"/>
                    <a:pt x="858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2050713" y="2027678"/>
              <a:ext cx="218137" cy="247172"/>
            </a:xfrm>
            <a:custGeom>
              <a:avLst/>
              <a:gdLst/>
              <a:ahLst/>
              <a:cxnLst/>
              <a:rect l="l" t="t" r="r" b="b"/>
              <a:pathLst>
                <a:path w="2006" h="2273" extrusionOk="0">
                  <a:moveTo>
                    <a:pt x="1139" y="1"/>
                  </a:moveTo>
                  <a:cubicBezTo>
                    <a:pt x="704" y="1"/>
                    <a:pt x="260" y="305"/>
                    <a:pt x="151" y="801"/>
                  </a:cubicBezTo>
                  <a:cubicBezTo>
                    <a:pt x="1" y="1503"/>
                    <a:pt x="352" y="1828"/>
                    <a:pt x="402" y="1904"/>
                  </a:cubicBezTo>
                  <a:cubicBezTo>
                    <a:pt x="591" y="2122"/>
                    <a:pt x="864" y="2272"/>
                    <a:pt x="992" y="2272"/>
                  </a:cubicBezTo>
                  <a:cubicBezTo>
                    <a:pt x="1084" y="2272"/>
                    <a:pt x="1101" y="2193"/>
                    <a:pt x="953" y="2004"/>
                  </a:cubicBezTo>
                  <a:cubicBezTo>
                    <a:pt x="627" y="1553"/>
                    <a:pt x="1079" y="1553"/>
                    <a:pt x="803" y="1177"/>
                  </a:cubicBezTo>
                  <a:cubicBezTo>
                    <a:pt x="703" y="1026"/>
                    <a:pt x="828" y="1051"/>
                    <a:pt x="1404" y="826"/>
                  </a:cubicBezTo>
                  <a:cubicBezTo>
                    <a:pt x="1981" y="600"/>
                    <a:pt x="2006" y="550"/>
                    <a:pt x="1856" y="375"/>
                  </a:cubicBezTo>
                  <a:cubicBezTo>
                    <a:pt x="1674" y="117"/>
                    <a:pt x="1408" y="1"/>
                    <a:pt x="1139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2230681" y="2222978"/>
              <a:ext cx="73401" cy="61548"/>
            </a:xfrm>
            <a:custGeom>
              <a:avLst/>
              <a:gdLst/>
              <a:ahLst/>
              <a:cxnLst/>
              <a:rect l="l" t="t" r="r" b="b"/>
              <a:pathLst>
                <a:path w="675" h="566" extrusionOk="0">
                  <a:moveTo>
                    <a:pt x="501" y="1"/>
                  </a:moveTo>
                  <a:cubicBezTo>
                    <a:pt x="486" y="1"/>
                    <a:pt x="469" y="3"/>
                    <a:pt x="451" y="7"/>
                  </a:cubicBezTo>
                  <a:cubicBezTo>
                    <a:pt x="251" y="57"/>
                    <a:pt x="175" y="333"/>
                    <a:pt x="175" y="333"/>
                  </a:cubicBezTo>
                  <a:cubicBezTo>
                    <a:pt x="150" y="433"/>
                    <a:pt x="0" y="509"/>
                    <a:pt x="175" y="559"/>
                  </a:cubicBezTo>
                  <a:cubicBezTo>
                    <a:pt x="193" y="564"/>
                    <a:pt x="211" y="566"/>
                    <a:pt x="230" y="566"/>
                  </a:cubicBezTo>
                  <a:cubicBezTo>
                    <a:pt x="402" y="566"/>
                    <a:pt x="629" y="373"/>
                    <a:pt x="652" y="283"/>
                  </a:cubicBezTo>
                  <a:cubicBezTo>
                    <a:pt x="675" y="215"/>
                    <a:pt x="656" y="1"/>
                    <a:pt x="501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2335400" y="3989815"/>
              <a:ext cx="170617" cy="45998"/>
            </a:xfrm>
            <a:custGeom>
              <a:avLst/>
              <a:gdLst/>
              <a:ahLst/>
              <a:cxnLst/>
              <a:rect l="l" t="t" r="r" b="b"/>
              <a:pathLst>
                <a:path w="1569" h="423" extrusionOk="0">
                  <a:moveTo>
                    <a:pt x="942" y="0"/>
                  </a:moveTo>
                  <a:cubicBezTo>
                    <a:pt x="825" y="84"/>
                    <a:pt x="683" y="111"/>
                    <a:pt x="545" y="111"/>
                  </a:cubicBezTo>
                  <a:cubicBezTo>
                    <a:pt x="271" y="111"/>
                    <a:pt x="15" y="0"/>
                    <a:pt x="15" y="0"/>
                  </a:cubicBezTo>
                  <a:lnTo>
                    <a:pt x="15" y="0"/>
                  </a:lnTo>
                  <a:cubicBezTo>
                    <a:pt x="1" y="318"/>
                    <a:pt x="232" y="423"/>
                    <a:pt x="509" y="423"/>
                  </a:cubicBezTo>
                  <a:cubicBezTo>
                    <a:pt x="733" y="423"/>
                    <a:pt x="988" y="354"/>
                    <a:pt x="1167" y="276"/>
                  </a:cubicBezTo>
                  <a:cubicBezTo>
                    <a:pt x="1568" y="100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1910218" y="3995252"/>
              <a:ext cx="167898" cy="45998"/>
            </a:xfrm>
            <a:custGeom>
              <a:avLst/>
              <a:gdLst/>
              <a:ahLst/>
              <a:cxnLst/>
              <a:rect l="l" t="t" r="r" b="b"/>
              <a:pathLst>
                <a:path w="1544" h="423" extrusionOk="0">
                  <a:moveTo>
                    <a:pt x="917" y="0"/>
                  </a:moveTo>
                  <a:cubicBezTo>
                    <a:pt x="800" y="84"/>
                    <a:pt x="661" y="112"/>
                    <a:pt x="527" y="112"/>
                  </a:cubicBezTo>
                  <a:cubicBezTo>
                    <a:pt x="260" y="112"/>
                    <a:pt x="15" y="0"/>
                    <a:pt x="15" y="0"/>
                  </a:cubicBezTo>
                  <a:lnTo>
                    <a:pt x="15" y="0"/>
                  </a:lnTo>
                  <a:cubicBezTo>
                    <a:pt x="1" y="319"/>
                    <a:pt x="224" y="423"/>
                    <a:pt x="494" y="423"/>
                  </a:cubicBezTo>
                  <a:cubicBezTo>
                    <a:pt x="713" y="423"/>
                    <a:pt x="963" y="354"/>
                    <a:pt x="1143" y="276"/>
                  </a:cubicBezTo>
                  <a:cubicBezTo>
                    <a:pt x="1544" y="100"/>
                    <a:pt x="917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1584753" y="1827049"/>
              <a:ext cx="504239" cy="791972"/>
            </a:xfrm>
            <a:custGeom>
              <a:avLst/>
              <a:gdLst/>
              <a:ahLst/>
              <a:cxnLst/>
              <a:rect l="l" t="t" r="r" b="b"/>
              <a:pathLst>
                <a:path w="4637" h="7283" extrusionOk="0">
                  <a:moveTo>
                    <a:pt x="177" y="1"/>
                  </a:moveTo>
                  <a:cubicBezTo>
                    <a:pt x="123" y="1"/>
                    <a:pt x="79" y="35"/>
                    <a:pt x="50" y="114"/>
                  </a:cubicBezTo>
                  <a:cubicBezTo>
                    <a:pt x="0" y="290"/>
                    <a:pt x="552" y="1192"/>
                    <a:pt x="752" y="1493"/>
                  </a:cubicBezTo>
                  <a:cubicBezTo>
                    <a:pt x="1278" y="2320"/>
                    <a:pt x="1328" y="4024"/>
                    <a:pt x="2256" y="5052"/>
                  </a:cubicBezTo>
                  <a:cubicBezTo>
                    <a:pt x="2707" y="5553"/>
                    <a:pt x="4336" y="7282"/>
                    <a:pt x="4336" y="7282"/>
                  </a:cubicBezTo>
                  <a:lnTo>
                    <a:pt x="4637" y="5328"/>
                  </a:lnTo>
                  <a:cubicBezTo>
                    <a:pt x="4637" y="5328"/>
                    <a:pt x="3208" y="4350"/>
                    <a:pt x="2832" y="3949"/>
                  </a:cubicBezTo>
                  <a:cubicBezTo>
                    <a:pt x="2281" y="3348"/>
                    <a:pt x="1153" y="1192"/>
                    <a:pt x="1153" y="1192"/>
                  </a:cubicBezTo>
                  <a:cubicBezTo>
                    <a:pt x="1153" y="1192"/>
                    <a:pt x="493" y="1"/>
                    <a:pt x="177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2587681" y="1962106"/>
              <a:ext cx="316223" cy="294475"/>
            </a:xfrm>
            <a:custGeom>
              <a:avLst/>
              <a:gdLst/>
              <a:ahLst/>
              <a:cxnLst/>
              <a:rect l="l" t="t" r="r" b="b"/>
              <a:pathLst>
                <a:path w="2908" h="2708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005" y="247"/>
                    <a:pt x="1374" y="295"/>
                    <a:pt x="1007" y="295"/>
                  </a:cubicBezTo>
                  <a:cubicBezTo>
                    <a:pt x="778" y="295"/>
                    <a:pt x="652" y="276"/>
                    <a:pt x="652" y="276"/>
                  </a:cubicBezTo>
                  <a:lnTo>
                    <a:pt x="652" y="276"/>
                  </a:lnTo>
                  <a:cubicBezTo>
                    <a:pt x="827" y="1354"/>
                    <a:pt x="0" y="2707"/>
                    <a:pt x="0" y="2707"/>
                  </a:cubicBezTo>
                  <a:cubicBezTo>
                    <a:pt x="351" y="2206"/>
                    <a:pt x="2908" y="1880"/>
                    <a:pt x="2908" y="1880"/>
                  </a:cubicBezTo>
                  <a:cubicBezTo>
                    <a:pt x="2456" y="1153"/>
                    <a:pt x="2807" y="0"/>
                    <a:pt x="2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1524728" y="2528977"/>
              <a:ext cx="313505" cy="297193"/>
            </a:xfrm>
            <a:custGeom>
              <a:avLst/>
              <a:gdLst/>
              <a:ahLst/>
              <a:cxnLst/>
              <a:rect l="l" t="t" r="r" b="b"/>
              <a:pathLst>
                <a:path w="2883" h="2733" extrusionOk="0">
                  <a:moveTo>
                    <a:pt x="2783" y="0"/>
                  </a:moveTo>
                  <a:lnTo>
                    <a:pt x="2783" y="0"/>
                  </a:lnTo>
                  <a:cubicBezTo>
                    <a:pt x="1981" y="247"/>
                    <a:pt x="1359" y="295"/>
                    <a:pt x="1000" y="295"/>
                  </a:cubicBezTo>
                  <a:cubicBezTo>
                    <a:pt x="775" y="295"/>
                    <a:pt x="652" y="276"/>
                    <a:pt x="652" y="276"/>
                  </a:cubicBezTo>
                  <a:lnTo>
                    <a:pt x="652" y="276"/>
                  </a:lnTo>
                  <a:cubicBezTo>
                    <a:pt x="803" y="1379"/>
                    <a:pt x="1" y="2732"/>
                    <a:pt x="1" y="2732"/>
                  </a:cubicBezTo>
                  <a:cubicBezTo>
                    <a:pt x="327" y="2206"/>
                    <a:pt x="2883" y="1880"/>
                    <a:pt x="2883" y="1880"/>
                  </a:cubicBezTo>
                  <a:cubicBezTo>
                    <a:pt x="2432" y="1178"/>
                    <a:pt x="2783" y="0"/>
                    <a:pt x="27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2658473" y="1534207"/>
              <a:ext cx="215419" cy="201826"/>
            </a:xfrm>
            <a:custGeom>
              <a:avLst/>
              <a:gdLst/>
              <a:ahLst/>
              <a:cxnLst/>
              <a:rect l="l" t="t" r="r" b="b"/>
              <a:pathLst>
                <a:path w="1981" h="1856" extrusionOk="0">
                  <a:moveTo>
                    <a:pt x="1906" y="0"/>
                  </a:moveTo>
                  <a:lnTo>
                    <a:pt x="1906" y="0"/>
                  </a:lnTo>
                  <a:cubicBezTo>
                    <a:pt x="1398" y="160"/>
                    <a:pt x="991" y="194"/>
                    <a:pt x="738" y="194"/>
                  </a:cubicBezTo>
                  <a:cubicBezTo>
                    <a:pt x="554" y="194"/>
                    <a:pt x="452" y="176"/>
                    <a:pt x="452" y="176"/>
                  </a:cubicBezTo>
                  <a:lnTo>
                    <a:pt x="452" y="176"/>
                  </a:lnTo>
                  <a:cubicBezTo>
                    <a:pt x="552" y="928"/>
                    <a:pt x="1" y="1855"/>
                    <a:pt x="1" y="1855"/>
                  </a:cubicBezTo>
                  <a:cubicBezTo>
                    <a:pt x="226" y="1504"/>
                    <a:pt x="1981" y="1304"/>
                    <a:pt x="1981" y="1304"/>
                  </a:cubicBezTo>
                  <a:cubicBezTo>
                    <a:pt x="1680" y="802"/>
                    <a:pt x="1906" y="1"/>
                    <a:pt x="1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1407612" y="1610544"/>
              <a:ext cx="365266" cy="278055"/>
            </a:xfrm>
            <a:custGeom>
              <a:avLst/>
              <a:gdLst/>
              <a:ahLst/>
              <a:cxnLst/>
              <a:rect l="l" t="t" r="r" b="b"/>
              <a:pathLst>
                <a:path w="3359" h="2557" extrusionOk="0">
                  <a:moveTo>
                    <a:pt x="1704" y="0"/>
                  </a:moveTo>
                  <a:cubicBezTo>
                    <a:pt x="1178" y="652"/>
                    <a:pt x="0" y="702"/>
                    <a:pt x="0" y="702"/>
                  </a:cubicBezTo>
                  <a:cubicBezTo>
                    <a:pt x="777" y="1755"/>
                    <a:pt x="927" y="2557"/>
                    <a:pt x="927" y="2557"/>
                  </a:cubicBezTo>
                  <a:cubicBezTo>
                    <a:pt x="1341" y="2339"/>
                    <a:pt x="1855" y="2277"/>
                    <a:pt x="2303" y="2277"/>
                  </a:cubicBezTo>
                  <a:cubicBezTo>
                    <a:pt x="2886" y="2277"/>
                    <a:pt x="3359" y="2381"/>
                    <a:pt x="3359" y="2381"/>
                  </a:cubicBezTo>
                  <a:cubicBezTo>
                    <a:pt x="2782" y="2256"/>
                    <a:pt x="1704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1936316" y="1460589"/>
              <a:ext cx="152674" cy="218137"/>
            </a:xfrm>
            <a:custGeom>
              <a:avLst/>
              <a:gdLst/>
              <a:ahLst/>
              <a:cxnLst/>
              <a:rect l="l" t="t" r="r" b="b"/>
              <a:pathLst>
                <a:path w="1404" h="2006" extrusionOk="0">
                  <a:moveTo>
                    <a:pt x="0" y="1"/>
                  </a:moveTo>
                  <a:lnTo>
                    <a:pt x="0" y="1479"/>
                  </a:lnTo>
                  <a:lnTo>
                    <a:pt x="1379" y="2006"/>
                  </a:lnTo>
                  <a:lnTo>
                    <a:pt x="1404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260585" y="1716785"/>
              <a:ext cx="152783" cy="220856"/>
            </a:xfrm>
            <a:custGeom>
              <a:avLst/>
              <a:gdLst/>
              <a:ahLst/>
              <a:cxnLst/>
              <a:rect l="l" t="t" r="r" b="b"/>
              <a:pathLst>
                <a:path w="1405" h="2031" extrusionOk="0">
                  <a:moveTo>
                    <a:pt x="26" y="1"/>
                  </a:moveTo>
                  <a:lnTo>
                    <a:pt x="1" y="1479"/>
                  </a:lnTo>
                  <a:lnTo>
                    <a:pt x="1379" y="2031"/>
                  </a:lnTo>
                  <a:lnTo>
                    <a:pt x="1404" y="7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44"/>
          <p:cNvSpPr txBox="1">
            <a:spLocks noGrp="1"/>
          </p:cNvSpPr>
          <p:nvPr>
            <p:ph type="subTitle" idx="1"/>
          </p:nvPr>
        </p:nvSpPr>
        <p:spPr>
          <a:xfrm>
            <a:off x="972457" y="1126425"/>
            <a:ext cx="6945143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“If You Torture the data long enough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will confess to anything”</a:t>
            </a:r>
            <a:endParaRPr dirty="0"/>
          </a:p>
        </p:txBody>
      </p:sp>
      <p:sp>
        <p:nvSpPr>
          <p:cNvPr id="2023" name="Google Shape;2023;p44"/>
          <p:cNvSpPr txBox="1">
            <a:spLocks noGrp="1"/>
          </p:cNvSpPr>
          <p:nvPr>
            <p:ph type="title"/>
          </p:nvPr>
        </p:nvSpPr>
        <p:spPr>
          <a:xfrm>
            <a:off x="1226425" y="3100299"/>
            <a:ext cx="6691200" cy="1021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Ronald Coase</a:t>
            </a:r>
            <a:endParaRPr dirty="0"/>
          </a:p>
        </p:txBody>
      </p:sp>
      <p:sp>
        <p:nvSpPr>
          <p:cNvPr id="2" name="Google Shape;1965;p43">
            <a:extLst>
              <a:ext uri="{FF2B5EF4-FFF2-40B4-BE49-F238E27FC236}">
                <a16:creationId xmlns:a16="http://schemas.microsoft.com/office/drawing/2014/main" id="{A42DDFF9-08CF-A118-0944-9B4C584F7773}"/>
              </a:ext>
            </a:extLst>
          </p:cNvPr>
          <p:cNvSpPr txBox="1">
            <a:spLocks/>
          </p:cNvSpPr>
          <p:nvPr/>
        </p:nvSpPr>
        <p:spPr>
          <a:xfrm>
            <a:off x="1368678" y="391068"/>
            <a:ext cx="6152700" cy="9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5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rlow Semi Condensed"/>
              <a:buNone/>
              <a:defRPr sz="3000" b="1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IN" dirty="0"/>
              <a:t>Some Cool Quote from the Internet to grab your attention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4F0B-20B1-D376-3B1F-7DD9046D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5849-0DF7-2178-40F5-67E4EFF4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1"/>
            <a:ext cx="7704000" cy="3482724"/>
          </a:xfrm>
        </p:spPr>
        <p:txBody>
          <a:bodyPr/>
          <a:lstStyle/>
          <a:p>
            <a:pPr algn="l"/>
            <a:r>
              <a:rPr lang="en-US" sz="1800" dirty="0"/>
              <a:t>Written in Typescript/ JavaScript, C#, .NET framework</a:t>
            </a:r>
          </a:p>
          <a:p>
            <a:pPr algn="l"/>
            <a:r>
              <a:rPr lang="en-US" sz="1800" dirty="0"/>
              <a:t>Power BI is a collection of software services, apps, and connectors that work together to turn your unrelated sources of data into coherent, visually immersive, and interactive insights</a:t>
            </a:r>
          </a:p>
          <a:p>
            <a:pPr algn="l"/>
            <a:r>
              <a:rPr lang="en-US" sz="1800" dirty="0"/>
              <a:t>Uses DAX (DML) and M (DQL, DTL)</a:t>
            </a:r>
          </a:p>
          <a:p>
            <a:pPr algn="l"/>
            <a:r>
              <a:rPr lang="en-IN" sz="1800" dirty="0"/>
              <a:t>Easy to learn</a:t>
            </a:r>
          </a:p>
          <a:p>
            <a:pPr algn="l"/>
            <a:r>
              <a:rPr lang="en-IN" sz="1800" dirty="0"/>
              <a:t>Can Use multiple data sources like SQL Servers, CSV, Web, Excel, NoSQL, Graph Databases</a:t>
            </a:r>
          </a:p>
          <a:p>
            <a:pPr algn="l"/>
            <a:r>
              <a:rPr lang="en-IN" sz="1800" dirty="0"/>
              <a:t>Supports Python and R Scripts</a:t>
            </a:r>
          </a:p>
        </p:txBody>
      </p:sp>
    </p:spTree>
    <p:extLst>
      <p:ext uri="{BB962C8B-B14F-4D97-AF65-F5344CB8AC3E}">
        <p14:creationId xmlns:p14="http://schemas.microsoft.com/office/powerpoint/2010/main" val="41724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 BI Architecture - Explained with Practical Examples">
            <a:extLst>
              <a:ext uri="{FF2B5EF4-FFF2-40B4-BE49-F238E27FC236}">
                <a16:creationId xmlns:a16="http://schemas.microsoft.com/office/drawing/2014/main" id="{C9281B67-603D-504F-300E-C56C8EFFC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4" t="1685" r="3604" b="-1685"/>
          <a:stretch/>
        </p:blipFill>
        <p:spPr bwMode="auto">
          <a:xfrm>
            <a:off x="0" y="417829"/>
            <a:ext cx="8657771" cy="430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2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 BI Tutorials For Beginners | A Definite Tutorial Guide for Aspirants">
            <a:extLst>
              <a:ext uri="{FF2B5EF4-FFF2-40B4-BE49-F238E27FC236}">
                <a16:creationId xmlns:a16="http://schemas.microsoft.com/office/drawing/2014/main" id="{2D45BEFB-BFE0-8401-395F-BE54F996A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13" y="1144484"/>
            <a:ext cx="6408573" cy="371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67;p33">
            <a:extLst>
              <a:ext uri="{FF2B5EF4-FFF2-40B4-BE49-F238E27FC236}">
                <a16:creationId xmlns:a16="http://schemas.microsoft.com/office/drawing/2014/main" id="{AF75F550-D842-A3E8-B4E4-E05E00309B4B}"/>
              </a:ext>
            </a:extLst>
          </p:cNvPr>
          <p:cNvSpPr txBox="1">
            <a:spLocks/>
          </p:cNvSpPr>
          <p:nvPr/>
        </p:nvSpPr>
        <p:spPr>
          <a:xfrm>
            <a:off x="720000" y="285367"/>
            <a:ext cx="7704000" cy="7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Font typeface="Barlow Semi Condensed"/>
              <a:buNone/>
              <a:defRPr sz="4000" b="1" i="0" u="none" strike="noStrike" cap="none">
                <a:solidFill>
                  <a:srgbClr val="19191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IN" dirty="0"/>
              <a:t>Power BI Madness</a:t>
            </a:r>
          </a:p>
        </p:txBody>
      </p:sp>
    </p:spTree>
    <p:extLst>
      <p:ext uri="{BB962C8B-B14F-4D97-AF65-F5344CB8AC3E}">
        <p14:creationId xmlns:p14="http://schemas.microsoft.com/office/powerpoint/2010/main" val="2663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8"/>
          <p:cNvSpPr txBox="1">
            <a:spLocks noGrp="1"/>
          </p:cNvSpPr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Setup</a:t>
            </a:r>
          </a:p>
        </p:txBody>
      </p:sp>
      <p:sp>
        <p:nvSpPr>
          <p:cNvPr id="1743" name="Google Shape;1743;p38"/>
          <p:cNvSpPr txBox="1">
            <a:spLocks noGrp="1"/>
          </p:cNvSpPr>
          <p:nvPr>
            <p:ph type="title" idx="2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44" name="Google Shape;1744;p38"/>
          <p:cNvSpPr txBox="1">
            <a:spLocks noGrp="1"/>
          </p:cNvSpPr>
          <p:nvPr>
            <p:ph type="subTitle" idx="1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Download, Install and Get Ready</a:t>
            </a:r>
          </a:p>
        </p:txBody>
      </p:sp>
      <p:grpSp>
        <p:nvGrpSpPr>
          <p:cNvPr id="1745" name="Google Shape;1745;p38"/>
          <p:cNvGrpSpPr/>
          <p:nvPr/>
        </p:nvGrpSpPr>
        <p:grpSpPr>
          <a:xfrm>
            <a:off x="5353800" y="841275"/>
            <a:ext cx="3230047" cy="3218875"/>
            <a:chOff x="5353800" y="841275"/>
            <a:chExt cx="3230047" cy="3218875"/>
          </a:xfrm>
        </p:grpSpPr>
        <p:sp>
          <p:nvSpPr>
            <p:cNvPr id="1746" name="Google Shape;1746;p38"/>
            <p:cNvSpPr/>
            <p:nvPr/>
          </p:nvSpPr>
          <p:spPr>
            <a:xfrm>
              <a:off x="6287794" y="1282766"/>
              <a:ext cx="102452" cy="88921"/>
            </a:xfrm>
            <a:custGeom>
              <a:avLst/>
              <a:gdLst/>
              <a:ahLst/>
              <a:cxnLst/>
              <a:rect l="l" t="t" r="r" b="b"/>
              <a:pathLst>
                <a:path w="954" h="828" extrusionOk="0">
                  <a:moveTo>
                    <a:pt x="753" y="0"/>
                  </a:moveTo>
                  <a:cubicBezTo>
                    <a:pt x="753" y="0"/>
                    <a:pt x="702" y="25"/>
                    <a:pt x="652" y="75"/>
                  </a:cubicBezTo>
                  <a:cubicBezTo>
                    <a:pt x="577" y="125"/>
                    <a:pt x="477" y="201"/>
                    <a:pt x="377" y="276"/>
                  </a:cubicBezTo>
                  <a:cubicBezTo>
                    <a:pt x="276" y="326"/>
                    <a:pt x="201" y="426"/>
                    <a:pt x="126" y="476"/>
                  </a:cubicBezTo>
                  <a:cubicBezTo>
                    <a:pt x="51" y="526"/>
                    <a:pt x="1" y="577"/>
                    <a:pt x="1" y="577"/>
                  </a:cubicBezTo>
                  <a:lnTo>
                    <a:pt x="276" y="827"/>
                  </a:lnTo>
                  <a:cubicBezTo>
                    <a:pt x="276" y="827"/>
                    <a:pt x="301" y="802"/>
                    <a:pt x="377" y="752"/>
                  </a:cubicBezTo>
                  <a:cubicBezTo>
                    <a:pt x="427" y="702"/>
                    <a:pt x="502" y="627"/>
                    <a:pt x="602" y="551"/>
                  </a:cubicBezTo>
                  <a:cubicBezTo>
                    <a:pt x="677" y="501"/>
                    <a:pt x="778" y="426"/>
                    <a:pt x="853" y="401"/>
                  </a:cubicBezTo>
                  <a:cubicBezTo>
                    <a:pt x="903" y="351"/>
                    <a:pt x="953" y="326"/>
                    <a:pt x="953" y="326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6411618" y="1212746"/>
              <a:ext cx="102345" cy="80867"/>
            </a:xfrm>
            <a:custGeom>
              <a:avLst/>
              <a:gdLst/>
              <a:ahLst/>
              <a:cxnLst/>
              <a:rect l="l" t="t" r="r" b="b"/>
              <a:pathLst>
                <a:path w="953" h="753" extrusionOk="0">
                  <a:moveTo>
                    <a:pt x="803" y="0"/>
                  </a:moveTo>
                  <a:cubicBezTo>
                    <a:pt x="803" y="0"/>
                    <a:pt x="752" y="26"/>
                    <a:pt x="677" y="76"/>
                  </a:cubicBezTo>
                  <a:cubicBezTo>
                    <a:pt x="602" y="101"/>
                    <a:pt x="502" y="151"/>
                    <a:pt x="402" y="201"/>
                  </a:cubicBezTo>
                  <a:cubicBezTo>
                    <a:pt x="301" y="276"/>
                    <a:pt x="201" y="326"/>
                    <a:pt x="126" y="351"/>
                  </a:cubicBezTo>
                  <a:cubicBezTo>
                    <a:pt x="51" y="401"/>
                    <a:pt x="1" y="427"/>
                    <a:pt x="1" y="427"/>
                  </a:cubicBezTo>
                  <a:lnTo>
                    <a:pt x="176" y="752"/>
                  </a:lnTo>
                  <a:cubicBezTo>
                    <a:pt x="176" y="752"/>
                    <a:pt x="226" y="702"/>
                    <a:pt x="301" y="677"/>
                  </a:cubicBezTo>
                  <a:cubicBezTo>
                    <a:pt x="377" y="627"/>
                    <a:pt x="477" y="577"/>
                    <a:pt x="577" y="527"/>
                  </a:cubicBezTo>
                  <a:cubicBezTo>
                    <a:pt x="652" y="477"/>
                    <a:pt x="752" y="427"/>
                    <a:pt x="828" y="401"/>
                  </a:cubicBezTo>
                  <a:cubicBezTo>
                    <a:pt x="903" y="351"/>
                    <a:pt x="953" y="351"/>
                    <a:pt x="953" y="351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6543496" y="1164312"/>
              <a:ext cx="105137" cy="67335"/>
            </a:xfrm>
            <a:custGeom>
              <a:avLst/>
              <a:gdLst/>
              <a:ahLst/>
              <a:cxnLst/>
              <a:rect l="l" t="t" r="r" b="b"/>
              <a:pathLst>
                <a:path w="979" h="627" extrusionOk="0">
                  <a:moveTo>
                    <a:pt x="853" y="0"/>
                  </a:moveTo>
                  <a:cubicBezTo>
                    <a:pt x="853" y="0"/>
                    <a:pt x="652" y="50"/>
                    <a:pt x="427" y="126"/>
                  </a:cubicBezTo>
                  <a:cubicBezTo>
                    <a:pt x="201" y="201"/>
                    <a:pt x="1" y="301"/>
                    <a:pt x="1" y="301"/>
                  </a:cubicBezTo>
                  <a:lnTo>
                    <a:pt x="126" y="627"/>
                  </a:lnTo>
                  <a:cubicBezTo>
                    <a:pt x="126" y="627"/>
                    <a:pt x="326" y="552"/>
                    <a:pt x="552" y="477"/>
                  </a:cubicBezTo>
                  <a:cubicBezTo>
                    <a:pt x="753" y="401"/>
                    <a:pt x="978" y="351"/>
                    <a:pt x="978" y="35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6683429" y="1129302"/>
              <a:ext cx="102452" cy="59281"/>
            </a:xfrm>
            <a:custGeom>
              <a:avLst/>
              <a:gdLst/>
              <a:ahLst/>
              <a:cxnLst/>
              <a:rect l="l" t="t" r="r" b="b"/>
              <a:pathLst>
                <a:path w="954" h="552" extrusionOk="0">
                  <a:moveTo>
                    <a:pt x="878" y="1"/>
                  </a:moveTo>
                  <a:cubicBezTo>
                    <a:pt x="878" y="1"/>
                    <a:pt x="653" y="51"/>
                    <a:pt x="427" y="101"/>
                  </a:cubicBezTo>
                  <a:cubicBezTo>
                    <a:pt x="327" y="126"/>
                    <a:pt x="226" y="151"/>
                    <a:pt x="126" y="151"/>
                  </a:cubicBezTo>
                  <a:cubicBezTo>
                    <a:pt x="51" y="176"/>
                    <a:pt x="1" y="201"/>
                    <a:pt x="1" y="201"/>
                  </a:cubicBezTo>
                  <a:lnTo>
                    <a:pt x="76" y="552"/>
                  </a:lnTo>
                  <a:cubicBezTo>
                    <a:pt x="76" y="552"/>
                    <a:pt x="126" y="527"/>
                    <a:pt x="226" y="527"/>
                  </a:cubicBezTo>
                  <a:cubicBezTo>
                    <a:pt x="302" y="502"/>
                    <a:pt x="402" y="477"/>
                    <a:pt x="527" y="452"/>
                  </a:cubicBezTo>
                  <a:cubicBezTo>
                    <a:pt x="728" y="402"/>
                    <a:pt x="953" y="376"/>
                    <a:pt x="953" y="376"/>
                  </a:cubicBez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6826154" y="1113193"/>
              <a:ext cx="99660" cy="48541"/>
            </a:xfrm>
            <a:custGeom>
              <a:avLst/>
              <a:gdLst/>
              <a:ahLst/>
              <a:cxnLst/>
              <a:rect l="l" t="t" r="r" b="b"/>
              <a:pathLst>
                <a:path w="928" h="452" extrusionOk="0">
                  <a:moveTo>
                    <a:pt x="903" y="0"/>
                  </a:moveTo>
                  <a:cubicBezTo>
                    <a:pt x="903" y="0"/>
                    <a:pt x="677" y="25"/>
                    <a:pt x="451" y="25"/>
                  </a:cubicBezTo>
                  <a:cubicBezTo>
                    <a:pt x="226" y="50"/>
                    <a:pt x="0" y="75"/>
                    <a:pt x="0" y="75"/>
                  </a:cubicBezTo>
                  <a:lnTo>
                    <a:pt x="50" y="451"/>
                  </a:lnTo>
                  <a:cubicBezTo>
                    <a:pt x="50" y="451"/>
                    <a:pt x="276" y="426"/>
                    <a:pt x="476" y="401"/>
                  </a:cubicBezTo>
                  <a:cubicBezTo>
                    <a:pt x="702" y="376"/>
                    <a:pt x="928" y="376"/>
                    <a:pt x="928" y="376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6971456" y="1113193"/>
              <a:ext cx="99660" cy="40487"/>
            </a:xfrm>
            <a:custGeom>
              <a:avLst/>
              <a:gdLst/>
              <a:ahLst/>
              <a:cxnLst/>
              <a:rect l="l" t="t" r="r" b="b"/>
              <a:pathLst>
                <a:path w="928" h="377" extrusionOk="0">
                  <a:moveTo>
                    <a:pt x="1" y="0"/>
                  </a:moveTo>
                  <a:lnTo>
                    <a:pt x="1" y="351"/>
                  </a:lnTo>
                  <a:lnTo>
                    <a:pt x="452" y="351"/>
                  </a:lnTo>
                  <a:cubicBezTo>
                    <a:pt x="677" y="376"/>
                    <a:pt x="903" y="376"/>
                    <a:pt x="903" y="376"/>
                  </a:cubicBez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7114074" y="1115878"/>
              <a:ext cx="99768" cy="48541"/>
            </a:xfrm>
            <a:custGeom>
              <a:avLst/>
              <a:gdLst/>
              <a:ahLst/>
              <a:cxnLst/>
              <a:rect l="l" t="t" r="r" b="b"/>
              <a:pathLst>
                <a:path w="929" h="452" extrusionOk="0">
                  <a:moveTo>
                    <a:pt x="26" y="0"/>
                  </a:moveTo>
                  <a:lnTo>
                    <a:pt x="1" y="376"/>
                  </a:lnTo>
                  <a:cubicBezTo>
                    <a:pt x="1" y="376"/>
                    <a:pt x="227" y="376"/>
                    <a:pt x="452" y="401"/>
                  </a:cubicBezTo>
                  <a:cubicBezTo>
                    <a:pt x="678" y="426"/>
                    <a:pt x="903" y="451"/>
                    <a:pt x="903" y="451"/>
                  </a:cubicBezTo>
                  <a:lnTo>
                    <a:pt x="928" y="100"/>
                  </a:lnTo>
                  <a:cubicBezTo>
                    <a:pt x="928" y="100"/>
                    <a:pt x="703" y="75"/>
                    <a:pt x="477" y="50"/>
                  </a:cubicBezTo>
                  <a:cubicBezTo>
                    <a:pt x="252" y="25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7256799" y="1131986"/>
              <a:ext cx="102345" cy="56596"/>
            </a:xfrm>
            <a:custGeom>
              <a:avLst/>
              <a:gdLst/>
              <a:ahLst/>
              <a:cxnLst/>
              <a:rect l="l" t="t" r="r" b="b"/>
              <a:pathLst>
                <a:path w="953" h="527" extrusionOk="0">
                  <a:moveTo>
                    <a:pt x="50" y="1"/>
                  </a:moveTo>
                  <a:lnTo>
                    <a:pt x="0" y="377"/>
                  </a:lnTo>
                  <a:cubicBezTo>
                    <a:pt x="0" y="377"/>
                    <a:pt x="226" y="402"/>
                    <a:pt x="426" y="452"/>
                  </a:cubicBezTo>
                  <a:cubicBezTo>
                    <a:pt x="652" y="477"/>
                    <a:pt x="878" y="527"/>
                    <a:pt x="878" y="527"/>
                  </a:cubicBezTo>
                  <a:lnTo>
                    <a:pt x="953" y="176"/>
                  </a:lnTo>
                  <a:cubicBezTo>
                    <a:pt x="953" y="176"/>
                    <a:pt x="727" y="126"/>
                    <a:pt x="502" y="76"/>
                  </a:cubicBezTo>
                  <a:cubicBezTo>
                    <a:pt x="276" y="51"/>
                    <a:pt x="50" y="1"/>
                    <a:pt x="50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7396731" y="1161627"/>
              <a:ext cx="102345" cy="64650"/>
            </a:xfrm>
            <a:custGeom>
              <a:avLst/>
              <a:gdLst/>
              <a:ahLst/>
              <a:cxnLst/>
              <a:rect l="l" t="t" r="r" b="b"/>
              <a:pathLst>
                <a:path w="953" h="602" extrusionOk="0">
                  <a:moveTo>
                    <a:pt x="76" y="0"/>
                  </a:moveTo>
                  <a:lnTo>
                    <a:pt x="1" y="351"/>
                  </a:lnTo>
                  <a:cubicBezTo>
                    <a:pt x="1" y="351"/>
                    <a:pt x="201" y="401"/>
                    <a:pt x="427" y="476"/>
                  </a:cubicBezTo>
                  <a:cubicBezTo>
                    <a:pt x="627" y="527"/>
                    <a:pt x="853" y="602"/>
                    <a:pt x="853" y="602"/>
                  </a:cubicBezTo>
                  <a:lnTo>
                    <a:pt x="953" y="251"/>
                  </a:lnTo>
                  <a:cubicBezTo>
                    <a:pt x="953" y="251"/>
                    <a:pt x="752" y="176"/>
                    <a:pt x="527" y="126"/>
                  </a:cubicBezTo>
                  <a:cubicBezTo>
                    <a:pt x="301" y="5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7531294" y="1202006"/>
              <a:ext cx="105137" cy="72705"/>
            </a:xfrm>
            <a:custGeom>
              <a:avLst/>
              <a:gdLst/>
              <a:ahLst/>
              <a:cxnLst/>
              <a:rect l="l" t="t" r="r" b="b"/>
              <a:pathLst>
                <a:path w="979" h="677" extrusionOk="0">
                  <a:moveTo>
                    <a:pt x="126" y="0"/>
                  </a:moveTo>
                  <a:lnTo>
                    <a:pt x="1" y="351"/>
                  </a:lnTo>
                  <a:cubicBezTo>
                    <a:pt x="1" y="351"/>
                    <a:pt x="226" y="426"/>
                    <a:pt x="427" y="501"/>
                  </a:cubicBezTo>
                  <a:cubicBezTo>
                    <a:pt x="627" y="602"/>
                    <a:pt x="828" y="677"/>
                    <a:pt x="828" y="677"/>
                  </a:cubicBezTo>
                  <a:lnTo>
                    <a:pt x="978" y="351"/>
                  </a:lnTo>
                  <a:cubicBezTo>
                    <a:pt x="978" y="351"/>
                    <a:pt x="778" y="251"/>
                    <a:pt x="552" y="176"/>
                  </a:cubicBezTo>
                  <a:cubicBezTo>
                    <a:pt x="352" y="75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7663172" y="1258495"/>
              <a:ext cx="105137" cy="78182"/>
            </a:xfrm>
            <a:custGeom>
              <a:avLst/>
              <a:gdLst/>
              <a:ahLst/>
              <a:cxnLst/>
              <a:rect l="l" t="t" r="r" b="b"/>
              <a:pathLst>
                <a:path w="979" h="728" extrusionOk="0">
                  <a:moveTo>
                    <a:pt x="151" y="1"/>
                  </a:moveTo>
                  <a:lnTo>
                    <a:pt x="1" y="326"/>
                  </a:lnTo>
                  <a:cubicBezTo>
                    <a:pt x="1" y="326"/>
                    <a:pt x="201" y="427"/>
                    <a:pt x="402" y="527"/>
                  </a:cubicBezTo>
                  <a:cubicBezTo>
                    <a:pt x="602" y="627"/>
                    <a:pt x="803" y="727"/>
                    <a:pt x="803" y="727"/>
                  </a:cubicBezTo>
                  <a:lnTo>
                    <a:pt x="978" y="402"/>
                  </a:lnTo>
                  <a:cubicBezTo>
                    <a:pt x="978" y="402"/>
                    <a:pt x="778" y="301"/>
                    <a:pt x="577" y="201"/>
                  </a:cubicBezTo>
                  <a:cubicBezTo>
                    <a:pt x="377" y="101"/>
                    <a:pt x="151" y="1"/>
                    <a:pt x="1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7789681" y="1325830"/>
              <a:ext cx="102452" cy="86236"/>
            </a:xfrm>
            <a:custGeom>
              <a:avLst/>
              <a:gdLst/>
              <a:ahLst/>
              <a:cxnLst/>
              <a:rect l="l" t="t" r="r" b="b"/>
              <a:pathLst>
                <a:path w="954" h="803" extrusionOk="0">
                  <a:moveTo>
                    <a:pt x="176" y="0"/>
                  </a:moveTo>
                  <a:lnTo>
                    <a:pt x="1" y="326"/>
                  </a:lnTo>
                  <a:cubicBezTo>
                    <a:pt x="1" y="326"/>
                    <a:pt x="176" y="451"/>
                    <a:pt x="377" y="551"/>
                  </a:cubicBezTo>
                  <a:cubicBezTo>
                    <a:pt x="452" y="627"/>
                    <a:pt x="552" y="677"/>
                    <a:pt x="627" y="727"/>
                  </a:cubicBezTo>
                  <a:cubicBezTo>
                    <a:pt x="677" y="777"/>
                    <a:pt x="728" y="802"/>
                    <a:pt x="728" y="802"/>
                  </a:cubicBezTo>
                  <a:lnTo>
                    <a:pt x="953" y="526"/>
                  </a:lnTo>
                  <a:cubicBezTo>
                    <a:pt x="953" y="526"/>
                    <a:pt x="903" y="476"/>
                    <a:pt x="828" y="426"/>
                  </a:cubicBezTo>
                  <a:cubicBezTo>
                    <a:pt x="753" y="376"/>
                    <a:pt x="652" y="326"/>
                    <a:pt x="577" y="251"/>
                  </a:cubicBezTo>
                  <a:cubicBezTo>
                    <a:pt x="377" y="125"/>
                    <a:pt x="176" y="0"/>
                    <a:pt x="1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7905450" y="1409274"/>
              <a:ext cx="99660" cy="94291"/>
            </a:xfrm>
            <a:custGeom>
              <a:avLst/>
              <a:gdLst/>
              <a:ahLst/>
              <a:cxnLst/>
              <a:rect l="l" t="t" r="r" b="b"/>
              <a:pathLst>
                <a:path w="928" h="878" extrusionOk="0">
                  <a:moveTo>
                    <a:pt x="226" y="0"/>
                  </a:moveTo>
                  <a:lnTo>
                    <a:pt x="0" y="301"/>
                  </a:lnTo>
                  <a:lnTo>
                    <a:pt x="677" y="877"/>
                  </a:lnTo>
                  <a:lnTo>
                    <a:pt x="928" y="60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8010373" y="1508827"/>
              <a:ext cx="94398" cy="96975"/>
            </a:xfrm>
            <a:custGeom>
              <a:avLst/>
              <a:gdLst/>
              <a:ahLst/>
              <a:cxnLst/>
              <a:rect l="l" t="t" r="r" b="b"/>
              <a:pathLst>
                <a:path w="879" h="903" extrusionOk="0">
                  <a:moveTo>
                    <a:pt x="252" y="0"/>
                  </a:moveTo>
                  <a:lnTo>
                    <a:pt x="1" y="251"/>
                  </a:lnTo>
                  <a:lnTo>
                    <a:pt x="602" y="903"/>
                  </a:lnTo>
                  <a:lnTo>
                    <a:pt x="878" y="677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8101979" y="1619119"/>
              <a:ext cx="88921" cy="102452"/>
            </a:xfrm>
            <a:custGeom>
              <a:avLst/>
              <a:gdLst/>
              <a:ahLst/>
              <a:cxnLst/>
              <a:rect l="l" t="t" r="r" b="b"/>
              <a:pathLst>
                <a:path w="828" h="954" extrusionOk="0">
                  <a:moveTo>
                    <a:pt x="301" y="1"/>
                  </a:moveTo>
                  <a:lnTo>
                    <a:pt x="0" y="227"/>
                  </a:lnTo>
                  <a:cubicBezTo>
                    <a:pt x="0" y="227"/>
                    <a:pt x="150" y="402"/>
                    <a:pt x="276" y="577"/>
                  </a:cubicBezTo>
                  <a:cubicBezTo>
                    <a:pt x="401" y="753"/>
                    <a:pt x="526" y="953"/>
                    <a:pt x="526" y="953"/>
                  </a:cubicBezTo>
                  <a:lnTo>
                    <a:pt x="827" y="753"/>
                  </a:lnTo>
                  <a:cubicBezTo>
                    <a:pt x="827" y="753"/>
                    <a:pt x="702" y="552"/>
                    <a:pt x="576" y="352"/>
                  </a:cubicBezTo>
                  <a:cubicBezTo>
                    <a:pt x="451" y="1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8182631" y="1740258"/>
              <a:ext cx="80867" cy="102452"/>
            </a:xfrm>
            <a:custGeom>
              <a:avLst/>
              <a:gdLst/>
              <a:ahLst/>
              <a:cxnLst/>
              <a:rect l="l" t="t" r="r" b="b"/>
              <a:pathLst>
                <a:path w="753" h="954" extrusionOk="0">
                  <a:moveTo>
                    <a:pt x="302" y="1"/>
                  </a:moveTo>
                  <a:lnTo>
                    <a:pt x="1" y="176"/>
                  </a:lnTo>
                  <a:lnTo>
                    <a:pt x="427" y="953"/>
                  </a:lnTo>
                  <a:lnTo>
                    <a:pt x="753" y="8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8247281" y="1869451"/>
              <a:ext cx="72812" cy="105137"/>
            </a:xfrm>
            <a:custGeom>
              <a:avLst/>
              <a:gdLst/>
              <a:ahLst/>
              <a:cxnLst/>
              <a:rect l="l" t="t" r="r" b="b"/>
              <a:pathLst>
                <a:path w="678" h="979" extrusionOk="0">
                  <a:moveTo>
                    <a:pt x="326" y="1"/>
                  </a:moveTo>
                  <a:lnTo>
                    <a:pt x="0" y="151"/>
                  </a:lnTo>
                  <a:cubicBezTo>
                    <a:pt x="0" y="151"/>
                    <a:pt x="25" y="201"/>
                    <a:pt x="51" y="276"/>
                  </a:cubicBezTo>
                  <a:cubicBezTo>
                    <a:pt x="101" y="352"/>
                    <a:pt x="126" y="452"/>
                    <a:pt x="176" y="552"/>
                  </a:cubicBezTo>
                  <a:lnTo>
                    <a:pt x="326" y="978"/>
                  </a:lnTo>
                  <a:lnTo>
                    <a:pt x="677" y="853"/>
                  </a:lnTo>
                  <a:cubicBezTo>
                    <a:pt x="677" y="853"/>
                    <a:pt x="602" y="627"/>
                    <a:pt x="502" y="427"/>
                  </a:cubicBezTo>
                  <a:cubicBezTo>
                    <a:pt x="477" y="327"/>
                    <a:pt x="426" y="201"/>
                    <a:pt x="401" y="126"/>
                  </a:cubicBezTo>
                  <a:cubicBezTo>
                    <a:pt x="351" y="51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8298400" y="2006698"/>
              <a:ext cx="64758" cy="102452"/>
            </a:xfrm>
            <a:custGeom>
              <a:avLst/>
              <a:gdLst/>
              <a:ahLst/>
              <a:cxnLst/>
              <a:rect l="l" t="t" r="r" b="b"/>
              <a:pathLst>
                <a:path w="603" h="954" extrusionOk="0">
                  <a:moveTo>
                    <a:pt x="351" y="1"/>
                  </a:moveTo>
                  <a:lnTo>
                    <a:pt x="1" y="101"/>
                  </a:lnTo>
                  <a:cubicBezTo>
                    <a:pt x="1" y="101"/>
                    <a:pt x="51" y="327"/>
                    <a:pt x="126" y="527"/>
                  </a:cubicBezTo>
                  <a:cubicBezTo>
                    <a:pt x="151" y="628"/>
                    <a:pt x="201" y="753"/>
                    <a:pt x="226" y="828"/>
                  </a:cubicBezTo>
                  <a:cubicBezTo>
                    <a:pt x="251" y="903"/>
                    <a:pt x="251" y="953"/>
                    <a:pt x="251" y="953"/>
                  </a:cubicBezTo>
                  <a:lnTo>
                    <a:pt x="602" y="878"/>
                  </a:lnTo>
                  <a:cubicBezTo>
                    <a:pt x="602" y="878"/>
                    <a:pt x="602" y="803"/>
                    <a:pt x="577" y="728"/>
                  </a:cubicBezTo>
                  <a:cubicBezTo>
                    <a:pt x="552" y="653"/>
                    <a:pt x="502" y="527"/>
                    <a:pt x="477" y="427"/>
                  </a:cubicBezTo>
                  <a:cubicBezTo>
                    <a:pt x="402" y="202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8336095" y="2146738"/>
              <a:ext cx="56596" cy="102345"/>
            </a:xfrm>
            <a:custGeom>
              <a:avLst/>
              <a:gdLst/>
              <a:ahLst/>
              <a:cxnLst/>
              <a:rect l="l" t="t" r="r" b="b"/>
              <a:pathLst>
                <a:path w="527" h="953" extrusionOk="0">
                  <a:moveTo>
                    <a:pt x="351" y="0"/>
                  </a:moveTo>
                  <a:lnTo>
                    <a:pt x="0" y="75"/>
                  </a:lnTo>
                  <a:cubicBezTo>
                    <a:pt x="0" y="75"/>
                    <a:pt x="51" y="301"/>
                    <a:pt x="101" y="527"/>
                  </a:cubicBezTo>
                  <a:cubicBezTo>
                    <a:pt x="151" y="727"/>
                    <a:pt x="176" y="953"/>
                    <a:pt x="176" y="953"/>
                  </a:cubicBezTo>
                  <a:lnTo>
                    <a:pt x="527" y="903"/>
                  </a:lnTo>
                  <a:cubicBezTo>
                    <a:pt x="527" y="903"/>
                    <a:pt x="502" y="677"/>
                    <a:pt x="452" y="451"/>
                  </a:cubicBezTo>
                  <a:cubicBezTo>
                    <a:pt x="401" y="226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8363051" y="2289355"/>
              <a:ext cx="51226" cy="102345"/>
            </a:xfrm>
            <a:custGeom>
              <a:avLst/>
              <a:gdLst/>
              <a:ahLst/>
              <a:cxnLst/>
              <a:rect l="l" t="t" r="r" b="b"/>
              <a:pathLst>
                <a:path w="477" h="953" extrusionOk="0">
                  <a:moveTo>
                    <a:pt x="351" y="1"/>
                  </a:moveTo>
                  <a:lnTo>
                    <a:pt x="0" y="51"/>
                  </a:lnTo>
                  <a:cubicBezTo>
                    <a:pt x="0" y="51"/>
                    <a:pt x="0" y="101"/>
                    <a:pt x="25" y="201"/>
                  </a:cubicBezTo>
                  <a:cubicBezTo>
                    <a:pt x="25" y="276"/>
                    <a:pt x="50" y="377"/>
                    <a:pt x="50" y="502"/>
                  </a:cubicBezTo>
                  <a:cubicBezTo>
                    <a:pt x="75" y="727"/>
                    <a:pt x="100" y="953"/>
                    <a:pt x="100" y="953"/>
                  </a:cubicBezTo>
                  <a:lnTo>
                    <a:pt x="476" y="903"/>
                  </a:lnTo>
                  <a:cubicBezTo>
                    <a:pt x="476" y="903"/>
                    <a:pt x="451" y="677"/>
                    <a:pt x="426" y="452"/>
                  </a:cubicBezTo>
                  <a:cubicBezTo>
                    <a:pt x="401" y="326"/>
                    <a:pt x="401" y="226"/>
                    <a:pt x="376" y="151"/>
                  </a:cubicBezTo>
                  <a:cubicBezTo>
                    <a:pt x="376" y="5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8379160" y="2434657"/>
              <a:ext cx="43172" cy="97083"/>
            </a:xfrm>
            <a:custGeom>
              <a:avLst/>
              <a:gdLst/>
              <a:ahLst/>
              <a:cxnLst/>
              <a:rect l="l" t="t" r="r" b="b"/>
              <a:pathLst>
                <a:path w="402" h="904" extrusionOk="0">
                  <a:moveTo>
                    <a:pt x="351" y="1"/>
                  </a:moveTo>
                  <a:lnTo>
                    <a:pt x="0" y="26"/>
                  </a:lnTo>
                  <a:cubicBezTo>
                    <a:pt x="0" y="26"/>
                    <a:pt x="0" y="76"/>
                    <a:pt x="0" y="151"/>
                  </a:cubicBezTo>
                  <a:cubicBezTo>
                    <a:pt x="0" y="252"/>
                    <a:pt x="26" y="352"/>
                    <a:pt x="26" y="477"/>
                  </a:cubicBezTo>
                  <a:cubicBezTo>
                    <a:pt x="26" y="703"/>
                    <a:pt x="51" y="903"/>
                    <a:pt x="51" y="903"/>
                  </a:cubicBezTo>
                  <a:lnTo>
                    <a:pt x="401" y="903"/>
                  </a:lnTo>
                  <a:cubicBezTo>
                    <a:pt x="401" y="903"/>
                    <a:pt x="401" y="678"/>
                    <a:pt x="376" y="452"/>
                  </a:cubicBezTo>
                  <a:cubicBezTo>
                    <a:pt x="376" y="327"/>
                    <a:pt x="376" y="227"/>
                    <a:pt x="376" y="126"/>
                  </a:cubicBezTo>
                  <a:cubicBezTo>
                    <a:pt x="376" y="5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5822140" y="1231539"/>
              <a:ext cx="2468309" cy="2468309"/>
            </a:xfrm>
            <a:custGeom>
              <a:avLst/>
              <a:gdLst/>
              <a:ahLst/>
              <a:cxnLst/>
              <a:rect l="l" t="t" r="r" b="b"/>
              <a:pathLst>
                <a:path w="22984" h="22984" extrusionOk="0">
                  <a:moveTo>
                    <a:pt x="11480" y="1"/>
                  </a:moveTo>
                  <a:cubicBezTo>
                    <a:pt x="5139" y="1"/>
                    <a:pt x="1" y="5139"/>
                    <a:pt x="1" y="11505"/>
                  </a:cubicBezTo>
                  <a:cubicBezTo>
                    <a:pt x="1" y="17846"/>
                    <a:pt x="5139" y="22983"/>
                    <a:pt x="11480" y="22983"/>
                  </a:cubicBezTo>
                  <a:cubicBezTo>
                    <a:pt x="17846" y="22983"/>
                    <a:pt x="22983" y="17846"/>
                    <a:pt x="22983" y="11505"/>
                  </a:cubicBezTo>
                  <a:cubicBezTo>
                    <a:pt x="22983" y="5139"/>
                    <a:pt x="17846" y="1"/>
                    <a:pt x="11480" y="1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5822140" y="1231539"/>
              <a:ext cx="2468309" cy="2468309"/>
            </a:xfrm>
            <a:custGeom>
              <a:avLst/>
              <a:gdLst/>
              <a:ahLst/>
              <a:cxnLst/>
              <a:rect l="l" t="t" r="r" b="b"/>
              <a:pathLst>
                <a:path w="22984" h="22984" extrusionOk="0">
                  <a:moveTo>
                    <a:pt x="11480" y="1"/>
                  </a:moveTo>
                  <a:cubicBezTo>
                    <a:pt x="5139" y="1"/>
                    <a:pt x="1" y="5139"/>
                    <a:pt x="1" y="11505"/>
                  </a:cubicBezTo>
                  <a:cubicBezTo>
                    <a:pt x="1" y="17846"/>
                    <a:pt x="5139" y="22983"/>
                    <a:pt x="11480" y="22983"/>
                  </a:cubicBezTo>
                  <a:cubicBezTo>
                    <a:pt x="17846" y="22983"/>
                    <a:pt x="22983" y="17846"/>
                    <a:pt x="22983" y="11505"/>
                  </a:cubicBezTo>
                  <a:cubicBezTo>
                    <a:pt x="22983" y="5139"/>
                    <a:pt x="17846" y="1"/>
                    <a:pt x="11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7054900" y="1013533"/>
              <a:ext cx="1079402" cy="1496622"/>
            </a:xfrm>
            <a:custGeom>
              <a:avLst/>
              <a:gdLst/>
              <a:ahLst/>
              <a:cxnLst/>
              <a:rect l="l" t="t" r="r" b="b"/>
              <a:pathLst>
                <a:path w="10051" h="13936" extrusionOk="0">
                  <a:moveTo>
                    <a:pt x="1" y="1"/>
                  </a:moveTo>
                  <a:lnTo>
                    <a:pt x="1" y="13936"/>
                  </a:lnTo>
                  <a:lnTo>
                    <a:pt x="10051" y="4287"/>
                  </a:lnTo>
                  <a:cubicBezTo>
                    <a:pt x="7519" y="1655"/>
                    <a:pt x="396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7054900" y="2510047"/>
              <a:ext cx="1528947" cy="716093"/>
            </a:xfrm>
            <a:custGeom>
              <a:avLst/>
              <a:gdLst/>
              <a:ahLst/>
              <a:cxnLst/>
              <a:rect l="l" t="t" r="r" b="b"/>
              <a:pathLst>
                <a:path w="14237" h="6668" extrusionOk="0">
                  <a:moveTo>
                    <a:pt x="1" y="1"/>
                  </a:moveTo>
                  <a:lnTo>
                    <a:pt x="12357" y="6667"/>
                  </a:lnTo>
                  <a:cubicBezTo>
                    <a:pt x="13409" y="4838"/>
                    <a:pt x="14086" y="2758"/>
                    <a:pt x="14236" y="5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5539589" y="2316311"/>
              <a:ext cx="1515416" cy="1561165"/>
            </a:xfrm>
            <a:custGeom>
              <a:avLst/>
              <a:gdLst/>
              <a:ahLst/>
              <a:cxnLst/>
              <a:rect l="l" t="t" r="r" b="b"/>
              <a:pathLst>
                <a:path w="14111" h="14537" extrusionOk="0">
                  <a:moveTo>
                    <a:pt x="50" y="0"/>
                  </a:moveTo>
                  <a:cubicBezTo>
                    <a:pt x="25" y="426"/>
                    <a:pt x="0" y="852"/>
                    <a:pt x="0" y="1278"/>
                  </a:cubicBezTo>
                  <a:cubicBezTo>
                    <a:pt x="0" y="7369"/>
                    <a:pt x="3860" y="12532"/>
                    <a:pt x="9248" y="14537"/>
                  </a:cubicBezTo>
                  <a:lnTo>
                    <a:pt x="14111" y="178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5604132" y="841275"/>
              <a:ext cx="1450873" cy="1666195"/>
            </a:xfrm>
            <a:custGeom>
              <a:avLst/>
              <a:gdLst/>
              <a:ahLst/>
              <a:cxnLst/>
              <a:rect l="l" t="t" r="r" b="b"/>
              <a:pathLst>
                <a:path w="13510" h="15515" extrusionOk="0">
                  <a:moveTo>
                    <a:pt x="4988" y="1"/>
                  </a:moveTo>
                  <a:cubicBezTo>
                    <a:pt x="3058" y="1104"/>
                    <a:pt x="1379" y="2557"/>
                    <a:pt x="1" y="4287"/>
                  </a:cubicBezTo>
                  <a:lnTo>
                    <a:pt x="13510" y="15515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5628403" y="1891037"/>
              <a:ext cx="183104" cy="183104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276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5628403" y="1891037"/>
              <a:ext cx="183104" cy="180419"/>
            </a:xfrm>
            <a:custGeom>
              <a:avLst/>
              <a:gdLst/>
              <a:ahLst/>
              <a:cxnLst/>
              <a:rect l="l" t="t" r="r" b="b"/>
              <a:pathLst>
                <a:path w="1705" h="1680" extrusionOk="0">
                  <a:moveTo>
                    <a:pt x="1404" y="0"/>
                  </a:moveTo>
                  <a:lnTo>
                    <a:pt x="0" y="1404"/>
                  </a:lnTo>
                  <a:lnTo>
                    <a:pt x="301" y="1680"/>
                  </a:lnTo>
                  <a:lnTo>
                    <a:pt x="1705" y="276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7412840" y="3244826"/>
              <a:ext cx="185896" cy="183212"/>
            </a:xfrm>
            <a:custGeom>
              <a:avLst/>
              <a:gdLst/>
              <a:ahLst/>
              <a:cxnLst/>
              <a:rect l="l" t="t" r="r" b="b"/>
              <a:pathLst>
                <a:path w="1731" h="1706" extrusionOk="0">
                  <a:moveTo>
                    <a:pt x="302" y="1"/>
                  </a:moveTo>
                  <a:lnTo>
                    <a:pt x="1" y="302"/>
                  </a:lnTo>
                  <a:lnTo>
                    <a:pt x="1430" y="1705"/>
                  </a:lnTo>
                  <a:lnTo>
                    <a:pt x="1730" y="140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7415632" y="3244826"/>
              <a:ext cx="180419" cy="183212"/>
            </a:xfrm>
            <a:custGeom>
              <a:avLst/>
              <a:gdLst/>
              <a:ahLst/>
              <a:cxnLst/>
              <a:rect l="l" t="t" r="r" b="b"/>
              <a:pathLst>
                <a:path w="1680" h="1706" extrusionOk="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79" y="302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8357574" y="1594955"/>
              <a:ext cx="212745" cy="212745"/>
            </a:xfrm>
            <a:custGeom>
              <a:avLst/>
              <a:gdLst/>
              <a:ahLst/>
              <a:cxnLst/>
              <a:rect l="l" t="t" r="r" b="b"/>
              <a:pathLst>
                <a:path w="1981" h="1981" extrusionOk="0">
                  <a:moveTo>
                    <a:pt x="978" y="401"/>
                  </a:moveTo>
                  <a:cubicBezTo>
                    <a:pt x="1304" y="401"/>
                    <a:pt x="1580" y="677"/>
                    <a:pt x="1580" y="978"/>
                  </a:cubicBezTo>
                  <a:cubicBezTo>
                    <a:pt x="1580" y="1304"/>
                    <a:pt x="1304" y="1579"/>
                    <a:pt x="978" y="1579"/>
                  </a:cubicBezTo>
                  <a:cubicBezTo>
                    <a:pt x="678" y="1579"/>
                    <a:pt x="402" y="1304"/>
                    <a:pt x="402" y="978"/>
                  </a:cubicBezTo>
                  <a:cubicBezTo>
                    <a:pt x="402" y="677"/>
                    <a:pt x="678" y="401"/>
                    <a:pt x="978" y="401"/>
                  </a:cubicBezTo>
                  <a:close/>
                  <a:moveTo>
                    <a:pt x="978" y="0"/>
                  </a:moveTo>
                  <a:cubicBezTo>
                    <a:pt x="452" y="0"/>
                    <a:pt x="1" y="452"/>
                    <a:pt x="1" y="978"/>
                  </a:cubicBezTo>
                  <a:cubicBezTo>
                    <a:pt x="1" y="1529"/>
                    <a:pt x="452" y="1980"/>
                    <a:pt x="978" y="1980"/>
                  </a:cubicBezTo>
                  <a:cubicBezTo>
                    <a:pt x="1530" y="1980"/>
                    <a:pt x="1981" y="1529"/>
                    <a:pt x="1981" y="978"/>
                  </a:cubicBezTo>
                  <a:cubicBezTo>
                    <a:pt x="1981" y="452"/>
                    <a:pt x="1530" y="0"/>
                    <a:pt x="978" y="0"/>
                  </a:cubicBez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6680744" y="2722684"/>
              <a:ext cx="1555903" cy="1246290"/>
            </a:xfrm>
            <a:custGeom>
              <a:avLst/>
              <a:gdLst/>
              <a:ahLst/>
              <a:cxnLst/>
              <a:rect l="l" t="t" r="r" b="b"/>
              <a:pathLst>
                <a:path w="14488" h="11605" extrusionOk="0">
                  <a:moveTo>
                    <a:pt x="4362" y="577"/>
                  </a:moveTo>
                  <a:lnTo>
                    <a:pt x="13911" y="5765"/>
                  </a:lnTo>
                  <a:cubicBezTo>
                    <a:pt x="11856" y="9124"/>
                    <a:pt x="8171" y="11204"/>
                    <a:pt x="4262" y="11204"/>
                  </a:cubicBezTo>
                  <a:cubicBezTo>
                    <a:pt x="2983" y="11204"/>
                    <a:pt x="1730" y="11003"/>
                    <a:pt x="527" y="10577"/>
                  </a:cubicBezTo>
                  <a:lnTo>
                    <a:pt x="4362" y="577"/>
                  </a:lnTo>
                  <a:close/>
                  <a:moveTo>
                    <a:pt x="4136" y="1"/>
                  </a:moveTo>
                  <a:lnTo>
                    <a:pt x="1" y="10828"/>
                  </a:lnTo>
                  <a:lnTo>
                    <a:pt x="201" y="10903"/>
                  </a:lnTo>
                  <a:cubicBezTo>
                    <a:pt x="1505" y="11379"/>
                    <a:pt x="2858" y="11605"/>
                    <a:pt x="4262" y="11605"/>
                  </a:cubicBezTo>
                  <a:cubicBezTo>
                    <a:pt x="8397" y="11605"/>
                    <a:pt x="12282" y="9374"/>
                    <a:pt x="14362" y="5790"/>
                  </a:cubicBezTo>
                  <a:lnTo>
                    <a:pt x="14487" y="5615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5353800" y="2297410"/>
              <a:ext cx="51334" cy="148202"/>
            </a:xfrm>
            <a:custGeom>
              <a:avLst/>
              <a:gdLst/>
              <a:ahLst/>
              <a:cxnLst/>
              <a:rect l="l" t="t" r="r" b="b"/>
              <a:pathLst>
                <a:path w="478" h="1380" extrusionOk="0">
                  <a:moveTo>
                    <a:pt x="126" y="1"/>
                  </a:moveTo>
                  <a:cubicBezTo>
                    <a:pt x="126" y="1"/>
                    <a:pt x="101" y="76"/>
                    <a:pt x="76" y="201"/>
                  </a:cubicBezTo>
                  <a:cubicBezTo>
                    <a:pt x="76" y="327"/>
                    <a:pt x="51" y="502"/>
                    <a:pt x="51" y="677"/>
                  </a:cubicBezTo>
                  <a:cubicBezTo>
                    <a:pt x="26" y="853"/>
                    <a:pt x="26" y="1028"/>
                    <a:pt x="26" y="1154"/>
                  </a:cubicBezTo>
                  <a:cubicBezTo>
                    <a:pt x="26" y="1279"/>
                    <a:pt x="1" y="1354"/>
                    <a:pt x="1" y="1354"/>
                  </a:cubicBezTo>
                  <a:lnTo>
                    <a:pt x="377" y="1379"/>
                  </a:lnTo>
                  <a:cubicBezTo>
                    <a:pt x="377" y="1379"/>
                    <a:pt x="377" y="1279"/>
                    <a:pt x="377" y="1154"/>
                  </a:cubicBezTo>
                  <a:cubicBezTo>
                    <a:pt x="377" y="1028"/>
                    <a:pt x="402" y="878"/>
                    <a:pt x="402" y="703"/>
                  </a:cubicBezTo>
                  <a:cubicBezTo>
                    <a:pt x="427" y="552"/>
                    <a:pt x="427" y="377"/>
                    <a:pt x="452" y="251"/>
                  </a:cubicBezTo>
                  <a:cubicBezTo>
                    <a:pt x="477" y="126"/>
                    <a:pt x="477" y="51"/>
                    <a:pt x="477" y="5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5356485" y="2515416"/>
              <a:ext cx="48649" cy="145517"/>
            </a:xfrm>
            <a:custGeom>
              <a:avLst/>
              <a:gdLst/>
              <a:ahLst/>
              <a:cxnLst/>
              <a:rect l="l" t="t" r="r" b="b"/>
              <a:pathLst>
                <a:path w="453" h="1355" extrusionOk="0">
                  <a:moveTo>
                    <a:pt x="1" y="1"/>
                  </a:moveTo>
                  <a:cubicBezTo>
                    <a:pt x="1" y="1"/>
                    <a:pt x="1" y="352"/>
                    <a:pt x="26" y="678"/>
                  </a:cubicBezTo>
                  <a:cubicBezTo>
                    <a:pt x="51" y="1028"/>
                    <a:pt x="76" y="1354"/>
                    <a:pt x="76" y="1354"/>
                  </a:cubicBezTo>
                  <a:lnTo>
                    <a:pt x="452" y="1329"/>
                  </a:lnTo>
                  <a:cubicBezTo>
                    <a:pt x="452" y="1329"/>
                    <a:pt x="427" y="978"/>
                    <a:pt x="377" y="652"/>
                  </a:cubicBezTo>
                  <a:cubicBezTo>
                    <a:pt x="352" y="327"/>
                    <a:pt x="352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5375386" y="2725369"/>
              <a:ext cx="67335" cy="150886"/>
            </a:xfrm>
            <a:custGeom>
              <a:avLst/>
              <a:gdLst/>
              <a:ahLst/>
              <a:cxnLst/>
              <a:rect l="l" t="t" r="r" b="b"/>
              <a:pathLst>
                <a:path w="627" h="1405" extrusionOk="0">
                  <a:moveTo>
                    <a:pt x="351" y="1"/>
                  </a:moveTo>
                  <a:lnTo>
                    <a:pt x="0" y="76"/>
                  </a:lnTo>
                  <a:cubicBezTo>
                    <a:pt x="0" y="76"/>
                    <a:pt x="0" y="151"/>
                    <a:pt x="25" y="276"/>
                  </a:cubicBezTo>
                  <a:cubicBezTo>
                    <a:pt x="51" y="402"/>
                    <a:pt x="101" y="577"/>
                    <a:pt x="126" y="753"/>
                  </a:cubicBezTo>
                  <a:cubicBezTo>
                    <a:pt x="151" y="903"/>
                    <a:pt x="201" y="1078"/>
                    <a:pt x="226" y="1204"/>
                  </a:cubicBezTo>
                  <a:cubicBezTo>
                    <a:pt x="226" y="1329"/>
                    <a:pt x="276" y="1404"/>
                    <a:pt x="276" y="1404"/>
                  </a:cubicBezTo>
                  <a:lnTo>
                    <a:pt x="627" y="1329"/>
                  </a:lnTo>
                  <a:cubicBezTo>
                    <a:pt x="627" y="1329"/>
                    <a:pt x="602" y="1254"/>
                    <a:pt x="577" y="1129"/>
                  </a:cubicBezTo>
                  <a:cubicBezTo>
                    <a:pt x="552" y="1003"/>
                    <a:pt x="502" y="828"/>
                    <a:pt x="477" y="677"/>
                  </a:cubicBezTo>
                  <a:cubicBezTo>
                    <a:pt x="452" y="502"/>
                    <a:pt x="426" y="352"/>
                    <a:pt x="401" y="226"/>
                  </a:cubicBezTo>
                  <a:cubicBezTo>
                    <a:pt x="376" y="10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5423820" y="2935321"/>
              <a:ext cx="80867" cy="150886"/>
            </a:xfrm>
            <a:custGeom>
              <a:avLst/>
              <a:gdLst/>
              <a:ahLst/>
              <a:cxnLst/>
              <a:rect l="l" t="t" r="r" b="b"/>
              <a:pathLst>
                <a:path w="753" h="1405" extrusionOk="0">
                  <a:moveTo>
                    <a:pt x="351" y="1"/>
                  </a:moveTo>
                  <a:lnTo>
                    <a:pt x="1" y="101"/>
                  </a:lnTo>
                  <a:lnTo>
                    <a:pt x="427" y="1404"/>
                  </a:lnTo>
                  <a:lnTo>
                    <a:pt x="752" y="125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5496525" y="3134534"/>
              <a:ext cx="99660" cy="148094"/>
            </a:xfrm>
            <a:custGeom>
              <a:avLst/>
              <a:gdLst/>
              <a:ahLst/>
              <a:cxnLst/>
              <a:rect l="l" t="t" r="r" b="b"/>
              <a:pathLst>
                <a:path w="928" h="1379" extrusionOk="0">
                  <a:moveTo>
                    <a:pt x="351" y="0"/>
                  </a:moveTo>
                  <a:lnTo>
                    <a:pt x="0" y="151"/>
                  </a:lnTo>
                  <a:cubicBezTo>
                    <a:pt x="0" y="151"/>
                    <a:pt x="50" y="226"/>
                    <a:pt x="100" y="351"/>
                  </a:cubicBezTo>
                  <a:cubicBezTo>
                    <a:pt x="151" y="451"/>
                    <a:pt x="201" y="627"/>
                    <a:pt x="301" y="777"/>
                  </a:cubicBezTo>
                  <a:cubicBezTo>
                    <a:pt x="451" y="1078"/>
                    <a:pt x="602" y="1379"/>
                    <a:pt x="602" y="1379"/>
                  </a:cubicBezTo>
                  <a:lnTo>
                    <a:pt x="928" y="1203"/>
                  </a:lnTo>
                  <a:lnTo>
                    <a:pt x="627" y="602"/>
                  </a:lnTo>
                  <a:cubicBezTo>
                    <a:pt x="527" y="477"/>
                    <a:pt x="476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5598763" y="3325585"/>
              <a:ext cx="113192" cy="140147"/>
            </a:xfrm>
            <a:custGeom>
              <a:avLst/>
              <a:gdLst/>
              <a:ahLst/>
              <a:cxnLst/>
              <a:rect l="l" t="t" r="r" b="b"/>
              <a:pathLst>
                <a:path w="1054" h="1305" extrusionOk="0">
                  <a:moveTo>
                    <a:pt x="301" y="1"/>
                  </a:moveTo>
                  <a:lnTo>
                    <a:pt x="1" y="176"/>
                  </a:lnTo>
                  <a:cubicBezTo>
                    <a:pt x="1" y="176"/>
                    <a:pt x="176" y="477"/>
                    <a:pt x="352" y="753"/>
                  </a:cubicBezTo>
                  <a:cubicBezTo>
                    <a:pt x="452" y="903"/>
                    <a:pt x="552" y="1028"/>
                    <a:pt x="627" y="1154"/>
                  </a:cubicBezTo>
                  <a:cubicBezTo>
                    <a:pt x="702" y="1254"/>
                    <a:pt x="753" y="1304"/>
                    <a:pt x="753" y="1304"/>
                  </a:cubicBezTo>
                  <a:lnTo>
                    <a:pt x="1053" y="1104"/>
                  </a:lnTo>
                  <a:cubicBezTo>
                    <a:pt x="1053" y="1104"/>
                    <a:pt x="1003" y="1028"/>
                    <a:pt x="903" y="928"/>
                  </a:cubicBezTo>
                  <a:cubicBezTo>
                    <a:pt x="853" y="828"/>
                    <a:pt x="753" y="677"/>
                    <a:pt x="652" y="552"/>
                  </a:cubicBezTo>
                  <a:cubicBezTo>
                    <a:pt x="477" y="2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5722587" y="3497843"/>
              <a:ext cx="126616" cy="134670"/>
            </a:xfrm>
            <a:custGeom>
              <a:avLst/>
              <a:gdLst/>
              <a:ahLst/>
              <a:cxnLst/>
              <a:rect l="l" t="t" r="r" b="b"/>
              <a:pathLst>
                <a:path w="1179" h="1254" extrusionOk="0">
                  <a:moveTo>
                    <a:pt x="301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26" y="502"/>
                    <a:pt x="301" y="652"/>
                    <a:pt x="427" y="778"/>
                  </a:cubicBezTo>
                  <a:cubicBezTo>
                    <a:pt x="677" y="1003"/>
                    <a:pt x="903" y="1254"/>
                    <a:pt x="903" y="1254"/>
                  </a:cubicBezTo>
                  <a:lnTo>
                    <a:pt x="1178" y="1003"/>
                  </a:lnTo>
                  <a:lnTo>
                    <a:pt x="702" y="527"/>
                  </a:lnTo>
                  <a:cubicBezTo>
                    <a:pt x="602" y="402"/>
                    <a:pt x="502" y="276"/>
                    <a:pt x="427" y="176"/>
                  </a:cubicBezTo>
                  <a:cubicBezTo>
                    <a:pt x="351" y="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5857150" y="2572012"/>
              <a:ext cx="632649" cy="102345"/>
            </a:xfrm>
            <a:custGeom>
              <a:avLst/>
              <a:gdLst/>
              <a:ahLst/>
              <a:cxnLst/>
              <a:rect l="l" t="t" r="r" b="b"/>
              <a:pathLst>
                <a:path w="5891" h="953" extrusionOk="0">
                  <a:moveTo>
                    <a:pt x="126" y="0"/>
                  </a:moveTo>
                  <a:lnTo>
                    <a:pt x="1" y="100"/>
                  </a:lnTo>
                  <a:lnTo>
                    <a:pt x="477" y="652"/>
                  </a:lnTo>
                  <a:cubicBezTo>
                    <a:pt x="583" y="784"/>
                    <a:pt x="737" y="847"/>
                    <a:pt x="893" y="847"/>
                  </a:cubicBezTo>
                  <a:cubicBezTo>
                    <a:pt x="1032" y="847"/>
                    <a:pt x="1172" y="797"/>
                    <a:pt x="1279" y="702"/>
                  </a:cubicBezTo>
                  <a:lnTo>
                    <a:pt x="1730" y="326"/>
                  </a:lnTo>
                  <a:cubicBezTo>
                    <a:pt x="1805" y="251"/>
                    <a:pt x="1905" y="226"/>
                    <a:pt x="2006" y="226"/>
                  </a:cubicBezTo>
                  <a:cubicBezTo>
                    <a:pt x="2106" y="226"/>
                    <a:pt x="2206" y="276"/>
                    <a:pt x="2281" y="376"/>
                  </a:cubicBezTo>
                  <a:lnTo>
                    <a:pt x="2582" y="727"/>
                  </a:lnTo>
                  <a:cubicBezTo>
                    <a:pt x="2682" y="852"/>
                    <a:pt x="2833" y="902"/>
                    <a:pt x="2983" y="928"/>
                  </a:cubicBezTo>
                  <a:cubicBezTo>
                    <a:pt x="3133" y="928"/>
                    <a:pt x="3284" y="877"/>
                    <a:pt x="3409" y="777"/>
                  </a:cubicBezTo>
                  <a:lnTo>
                    <a:pt x="3785" y="426"/>
                  </a:lnTo>
                  <a:cubicBezTo>
                    <a:pt x="3860" y="351"/>
                    <a:pt x="3986" y="326"/>
                    <a:pt x="4086" y="326"/>
                  </a:cubicBezTo>
                  <a:cubicBezTo>
                    <a:pt x="4186" y="351"/>
                    <a:pt x="4286" y="401"/>
                    <a:pt x="4362" y="476"/>
                  </a:cubicBezTo>
                  <a:lnTo>
                    <a:pt x="4562" y="727"/>
                  </a:lnTo>
                  <a:cubicBezTo>
                    <a:pt x="4662" y="852"/>
                    <a:pt x="4813" y="928"/>
                    <a:pt x="4988" y="953"/>
                  </a:cubicBezTo>
                  <a:cubicBezTo>
                    <a:pt x="5139" y="953"/>
                    <a:pt x="5314" y="877"/>
                    <a:pt x="5414" y="777"/>
                  </a:cubicBezTo>
                  <a:lnTo>
                    <a:pt x="5890" y="276"/>
                  </a:lnTo>
                  <a:lnTo>
                    <a:pt x="5765" y="151"/>
                  </a:lnTo>
                  <a:lnTo>
                    <a:pt x="5289" y="652"/>
                  </a:lnTo>
                  <a:cubicBezTo>
                    <a:pt x="5214" y="727"/>
                    <a:pt x="5113" y="777"/>
                    <a:pt x="4988" y="777"/>
                  </a:cubicBezTo>
                  <a:cubicBezTo>
                    <a:pt x="4863" y="777"/>
                    <a:pt x="4763" y="727"/>
                    <a:pt x="4687" y="627"/>
                  </a:cubicBezTo>
                  <a:lnTo>
                    <a:pt x="4487" y="376"/>
                  </a:lnTo>
                  <a:cubicBezTo>
                    <a:pt x="4412" y="251"/>
                    <a:pt x="4261" y="176"/>
                    <a:pt x="4111" y="151"/>
                  </a:cubicBezTo>
                  <a:cubicBezTo>
                    <a:pt x="3936" y="151"/>
                    <a:pt x="3785" y="201"/>
                    <a:pt x="3660" y="301"/>
                  </a:cubicBezTo>
                  <a:lnTo>
                    <a:pt x="3284" y="652"/>
                  </a:lnTo>
                  <a:cubicBezTo>
                    <a:pt x="3209" y="727"/>
                    <a:pt x="3108" y="752"/>
                    <a:pt x="3008" y="752"/>
                  </a:cubicBezTo>
                  <a:cubicBezTo>
                    <a:pt x="2883" y="752"/>
                    <a:pt x="2783" y="702"/>
                    <a:pt x="2732" y="627"/>
                  </a:cubicBezTo>
                  <a:lnTo>
                    <a:pt x="2407" y="251"/>
                  </a:lnTo>
                  <a:cubicBezTo>
                    <a:pt x="2306" y="125"/>
                    <a:pt x="2156" y="75"/>
                    <a:pt x="2006" y="50"/>
                  </a:cubicBezTo>
                  <a:cubicBezTo>
                    <a:pt x="1855" y="50"/>
                    <a:pt x="1730" y="100"/>
                    <a:pt x="1605" y="201"/>
                  </a:cubicBezTo>
                  <a:lnTo>
                    <a:pt x="1154" y="577"/>
                  </a:lnTo>
                  <a:cubicBezTo>
                    <a:pt x="1085" y="646"/>
                    <a:pt x="995" y="678"/>
                    <a:pt x="903" y="678"/>
                  </a:cubicBezTo>
                  <a:cubicBezTo>
                    <a:pt x="794" y="678"/>
                    <a:pt x="684" y="633"/>
                    <a:pt x="602" y="552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F9A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6834208" y="2350569"/>
              <a:ext cx="594203" cy="440846"/>
            </a:xfrm>
            <a:custGeom>
              <a:avLst/>
              <a:gdLst/>
              <a:ahLst/>
              <a:cxnLst/>
              <a:rect l="l" t="t" r="r" b="b"/>
              <a:pathLst>
                <a:path w="5533" h="4105" extrusionOk="0">
                  <a:moveTo>
                    <a:pt x="967" y="0"/>
                  </a:moveTo>
                  <a:cubicBezTo>
                    <a:pt x="870" y="0"/>
                    <a:pt x="784" y="29"/>
                    <a:pt x="727" y="57"/>
                  </a:cubicBezTo>
                  <a:cubicBezTo>
                    <a:pt x="0" y="483"/>
                    <a:pt x="1103" y="3466"/>
                    <a:pt x="2507" y="4017"/>
                  </a:cubicBezTo>
                  <a:cubicBezTo>
                    <a:pt x="2667" y="4078"/>
                    <a:pt x="2830" y="4104"/>
                    <a:pt x="2993" y="4104"/>
                  </a:cubicBezTo>
                  <a:cubicBezTo>
                    <a:pt x="3904" y="4104"/>
                    <a:pt x="4804" y="3289"/>
                    <a:pt x="5038" y="3140"/>
                  </a:cubicBezTo>
                  <a:cubicBezTo>
                    <a:pt x="5532" y="2781"/>
                    <a:pt x="5523" y="2502"/>
                    <a:pt x="5354" y="2502"/>
                  </a:cubicBezTo>
                  <a:cubicBezTo>
                    <a:pt x="5334" y="2502"/>
                    <a:pt x="5312" y="2505"/>
                    <a:pt x="5289" y="2513"/>
                  </a:cubicBezTo>
                  <a:cubicBezTo>
                    <a:pt x="5038" y="2563"/>
                    <a:pt x="4963" y="2814"/>
                    <a:pt x="4587" y="2964"/>
                  </a:cubicBezTo>
                  <a:cubicBezTo>
                    <a:pt x="4352" y="3052"/>
                    <a:pt x="4074" y="3192"/>
                    <a:pt x="3719" y="3192"/>
                  </a:cubicBezTo>
                  <a:cubicBezTo>
                    <a:pt x="3467" y="3192"/>
                    <a:pt x="3175" y="3122"/>
                    <a:pt x="2833" y="2914"/>
                  </a:cubicBezTo>
                  <a:cubicBezTo>
                    <a:pt x="2031" y="2438"/>
                    <a:pt x="1805" y="959"/>
                    <a:pt x="1479" y="358"/>
                  </a:cubicBezTo>
                  <a:cubicBezTo>
                    <a:pt x="1323" y="77"/>
                    <a:pt x="1129" y="0"/>
                    <a:pt x="967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6454682" y="2328446"/>
              <a:ext cx="651443" cy="1721502"/>
            </a:xfrm>
            <a:custGeom>
              <a:avLst/>
              <a:gdLst/>
              <a:ahLst/>
              <a:cxnLst/>
              <a:rect l="l" t="t" r="r" b="b"/>
              <a:pathLst>
                <a:path w="6066" h="16030" extrusionOk="0">
                  <a:moveTo>
                    <a:pt x="3680" y="0"/>
                  </a:moveTo>
                  <a:cubicBezTo>
                    <a:pt x="3120" y="0"/>
                    <a:pt x="2544" y="129"/>
                    <a:pt x="2231" y="263"/>
                  </a:cubicBezTo>
                  <a:cubicBezTo>
                    <a:pt x="1504" y="539"/>
                    <a:pt x="301" y="1015"/>
                    <a:pt x="1153" y="2519"/>
                  </a:cubicBezTo>
                  <a:cubicBezTo>
                    <a:pt x="1755" y="3546"/>
                    <a:pt x="1655" y="4323"/>
                    <a:pt x="1580" y="5501"/>
                  </a:cubicBezTo>
                  <a:lnTo>
                    <a:pt x="1580" y="5602"/>
                  </a:lnTo>
                  <a:cubicBezTo>
                    <a:pt x="1204" y="8960"/>
                    <a:pt x="1028" y="10163"/>
                    <a:pt x="727" y="11441"/>
                  </a:cubicBezTo>
                  <a:cubicBezTo>
                    <a:pt x="402" y="12895"/>
                    <a:pt x="1" y="16003"/>
                    <a:pt x="652" y="16028"/>
                  </a:cubicBezTo>
                  <a:cubicBezTo>
                    <a:pt x="686" y="16029"/>
                    <a:pt x="719" y="16030"/>
                    <a:pt x="751" y="16030"/>
                  </a:cubicBezTo>
                  <a:cubicBezTo>
                    <a:pt x="1338" y="16030"/>
                    <a:pt x="1635" y="15821"/>
                    <a:pt x="1279" y="15702"/>
                  </a:cubicBezTo>
                  <a:cubicBezTo>
                    <a:pt x="903" y="15602"/>
                    <a:pt x="903" y="15551"/>
                    <a:pt x="903" y="15426"/>
                  </a:cubicBezTo>
                  <a:cubicBezTo>
                    <a:pt x="1078" y="13922"/>
                    <a:pt x="3209" y="11592"/>
                    <a:pt x="3384" y="9812"/>
                  </a:cubicBezTo>
                  <a:cubicBezTo>
                    <a:pt x="3434" y="9186"/>
                    <a:pt x="3484" y="8634"/>
                    <a:pt x="3509" y="8133"/>
                  </a:cubicBezTo>
                  <a:cubicBezTo>
                    <a:pt x="3760" y="9461"/>
                    <a:pt x="3585" y="10840"/>
                    <a:pt x="3610" y="11291"/>
                  </a:cubicBezTo>
                  <a:cubicBezTo>
                    <a:pt x="3660" y="12945"/>
                    <a:pt x="3986" y="16028"/>
                    <a:pt x="4687" y="16028"/>
                  </a:cubicBezTo>
                  <a:cubicBezTo>
                    <a:pt x="5464" y="16028"/>
                    <a:pt x="5815" y="15802"/>
                    <a:pt x="5339" y="15702"/>
                  </a:cubicBezTo>
                  <a:cubicBezTo>
                    <a:pt x="4913" y="15602"/>
                    <a:pt x="4938" y="15577"/>
                    <a:pt x="4938" y="15451"/>
                  </a:cubicBezTo>
                  <a:cubicBezTo>
                    <a:pt x="5038" y="13822"/>
                    <a:pt x="5765" y="10764"/>
                    <a:pt x="5915" y="8810"/>
                  </a:cubicBezTo>
                  <a:cubicBezTo>
                    <a:pt x="6066" y="6529"/>
                    <a:pt x="5063" y="4875"/>
                    <a:pt x="5038" y="4774"/>
                  </a:cubicBezTo>
                  <a:cubicBezTo>
                    <a:pt x="4462" y="3271"/>
                    <a:pt x="5339" y="1817"/>
                    <a:pt x="5164" y="840"/>
                  </a:cubicBezTo>
                  <a:cubicBezTo>
                    <a:pt x="5052" y="200"/>
                    <a:pt x="4378" y="0"/>
                    <a:pt x="3680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6468107" y="2884202"/>
              <a:ext cx="635334" cy="1058031"/>
            </a:xfrm>
            <a:custGeom>
              <a:avLst/>
              <a:gdLst/>
              <a:ahLst/>
              <a:cxnLst/>
              <a:rect l="l" t="t" r="r" b="b"/>
              <a:pathLst>
                <a:path w="5916" h="9852" extrusionOk="0">
                  <a:moveTo>
                    <a:pt x="5089" y="0"/>
                  </a:moveTo>
                  <a:cubicBezTo>
                    <a:pt x="4388" y="523"/>
                    <a:pt x="3566" y="668"/>
                    <a:pt x="2851" y="668"/>
                  </a:cubicBezTo>
                  <a:cubicBezTo>
                    <a:pt x="2263" y="668"/>
                    <a:pt x="1746" y="570"/>
                    <a:pt x="1429" y="502"/>
                  </a:cubicBezTo>
                  <a:cubicBezTo>
                    <a:pt x="1254" y="2181"/>
                    <a:pt x="126" y="8547"/>
                    <a:pt x="1" y="9424"/>
                  </a:cubicBezTo>
                  <a:cubicBezTo>
                    <a:pt x="577" y="9625"/>
                    <a:pt x="753" y="9675"/>
                    <a:pt x="928" y="9675"/>
                  </a:cubicBezTo>
                  <a:cubicBezTo>
                    <a:pt x="3961" y="5214"/>
                    <a:pt x="3359" y="3459"/>
                    <a:pt x="3384" y="2958"/>
                  </a:cubicBezTo>
                  <a:lnTo>
                    <a:pt x="3384" y="2958"/>
                  </a:lnTo>
                  <a:cubicBezTo>
                    <a:pt x="3485" y="3534"/>
                    <a:pt x="3510" y="6843"/>
                    <a:pt x="3735" y="9675"/>
                  </a:cubicBezTo>
                  <a:cubicBezTo>
                    <a:pt x="3855" y="9750"/>
                    <a:pt x="4119" y="9852"/>
                    <a:pt x="4402" y="9852"/>
                  </a:cubicBezTo>
                  <a:cubicBezTo>
                    <a:pt x="4593" y="9852"/>
                    <a:pt x="4792" y="9806"/>
                    <a:pt x="4963" y="9675"/>
                  </a:cubicBezTo>
                  <a:cubicBezTo>
                    <a:pt x="4988" y="9499"/>
                    <a:pt x="5790" y="3785"/>
                    <a:pt x="5790" y="3635"/>
                  </a:cubicBezTo>
                  <a:cubicBezTo>
                    <a:pt x="5916" y="1955"/>
                    <a:pt x="5389" y="627"/>
                    <a:pt x="5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6610831" y="2321680"/>
              <a:ext cx="495294" cy="734135"/>
            </a:xfrm>
            <a:custGeom>
              <a:avLst/>
              <a:gdLst/>
              <a:ahLst/>
              <a:cxnLst/>
              <a:rect l="l" t="t" r="r" b="b"/>
              <a:pathLst>
                <a:path w="4612" h="6836" extrusionOk="0">
                  <a:moveTo>
                    <a:pt x="2281" y="0"/>
                  </a:moveTo>
                  <a:cubicBezTo>
                    <a:pt x="3484" y="1329"/>
                    <a:pt x="3183" y="1880"/>
                    <a:pt x="2782" y="1955"/>
                  </a:cubicBezTo>
                  <a:cubicBezTo>
                    <a:pt x="2694" y="1974"/>
                    <a:pt x="2607" y="1983"/>
                    <a:pt x="2522" y="1983"/>
                  </a:cubicBezTo>
                  <a:cubicBezTo>
                    <a:pt x="1383" y="1983"/>
                    <a:pt x="602" y="376"/>
                    <a:pt x="602" y="376"/>
                  </a:cubicBezTo>
                  <a:lnTo>
                    <a:pt x="276" y="502"/>
                  </a:lnTo>
                  <a:cubicBezTo>
                    <a:pt x="276" y="502"/>
                    <a:pt x="953" y="1053"/>
                    <a:pt x="1053" y="2231"/>
                  </a:cubicBezTo>
                  <a:cubicBezTo>
                    <a:pt x="1178" y="3634"/>
                    <a:pt x="100" y="3634"/>
                    <a:pt x="100" y="3634"/>
                  </a:cubicBezTo>
                  <a:cubicBezTo>
                    <a:pt x="251" y="4411"/>
                    <a:pt x="0" y="6642"/>
                    <a:pt x="0" y="6642"/>
                  </a:cubicBezTo>
                  <a:cubicBezTo>
                    <a:pt x="456" y="6775"/>
                    <a:pt x="954" y="6836"/>
                    <a:pt x="1507" y="6836"/>
                  </a:cubicBezTo>
                  <a:cubicBezTo>
                    <a:pt x="1684" y="6836"/>
                    <a:pt x="1867" y="6830"/>
                    <a:pt x="2055" y="6817"/>
                  </a:cubicBezTo>
                  <a:cubicBezTo>
                    <a:pt x="3835" y="6642"/>
                    <a:pt x="4236" y="6316"/>
                    <a:pt x="4236" y="6316"/>
                  </a:cubicBezTo>
                  <a:cubicBezTo>
                    <a:pt x="4236" y="6316"/>
                    <a:pt x="4612" y="5414"/>
                    <a:pt x="4236" y="3484"/>
                  </a:cubicBezTo>
                  <a:cubicBezTo>
                    <a:pt x="3860" y="1529"/>
                    <a:pt x="2707" y="101"/>
                    <a:pt x="2707" y="101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6689443" y="2243606"/>
              <a:ext cx="182889" cy="179345"/>
            </a:xfrm>
            <a:custGeom>
              <a:avLst/>
              <a:gdLst/>
              <a:ahLst/>
              <a:cxnLst/>
              <a:rect l="l" t="t" r="r" b="b"/>
              <a:pathLst>
                <a:path w="1703" h="1670" extrusionOk="0">
                  <a:moveTo>
                    <a:pt x="196" y="1"/>
                  </a:moveTo>
                  <a:cubicBezTo>
                    <a:pt x="196" y="1"/>
                    <a:pt x="622" y="552"/>
                    <a:pt x="271" y="953"/>
                  </a:cubicBezTo>
                  <a:cubicBezTo>
                    <a:pt x="0" y="1281"/>
                    <a:pt x="1055" y="1669"/>
                    <a:pt x="1495" y="1669"/>
                  </a:cubicBezTo>
                  <a:cubicBezTo>
                    <a:pt x="1626" y="1669"/>
                    <a:pt x="1703" y="1635"/>
                    <a:pt x="1674" y="1554"/>
                  </a:cubicBezTo>
                  <a:cubicBezTo>
                    <a:pt x="1524" y="1128"/>
                    <a:pt x="1223" y="903"/>
                    <a:pt x="1323" y="326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6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6656581" y="2089498"/>
              <a:ext cx="261179" cy="260534"/>
            </a:xfrm>
            <a:custGeom>
              <a:avLst/>
              <a:gdLst/>
              <a:ahLst/>
              <a:cxnLst/>
              <a:rect l="l" t="t" r="r" b="b"/>
              <a:pathLst>
                <a:path w="2432" h="2426" extrusionOk="0">
                  <a:moveTo>
                    <a:pt x="858" y="1"/>
                  </a:moveTo>
                  <a:cubicBezTo>
                    <a:pt x="499" y="1"/>
                    <a:pt x="234" y="346"/>
                    <a:pt x="176" y="558"/>
                  </a:cubicBezTo>
                  <a:cubicBezTo>
                    <a:pt x="0" y="1160"/>
                    <a:pt x="351" y="1661"/>
                    <a:pt x="602" y="1887"/>
                  </a:cubicBezTo>
                  <a:cubicBezTo>
                    <a:pt x="1009" y="2278"/>
                    <a:pt x="1470" y="2425"/>
                    <a:pt x="1784" y="2425"/>
                  </a:cubicBezTo>
                  <a:cubicBezTo>
                    <a:pt x="1952" y="2425"/>
                    <a:pt x="2078" y="2383"/>
                    <a:pt x="2131" y="2313"/>
                  </a:cubicBezTo>
                  <a:cubicBezTo>
                    <a:pt x="2431" y="1862"/>
                    <a:pt x="1680" y="383"/>
                    <a:pt x="1203" y="107"/>
                  </a:cubicBezTo>
                  <a:cubicBezTo>
                    <a:pt x="1082" y="32"/>
                    <a:pt x="966" y="1"/>
                    <a:pt x="858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6632310" y="2071563"/>
              <a:ext cx="215429" cy="243996"/>
            </a:xfrm>
            <a:custGeom>
              <a:avLst/>
              <a:gdLst/>
              <a:ahLst/>
              <a:cxnLst/>
              <a:rect l="l" t="t" r="r" b="b"/>
              <a:pathLst>
                <a:path w="2006" h="2272" extrusionOk="0">
                  <a:moveTo>
                    <a:pt x="1156" y="0"/>
                  </a:moveTo>
                  <a:cubicBezTo>
                    <a:pt x="713" y="0"/>
                    <a:pt x="260" y="305"/>
                    <a:pt x="151" y="801"/>
                  </a:cubicBezTo>
                  <a:cubicBezTo>
                    <a:pt x="1" y="1502"/>
                    <a:pt x="352" y="1828"/>
                    <a:pt x="402" y="1903"/>
                  </a:cubicBezTo>
                  <a:cubicBezTo>
                    <a:pt x="591" y="2121"/>
                    <a:pt x="864" y="2272"/>
                    <a:pt x="997" y="2272"/>
                  </a:cubicBezTo>
                  <a:cubicBezTo>
                    <a:pt x="1093" y="2272"/>
                    <a:pt x="1115" y="2193"/>
                    <a:pt x="978" y="2004"/>
                  </a:cubicBezTo>
                  <a:cubicBezTo>
                    <a:pt x="627" y="1552"/>
                    <a:pt x="1078" y="1552"/>
                    <a:pt x="803" y="1176"/>
                  </a:cubicBezTo>
                  <a:cubicBezTo>
                    <a:pt x="702" y="1026"/>
                    <a:pt x="828" y="1051"/>
                    <a:pt x="1404" y="826"/>
                  </a:cubicBezTo>
                  <a:cubicBezTo>
                    <a:pt x="1981" y="600"/>
                    <a:pt x="2006" y="550"/>
                    <a:pt x="1880" y="374"/>
                  </a:cubicBezTo>
                  <a:cubicBezTo>
                    <a:pt x="1699" y="116"/>
                    <a:pt x="1429" y="0"/>
                    <a:pt x="1156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6914968" y="4009246"/>
              <a:ext cx="166995" cy="45534"/>
            </a:xfrm>
            <a:custGeom>
              <a:avLst/>
              <a:gdLst/>
              <a:ahLst/>
              <a:cxnLst/>
              <a:rect l="l" t="t" r="r" b="b"/>
              <a:pathLst>
                <a:path w="1555" h="424" extrusionOk="0">
                  <a:moveTo>
                    <a:pt x="928" y="1"/>
                  </a:moveTo>
                  <a:cubicBezTo>
                    <a:pt x="811" y="84"/>
                    <a:pt x="669" y="112"/>
                    <a:pt x="531" y="112"/>
                  </a:cubicBezTo>
                  <a:cubicBezTo>
                    <a:pt x="257" y="112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319"/>
                    <a:pt x="230" y="423"/>
                    <a:pt x="503" y="423"/>
                  </a:cubicBezTo>
                  <a:cubicBezTo>
                    <a:pt x="724" y="423"/>
                    <a:pt x="974" y="355"/>
                    <a:pt x="1153" y="276"/>
                  </a:cubicBezTo>
                  <a:cubicBezTo>
                    <a:pt x="1554" y="101"/>
                    <a:pt x="928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6493559" y="4014616"/>
              <a:ext cx="168499" cy="45534"/>
            </a:xfrm>
            <a:custGeom>
              <a:avLst/>
              <a:gdLst/>
              <a:ahLst/>
              <a:cxnLst/>
              <a:rect l="l" t="t" r="r" b="b"/>
              <a:pathLst>
                <a:path w="1569" h="424" extrusionOk="0">
                  <a:moveTo>
                    <a:pt x="917" y="1"/>
                  </a:moveTo>
                  <a:cubicBezTo>
                    <a:pt x="800" y="84"/>
                    <a:pt x="661" y="112"/>
                    <a:pt x="527" y="112"/>
                  </a:cubicBezTo>
                  <a:cubicBezTo>
                    <a:pt x="260" y="112"/>
                    <a:pt x="15" y="1"/>
                    <a:pt x="15" y="1"/>
                  </a:cubicBezTo>
                  <a:lnTo>
                    <a:pt x="15" y="1"/>
                  </a:lnTo>
                  <a:cubicBezTo>
                    <a:pt x="1" y="319"/>
                    <a:pt x="232" y="424"/>
                    <a:pt x="509" y="424"/>
                  </a:cubicBezTo>
                  <a:cubicBezTo>
                    <a:pt x="733" y="424"/>
                    <a:pt x="988" y="355"/>
                    <a:pt x="1167" y="277"/>
                  </a:cubicBezTo>
                  <a:cubicBezTo>
                    <a:pt x="1568" y="101"/>
                    <a:pt x="917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6831523" y="3145273"/>
              <a:ext cx="40487" cy="301558"/>
            </a:xfrm>
            <a:custGeom>
              <a:avLst/>
              <a:gdLst/>
              <a:ahLst/>
              <a:cxnLst/>
              <a:rect l="l" t="t" r="r" b="b"/>
              <a:pathLst>
                <a:path w="377" h="2808" extrusionOk="0">
                  <a:moveTo>
                    <a:pt x="376" y="1"/>
                  </a:moveTo>
                  <a:lnTo>
                    <a:pt x="0" y="527"/>
                  </a:lnTo>
                  <a:lnTo>
                    <a:pt x="126" y="2808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6618886" y="3096839"/>
              <a:ext cx="78182" cy="99660"/>
            </a:xfrm>
            <a:custGeom>
              <a:avLst/>
              <a:gdLst/>
              <a:ahLst/>
              <a:cxnLst/>
              <a:rect l="l" t="t" r="r" b="b"/>
              <a:pathLst>
                <a:path w="728" h="928" extrusionOk="0">
                  <a:moveTo>
                    <a:pt x="627" y="0"/>
                  </a:moveTo>
                  <a:lnTo>
                    <a:pt x="552" y="25"/>
                  </a:lnTo>
                  <a:cubicBezTo>
                    <a:pt x="552" y="25"/>
                    <a:pt x="652" y="351"/>
                    <a:pt x="477" y="602"/>
                  </a:cubicBezTo>
                  <a:cubicBezTo>
                    <a:pt x="401" y="727"/>
                    <a:pt x="226" y="828"/>
                    <a:pt x="0" y="853"/>
                  </a:cubicBezTo>
                  <a:lnTo>
                    <a:pt x="0" y="928"/>
                  </a:lnTo>
                  <a:cubicBezTo>
                    <a:pt x="251" y="903"/>
                    <a:pt x="426" y="802"/>
                    <a:pt x="552" y="627"/>
                  </a:cubicBezTo>
                  <a:cubicBezTo>
                    <a:pt x="727" y="351"/>
                    <a:pt x="627" y="25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6974141" y="3061829"/>
              <a:ext cx="78182" cy="99660"/>
            </a:xfrm>
            <a:custGeom>
              <a:avLst/>
              <a:gdLst/>
              <a:ahLst/>
              <a:cxnLst/>
              <a:rect l="l" t="t" r="r" b="b"/>
              <a:pathLst>
                <a:path w="728" h="928" extrusionOk="0">
                  <a:moveTo>
                    <a:pt x="101" y="1"/>
                  </a:moveTo>
                  <a:cubicBezTo>
                    <a:pt x="101" y="26"/>
                    <a:pt x="1" y="377"/>
                    <a:pt x="176" y="627"/>
                  </a:cubicBezTo>
                  <a:cubicBezTo>
                    <a:pt x="276" y="803"/>
                    <a:pt x="452" y="903"/>
                    <a:pt x="728" y="928"/>
                  </a:cubicBezTo>
                  <a:lnTo>
                    <a:pt x="728" y="853"/>
                  </a:lnTo>
                  <a:cubicBezTo>
                    <a:pt x="502" y="828"/>
                    <a:pt x="327" y="752"/>
                    <a:pt x="226" y="602"/>
                  </a:cubicBezTo>
                  <a:cubicBezTo>
                    <a:pt x="76" y="351"/>
                    <a:pt x="151" y="26"/>
                    <a:pt x="151" y="26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6874588" y="2598860"/>
              <a:ext cx="328514" cy="247754"/>
            </a:xfrm>
            <a:custGeom>
              <a:avLst/>
              <a:gdLst/>
              <a:ahLst/>
              <a:cxnLst/>
              <a:rect l="l" t="t" r="r" b="b"/>
              <a:pathLst>
                <a:path w="3059" h="2307" extrusionOk="0">
                  <a:moveTo>
                    <a:pt x="3058" y="1"/>
                  </a:moveTo>
                  <a:lnTo>
                    <a:pt x="0" y="1154"/>
                  </a:lnTo>
                  <a:lnTo>
                    <a:pt x="1680" y="230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7054900" y="2499308"/>
              <a:ext cx="414642" cy="347307"/>
            </a:xfrm>
            <a:custGeom>
              <a:avLst/>
              <a:gdLst/>
              <a:ahLst/>
              <a:cxnLst/>
              <a:rect l="l" t="t" r="r" b="b"/>
              <a:pathLst>
                <a:path w="3861" h="3234" extrusionOk="0">
                  <a:moveTo>
                    <a:pt x="3860" y="0"/>
                  </a:moveTo>
                  <a:lnTo>
                    <a:pt x="978" y="878"/>
                  </a:lnTo>
                  <a:lnTo>
                    <a:pt x="1" y="3234"/>
                  </a:lnTo>
                  <a:lnTo>
                    <a:pt x="2983" y="2206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6489693" y="2423596"/>
              <a:ext cx="675714" cy="441168"/>
            </a:xfrm>
            <a:custGeom>
              <a:avLst/>
              <a:gdLst/>
              <a:ahLst/>
              <a:cxnLst/>
              <a:rect l="l" t="t" r="r" b="b"/>
              <a:pathLst>
                <a:path w="6292" h="4108" extrusionOk="0">
                  <a:moveTo>
                    <a:pt x="1134" y="1"/>
                  </a:moveTo>
                  <a:cubicBezTo>
                    <a:pt x="905" y="1"/>
                    <a:pt x="752" y="154"/>
                    <a:pt x="752" y="154"/>
                  </a:cubicBezTo>
                  <a:cubicBezTo>
                    <a:pt x="0" y="680"/>
                    <a:pt x="1529" y="3638"/>
                    <a:pt x="3083" y="4064"/>
                  </a:cubicBezTo>
                  <a:cubicBezTo>
                    <a:pt x="3204" y="4094"/>
                    <a:pt x="3326" y="4108"/>
                    <a:pt x="3446" y="4108"/>
                  </a:cubicBezTo>
                  <a:cubicBezTo>
                    <a:pt x="4520" y="4108"/>
                    <a:pt x="5519" y="3014"/>
                    <a:pt x="5790" y="2811"/>
                  </a:cubicBezTo>
                  <a:cubicBezTo>
                    <a:pt x="6292" y="2374"/>
                    <a:pt x="6281" y="2090"/>
                    <a:pt x="6087" y="2090"/>
                  </a:cubicBezTo>
                  <a:cubicBezTo>
                    <a:pt x="6059" y="2090"/>
                    <a:pt x="6026" y="2096"/>
                    <a:pt x="5990" y="2109"/>
                  </a:cubicBezTo>
                  <a:cubicBezTo>
                    <a:pt x="5740" y="2184"/>
                    <a:pt x="5690" y="2460"/>
                    <a:pt x="5264" y="2685"/>
                  </a:cubicBezTo>
                  <a:cubicBezTo>
                    <a:pt x="4996" y="2819"/>
                    <a:pt x="4651" y="3042"/>
                    <a:pt x="4183" y="3042"/>
                  </a:cubicBezTo>
                  <a:cubicBezTo>
                    <a:pt x="3949" y="3042"/>
                    <a:pt x="3685" y="2986"/>
                    <a:pt x="3384" y="2836"/>
                  </a:cubicBezTo>
                  <a:cubicBezTo>
                    <a:pt x="2457" y="2410"/>
                    <a:pt x="2131" y="680"/>
                    <a:pt x="1579" y="204"/>
                  </a:cubicBezTo>
                  <a:cubicBezTo>
                    <a:pt x="1416" y="50"/>
                    <a:pt x="1263" y="1"/>
                    <a:pt x="1134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47"/>
          <p:cNvSpPr txBox="1">
            <a:spLocks noGrp="1"/>
          </p:cNvSpPr>
          <p:nvPr>
            <p:ph type="title"/>
          </p:nvPr>
        </p:nvSpPr>
        <p:spPr>
          <a:xfrm>
            <a:off x="1698300" y="1784350"/>
            <a:ext cx="57474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98,300,000</a:t>
            </a:r>
            <a:endParaRPr dirty="0"/>
          </a:p>
        </p:txBody>
      </p:sp>
      <p:sp>
        <p:nvSpPr>
          <p:cNvPr id="2064" name="Google Shape;2064;p47"/>
          <p:cNvSpPr txBox="1">
            <a:spLocks noGrp="1"/>
          </p:cNvSpPr>
          <p:nvPr>
            <p:ph type="subTitle" idx="1"/>
          </p:nvPr>
        </p:nvSpPr>
        <p:spPr>
          <a:xfrm>
            <a:off x="1534950" y="2992092"/>
            <a:ext cx="6074100" cy="788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numbers catch your audience’s attention, did this catch yours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451</Words>
  <Application>Microsoft Office PowerPoint</Application>
  <PresentationFormat>On-screen Show (16:9)</PresentationFormat>
  <Paragraphs>89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Titillium Web</vt:lpstr>
      <vt:lpstr>Anaheim</vt:lpstr>
      <vt:lpstr>Barlow Semi Condensed</vt:lpstr>
      <vt:lpstr>Nunito Light</vt:lpstr>
      <vt:lpstr>Statistics and Probability: Data Analysis and Interpretation - Math - 10th grade by Slidesgo</vt:lpstr>
      <vt:lpstr>Visualize Your Data with Power BI</vt:lpstr>
      <vt:lpstr>Table of contents</vt:lpstr>
      <vt:lpstr>Introduction</vt:lpstr>
      <vt:lpstr>— Ronald Coase</vt:lpstr>
      <vt:lpstr>Power BI</vt:lpstr>
      <vt:lpstr>PowerPoint Presentation</vt:lpstr>
      <vt:lpstr>PowerPoint Presentation</vt:lpstr>
      <vt:lpstr>Setup</vt:lpstr>
      <vt:lpstr>98,300,000</vt:lpstr>
      <vt:lpstr>Most commonly used charts</vt:lpstr>
      <vt:lpstr>Other chart types</vt:lpstr>
      <vt:lpstr>Classification of statistical data</vt:lpstr>
      <vt:lpstr>A picture is worth a thousand words (or so they say)</vt:lpstr>
      <vt:lpstr>Demo</vt:lpstr>
      <vt:lpstr>Process of Building A Report</vt:lpstr>
      <vt:lpstr>PowerPoint Presentation</vt:lpstr>
      <vt:lpstr>Resources to Learn More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Tanmay Govind Damle</cp:lastModifiedBy>
  <cp:revision>73</cp:revision>
  <dcterms:modified xsi:type="dcterms:W3CDTF">2024-07-29T13:14:04Z</dcterms:modified>
</cp:coreProperties>
</file>