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1" r:id="rId7"/>
    <p:sldId id="262" r:id="rId8"/>
    <p:sldId id="267" r:id="rId9"/>
    <p:sldId id="264" r:id="rId10"/>
    <p:sldId id="265" r:id="rId11"/>
    <p:sldId id="266" r:id="rId12"/>
    <p:sldId id="268" r:id="rId13"/>
    <p:sldId id="269" r:id="rId14"/>
  </p:sldIdLst>
  <p:sldSz cx="12192000" cy="6858000"/>
  <p:notesSz cx="6858000" cy="9144000"/>
  <p:defaultText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7" algn="l" defTabSz="457178" rtl="0" eaLnBrk="1" latinLnBrk="0" hangingPunct="1">
      <a:defRPr sz="1800" kern="1200">
        <a:solidFill>
          <a:schemeClr val="tx1"/>
        </a:solidFill>
        <a:latin typeface="+mn-lt"/>
        <a:ea typeface="+mn-ea"/>
        <a:cs typeface="+mn-cs"/>
      </a:defRPr>
    </a:lvl3pPr>
    <a:lvl4pPr marL="1371536" algn="l" defTabSz="457178" rtl="0" eaLnBrk="1" latinLnBrk="0" hangingPunct="1">
      <a:defRPr sz="1800" kern="1200">
        <a:solidFill>
          <a:schemeClr val="tx1"/>
        </a:solidFill>
        <a:latin typeface="+mn-lt"/>
        <a:ea typeface="+mn-ea"/>
        <a:cs typeface="+mn-cs"/>
      </a:defRPr>
    </a:lvl4pPr>
    <a:lvl5pPr marL="1828714" algn="l" defTabSz="457178" rtl="0" eaLnBrk="1" latinLnBrk="0" hangingPunct="1">
      <a:defRPr sz="1800" kern="1200">
        <a:solidFill>
          <a:schemeClr val="tx1"/>
        </a:solidFill>
        <a:latin typeface="+mn-lt"/>
        <a:ea typeface="+mn-ea"/>
        <a:cs typeface="+mn-cs"/>
      </a:defRPr>
    </a:lvl5pPr>
    <a:lvl6pPr marL="2285892" algn="l" defTabSz="457178" rtl="0" eaLnBrk="1" latinLnBrk="0" hangingPunct="1">
      <a:defRPr sz="1800" kern="1200">
        <a:solidFill>
          <a:schemeClr val="tx1"/>
        </a:solidFill>
        <a:latin typeface="+mn-lt"/>
        <a:ea typeface="+mn-ea"/>
        <a:cs typeface="+mn-cs"/>
      </a:defRPr>
    </a:lvl6pPr>
    <a:lvl7pPr marL="2743070" algn="l" defTabSz="457178" rtl="0" eaLnBrk="1" latinLnBrk="0" hangingPunct="1">
      <a:defRPr sz="1800" kern="1200">
        <a:solidFill>
          <a:schemeClr val="tx1"/>
        </a:solidFill>
        <a:latin typeface="+mn-lt"/>
        <a:ea typeface="+mn-ea"/>
        <a:cs typeface="+mn-cs"/>
      </a:defRPr>
    </a:lvl7pPr>
    <a:lvl8pPr marL="3200249" algn="l" defTabSz="457178" rtl="0" eaLnBrk="1" latinLnBrk="0" hangingPunct="1">
      <a:defRPr sz="1800" kern="1200">
        <a:solidFill>
          <a:schemeClr val="tx1"/>
        </a:solidFill>
        <a:latin typeface="+mn-lt"/>
        <a:ea typeface="+mn-ea"/>
        <a:cs typeface="+mn-cs"/>
      </a:defRPr>
    </a:lvl8pPr>
    <a:lvl9pPr marL="3657428" algn="l" defTabSz="4571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551D47-AB2C-49BF-96AE-F7E2910470FD}" type="doc">
      <dgm:prSet loTypeId="urn:microsoft.com/office/officeart/2005/8/layout/arrow2" loCatId="process" qsTypeId="urn:microsoft.com/office/officeart/2005/8/quickstyle/simple1" qsCatId="simple" csTypeId="urn:microsoft.com/office/officeart/2005/8/colors/accent2_1" csCatId="accent2" phldr="1"/>
      <dgm:spPr/>
    </dgm:pt>
    <dgm:pt modelId="{EC554B65-E4F4-4213-838F-94FF8A0795A8}">
      <dgm:prSet phldrT="[Text]" custT="1"/>
      <dgm:spPr/>
      <dgm:t>
        <a:bodyPr/>
        <a:lstStyle/>
        <a:p>
          <a:r>
            <a:rPr lang="en-IN" sz="1800" b="1" dirty="0">
              <a:solidFill>
                <a:srgbClr val="FF0000"/>
              </a:solidFill>
            </a:rPr>
            <a:t>January</a:t>
          </a:r>
          <a:br>
            <a:rPr lang="en-IN" sz="1800" dirty="0">
              <a:solidFill>
                <a:srgbClr val="FF0000"/>
              </a:solidFill>
            </a:rPr>
          </a:br>
          <a:r>
            <a:rPr lang="en-IN" sz="1800" dirty="0">
              <a:solidFill>
                <a:srgbClr val="FF0000"/>
              </a:solidFill>
            </a:rPr>
            <a:t>1. </a:t>
          </a:r>
          <a:r>
            <a:rPr lang="en-IN" sz="1600" dirty="0">
              <a:solidFill>
                <a:srgbClr val="FF0000"/>
              </a:solidFill>
            </a:rPr>
            <a:t>Requirement Gathering</a:t>
          </a:r>
          <a:br>
            <a:rPr lang="en-IN" sz="1600" dirty="0">
              <a:solidFill>
                <a:srgbClr val="FF0000"/>
              </a:solidFill>
            </a:rPr>
          </a:br>
          <a:r>
            <a:rPr lang="en-IN" sz="1600" dirty="0">
              <a:solidFill>
                <a:srgbClr val="FF0000"/>
              </a:solidFill>
            </a:rPr>
            <a:t>2. Learning Concepts</a:t>
          </a:r>
        </a:p>
      </dgm:t>
    </dgm:pt>
    <dgm:pt modelId="{3341928A-639D-4815-A7E3-95F2944F281D}" type="parTrans" cxnId="{C9C993F9-0F70-4E3B-817B-17671C5FD54C}">
      <dgm:prSet/>
      <dgm:spPr/>
      <dgm:t>
        <a:bodyPr/>
        <a:lstStyle/>
        <a:p>
          <a:endParaRPr lang="en-IN"/>
        </a:p>
      </dgm:t>
    </dgm:pt>
    <dgm:pt modelId="{8C105B76-397F-4AD7-8B0C-A1463C803B17}" type="sibTrans" cxnId="{C9C993F9-0F70-4E3B-817B-17671C5FD54C}">
      <dgm:prSet/>
      <dgm:spPr/>
      <dgm:t>
        <a:bodyPr/>
        <a:lstStyle/>
        <a:p>
          <a:endParaRPr lang="en-IN"/>
        </a:p>
      </dgm:t>
    </dgm:pt>
    <dgm:pt modelId="{87F3DDE6-882F-45FB-9922-FF77A23041B8}">
      <dgm:prSet phldrT="[Text]" custT="1"/>
      <dgm:spPr/>
      <dgm:t>
        <a:bodyPr/>
        <a:lstStyle/>
        <a:p>
          <a:pPr algn="r"/>
          <a:r>
            <a:rPr lang="en-IN" sz="1800" b="1" dirty="0">
              <a:solidFill>
                <a:srgbClr val="FFFF00"/>
              </a:solidFill>
            </a:rPr>
            <a:t>February</a:t>
          </a:r>
          <a:br>
            <a:rPr lang="en-IN" sz="1800" dirty="0">
              <a:solidFill>
                <a:srgbClr val="FFFF00"/>
              </a:solidFill>
            </a:rPr>
          </a:br>
          <a:r>
            <a:rPr lang="en-IN" sz="1600" dirty="0">
              <a:solidFill>
                <a:srgbClr val="FFFF00"/>
              </a:solidFill>
            </a:rPr>
            <a:t>1. Implementing Image based models</a:t>
          </a:r>
        </a:p>
      </dgm:t>
    </dgm:pt>
    <dgm:pt modelId="{FB3ACC40-6763-4DAA-83EC-599A4574563E}" type="parTrans" cxnId="{DF506E04-FF3C-42B6-9858-BC287305A144}">
      <dgm:prSet/>
      <dgm:spPr/>
      <dgm:t>
        <a:bodyPr/>
        <a:lstStyle/>
        <a:p>
          <a:endParaRPr lang="en-IN"/>
        </a:p>
      </dgm:t>
    </dgm:pt>
    <dgm:pt modelId="{D04CC24D-9E9E-49F6-BE1B-9D81FF99E5D9}" type="sibTrans" cxnId="{DF506E04-FF3C-42B6-9858-BC287305A144}">
      <dgm:prSet/>
      <dgm:spPr/>
      <dgm:t>
        <a:bodyPr/>
        <a:lstStyle/>
        <a:p>
          <a:endParaRPr lang="en-IN"/>
        </a:p>
      </dgm:t>
    </dgm:pt>
    <dgm:pt modelId="{B0E99D0C-8540-4CED-AD8D-3D3158816786}">
      <dgm:prSet phldrT="[Text]" custT="1"/>
      <dgm:spPr/>
      <dgm:t>
        <a:bodyPr/>
        <a:lstStyle/>
        <a:p>
          <a:pPr algn="l"/>
          <a:r>
            <a:rPr lang="en-IN" sz="1800" b="1" dirty="0">
              <a:solidFill>
                <a:srgbClr val="00B0F0"/>
              </a:solidFill>
            </a:rPr>
            <a:t>April</a:t>
          </a:r>
          <a:br>
            <a:rPr lang="en-IN" sz="1600" dirty="0">
              <a:solidFill>
                <a:srgbClr val="00B0F0"/>
              </a:solidFill>
            </a:rPr>
          </a:br>
          <a:r>
            <a:rPr lang="en-IN" sz="1600" dirty="0">
              <a:solidFill>
                <a:srgbClr val="00B0F0"/>
              </a:solidFill>
            </a:rPr>
            <a:t>1. Finishing up &amp; final Changes</a:t>
          </a:r>
        </a:p>
      </dgm:t>
    </dgm:pt>
    <dgm:pt modelId="{B43976A4-C585-41A3-8F08-40B46E923B22}" type="parTrans" cxnId="{280FA500-A6C9-4E57-8742-D2D5C5F337D4}">
      <dgm:prSet/>
      <dgm:spPr/>
      <dgm:t>
        <a:bodyPr/>
        <a:lstStyle/>
        <a:p>
          <a:endParaRPr lang="en-IN"/>
        </a:p>
      </dgm:t>
    </dgm:pt>
    <dgm:pt modelId="{3DF5C384-1899-41DC-A91C-0988DFC1D267}" type="sibTrans" cxnId="{280FA500-A6C9-4E57-8742-D2D5C5F337D4}">
      <dgm:prSet/>
      <dgm:spPr/>
      <dgm:t>
        <a:bodyPr/>
        <a:lstStyle/>
        <a:p>
          <a:endParaRPr lang="en-IN"/>
        </a:p>
      </dgm:t>
    </dgm:pt>
    <dgm:pt modelId="{1D340C55-CFF6-4021-A0FF-79DCA3594868}">
      <dgm:prSet phldrT="[Text]" custT="1"/>
      <dgm:spPr/>
      <dgm:t>
        <a:bodyPr/>
        <a:lstStyle/>
        <a:p>
          <a:r>
            <a:rPr lang="en-IN" sz="1800" b="1" dirty="0">
              <a:solidFill>
                <a:srgbClr val="92D050"/>
              </a:solidFill>
            </a:rPr>
            <a:t>March</a:t>
          </a:r>
          <a:br>
            <a:rPr lang="en-IN" sz="1600" dirty="0">
              <a:solidFill>
                <a:srgbClr val="92D050"/>
              </a:solidFill>
            </a:rPr>
          </a:br>
          <a:r>
            <a:rPr lang="en-IN" sz="1600" dirty="0">
              <a:solidFill>
                <a:srgbClr val="92D050"/>
              </a:solidFill>
            </a:rPr>
            <a:t>1. Implementing Sentimental Analysis</a:t>
          </a:r>
        </a:p>
      </dgm:t>
    </dgm:pt>
    <dgm:pt modelId="{4F913810-03EF-4AC8-BF04-F0DE83E667ED}" type="parTrans" cxnId="{73A1C4D1-8F1C-4D3C-B564-BBDB6BF98B72}">
      <dgm:prSet/>
      <dgm:spPr/>
      <dgm:t>
        <a:bodyPr/>
        <a:lstStyle/>
        <a:p>
          <a:endParaRPr lang="en-IN"/>
        </a:p>
      </dgm:t>
    </dgm:pt>
    <dgm:pt modelId="{9A6DD71E-F86C-42D3-8AF5-0EA4923F8A22}" type="sibTrans" cxnId="{73A1C4D1-8F1C-4D3C-B564-BBDB6BF98B72}">
      <dgm:prSet/>
      <dgm:spPr/>
      <dgm:t>
        <a:bodyPr/>
        <a:lstStyle/>
        <a:p>
          <a:endParaRPr lang="en-IN"/>
        </a:p>
      </dgm:t>
    </dgm:pt>
    <dgm:pt modelId="{087A5EC1-E338-4AF0-A149-99C3AD7A5F7A}" type="pres">
      <dgm:prSet presAssocID="{20551D47-AB2C-49BF-96AE-F7E2910470FD}" presName="arrowDiagram" presStyleCnt="0">
        <dgm:presLayoutVars>
          <dgm:chMax val="5"/>
          <dgm:dir/>
          <dgm:resizeHandles val="exact"/>
        </dgm:presLayoutVars>
      </dgm:prSet>
      <dgm:spPr/>
    </dgm:pt>
    <dgm:pt modelId="{39F5F114-342D-43E9-84A3-7DC06C997412}" type="pres">
      <dgm:prSet presAssocID="{20551D47-AB2C-49BF-96AE-F7E2910470FD}" presName="arrow" presStyleLbl="bgShp" presStyleIdx="0" presStyleCnt="1" custScaleX="131699"/>
      <dgm:spPr/>
    </dgm:pt>
    <dgm:pt modelId="{5ACA5D1C-6AEB-4622-9078-C44EFAEA6BC0}" type="pres">
      <dgm:prSet presAssocID="{20551D47-AB2C-49BF-96AE-F7E2910470FD}" presName="arrowDiagram4" presStyleCnt="0"/>
      <dgm:spPr/>
    </dgm:pt>
    <dgm:pt modelId="{5C5161F6-BC7A-4399-BCE7-832314F5EE13}" type="pres">
      <dgm:prSet presAssocID="{EC554B65-E4F4-4213-838F-94FF8A0795A8}" presName="bullet4a" presStyleLbl="node1" presStyleIdx="0" presStyleCnt="4" custLinFactX="-248626" custLinFactNeighborX="-300000" custLinFactNeighborY="19830"/>
      <dgm:spPr>
        <a:ln>
          <a:solidFill>
            <a:srgbClr val="FF0000"/>
          </a:solidFill>
        </a:ln>
      </dgm:spPr>
    </dgm:pt>
    <dgm:pt modelId="{2616E69F-B88A-4213-9F98-06815E63CDCD}" type="pres">
      <dgm:prSet presAssocID="{EC554B65-E4F4-4213-838F-94FF8A0795A8}" presName="textBox4a" presStyleLbl="revTx" presStyleIdx="0" presStyleCnt="4" custScaleX="256811" custScaleY="83110" custLinFactNeighborX="16866">
        <dgm:presLayoutVars>
          <dgm:bulletEnabled val="1"/>
        </dgm:presLayoutVars>
      </dgm:prSet>
      <dgm:spPr/>
    </dgm:pt>
    <dgm:pt modelId="{57136389-E0C8-4431-A16A-73F2DAD00C61}" type="pres">
      <dgm:prSet presAssocID="{87F3DDE6-882F-45FB-9922-FF77A23041B8}" presName="bullet4b" presStyleLbl="node1" presStyleIdx="1" presStyleCnt="4" custLinFactX="-40627" custLinFactNeighborX="-100000"/>
      <dgm:spPr>
        <a:ln>
          <a:solidFill>
            <a:srgbClr val="FFFF00"/>
          </a:solidFill>
        </a:ln>
      </dgm:spPr>
    </dgm:pt>
    <dgm:pt modelId="{CBA30377-26A1-430D-82F0-A76BB59BF7D0}" type="pres">
      <dgm:prSet presAssocID="{87F3DDE6-882F-45FB-9922-FF77A23041B8}" presName="textBox4b" presStyleLbl="revTx" presStyleIdx="1" presStyleCnt="4" custScaleX="160234" custScaleY="41313" custLinFactX="-60144" custLinFactNeighborX="-100000" custLinFactNeighborY="-87372">
        <dgm:presLayoutVars>
          <dgm:bulletEnabled val="1"/>
        </dgm:presLayoutVars>
      </dgm:prSet>
      <dgm:spPr/>
    </dgm:pt>
    <dgm:pt modelId="{82B9BAB3-2591-4B3C-970D-15E1AEFC4DAD}" type="pres">
      <dgm:prSet presAssocID="{1D340C55-CFF6-4021-A0FF-79DCA3594868}" presName="bullet4c" presStyleLbl="node1" presStyleIdx="2" presStyleCnt="4"/>
      <dgm:spPr>
        <a:ln>
          <a:solidFill>
            <a:srgbClr val="92D050"/>
          </a:solidFill>
        </a:ln>
      </dgm:spPr>
    </dgm:pt>
    <dgm:pt modelId="{B9910F65-9A7C-4E05-9A5D-F2C4F7BB53A6}" type="pres">
      <dgm:prSet presAssocID="{1D340C55-CFF6-4021-A0FF-79DCA3594868}" presName="textBox4c" presStyleLbl="revTx" presStyleIdx="2" presStyleCnt="4" custScaleX="177165" custScaleY="39910" custLinFactNeighborX="40964" custLinFactNeighborY="-11919">
        <dgm:presLayoutVars>
          <dgm:bulletEnabled val="1"/>
        </dgm:presLayoutVars>
      </dgm:prSet>
      <dgm:spPr/>
    </dgm:pt>
    <dgm:pt modelId="{B230BCC6-1C91-4317-A1D9-158204E21D5F}" type="pres">
      <dgm:prSet presAssocID="{B0E99D0C-8540-4CED-AD8D-3D3158816786}" presName="bullet4d" presStyleLbl="node1" presStyleIdx="3" presStyleCnt="4" custLinFactNeighborX="66379" custLinFactNeighborY="11410"/>
      <dgm:spPr>
        <a:ln>
          <a:solidFill>
            <a:srgbClr val="00B0F0"/>
          </a:solidFill>
        </a:ln>
      </dgm:spPr>
    </dgm:pt>
    <dgm:pt modelId="{B9A5156B-F2E4-46EC-A9E5-8503773DCCD2}" type="pres">
      <dgm:prSet presAssocID="{B0E99D0C-8540-4CED-AD8D-3D3158816786}" presName="textBox4d" presStyleLbl="revTx" presStyleIdx="3" presStyleCnt="4" custScaleX="235434" custScaleY="24903" custLinFactNeighborX="-31888" custLinFactNeighborY="-74271">
        <dgm:presLayoutVars>
          <dgm:bulletEnabled val="1"/>
        </dgm:presLayoutVars>
      </dgm:prSet>
      <dgm:spPr/>
    </dgm:pt>
  </dgm:ptLst>
  <dgm:cxnLst>
    <dgm:cxn modelId="{280FA500-A6C9-4E57-8742-D2D5C5F337D4}" srcId="{20551D47-AB2C-49BF-96AE-F7E2910470FD}" destId="{B0E99D0C-8540-4CED-AD8D-3D3158816786}" srcOrd="3" destOrd="0" parTransId="{B43976A4-C585-41A3-8F08-40B46E923B22}" sibTransId="{3DF5C384-1899-41DC-A91C-0988DFC1D267}"/>
    <dgm:cxn modelId="{DF506E04-FF3C-42B6-9858-BC287305A144}" srcId="{20551D47-AB2C-49BF-96AE-F7E2910470FD}" destId="{87F3DDE6-882F-45FB-9922-FF77A23041B8}" srcOrd="1" destOrd="0" parTransId="{FB3ACC40-6763-4DAA-83EC-599A4574563E}" sibTransId="{D04CC24D-9E9E-49F6-BE1B-9D81FF99E5D9}"/>
    <dgm:cxn modelId="{68258E12-225E-49E4-84A0-DE0A4FB52DEB}" type="presOf" srcId="{B0E99D0C-8540-4CED-AD8D-3D3158816786}" destId="{B9A5156B-F2E4-46EC-A9E5-8503773DCCD2}" srcOrd="0" destOrd="0" presId="urn:microsoft.com/office/officeart/2005/8/layout/arrow2"/>
    <dgm:cxn modelId="{0B66A239-FA0B-41F3-8CF0-CBBBBDC043E6}" type="presOf" srcId="{87F3DDE6-882F-45FB-9922-FF77A23041B8}" destId="{CBA30377-26A1-430D-82F0-A76BB59BF7D0}" srcOrd="0" destOrd="0" presId="urn:microsoft.com/office/officeart/2005/8/layout/arrow2"/>
    <dgm:cxn modelId="{AFCB7944-A803-463E-9746-4223F5A10757}" type="presOf" srcId="{1D340C55-CFF6-4021-A0FF-79DCA3594868}" destId="{B9910F65-9A7C-4E05-9A5D-F2C4F7BB53A6}" srcOrd="0" destOrd="0" presId="urn:microsoft.com/office/officeart/2005/8/layout/arrow2"/>
    <dgm:cxn modelId="{51F5908D-E00B-4585-86CC-CC1FEF02D14D}" type="presOf" srcId="{20551D47-AB2C-49BF-96AE-F7E2910470FD}" destId="{087A5EC1-E338-4AF0-A149-99C3AD7A5F7A}" srcOrd="0" destOrd="0" presId="urn:microsoft.com/office/officeart/2005/8/layout/arrow2"/>
    <dgm:cxn modelId="{10E44E9F-2FB2-4669-8003-846950148EC3}" type="presOf" srcId="{EC554B65-E4F4-4213-838F-94FF8A0795A8}" destId="{2616E69F-B88A-4213-9F98-06815E63CDCD}" srcOrd="0" destOrd="0" presId="urn:microsoft.com/office/officeart/2005/8/layout/arrow2"/>
    <dgm:cxn modelId="{73A1C4D1-8F1C-4D3C-B564-BBDB6BF98B72}" srcId="{20551D47-AB2C-49BF-96AE-F7E2910470FD}" destId="{1D340C55-CFF6-4021-A0FF-79DCA3594868}" srcOrd="2" destOrd="0" parTransId="{4F913810-03EF-4AC8-BF04-F0DE83E667ED}" sibTransId="{9A6DD71E-F86C-42D3-8AF5-0EA4923F8A22}"/>
    <dgm:cxn modelId="{C9C993F9-0F70-4E3B-817B-17671C5FD54C}" srcId="{20551D47-AB2C-49BF-96AE-F7E2910470FD}" destId="{EC554B65-E4F4-4213-838F-94FF8A0795A8}" srcOrd="0" destOrd="0" parTransId="{3341928A-639D-4815-A7E3-95F2944F281D}" sibTransId="{8C105B76-397F-4AD7-8B0C-A1463C803B17}"/>
    <dgm:cxn modelId="{FFC6BB59-D087-4B31-BF0C-A02D338F9018}" type="presParOf" srcId="{087A5EC1-E338-4AF0-A149-99C3AD7A5F7A}" destId="{39F5F114-342D-43E9-84A3-7DC06C997412}" srcOrd="0" destOrd="0" presId="urn:microsoft.com/office/officeart/2005/8/layout/arrow2"/>
    <dgm:cxn modelId="{C943941D-7BB4-42E2-B3D3-426FF3C7767A}" type="presParOf" srcId="{087A5EC1-E338-4AF0-A149-99C3AD7A5F7A}" destId="{5ACA5D1C-6AEB-4622-9078-C44EFAEA6BC0}" srcOrd="1" destOrd="0" presId="urn:microsoft.com/office/officeart/2005/8/layout/arrow2"/>
    <dgm:cxn modelId="{6FD8D47C-70A2-49F8-869C-01FB0E6E9141}" type="presParOf" srcId="{5ACA5D1C-6AEB-4622-9078-C44EFAEA6BC0}" destId="{5C5161F6-BC7A-4399-BCE7-832314F5EE13}" srcOrd="0" destOrd="0" presId="urn:microsoft.com/office/officeart/2005/8/layout/arrow2"/>
    <dgm:cxn modelId="{72265787-9061-4FD3-8EAE-E9094E8E4482}" type="presParOf" srcId="{5ACA5D1C-6AEB-4622-9078-C44EFAEA6BC0}" destId="{2616E69F-B88A-4213-9F98-06815E63CDCD}" srcOrd="1" destOrd="0" presId="urn:microsoft.com/office/officeart/2005/8/layout/arrow2"/>
    <dgm:cxn modelId="{AF200697-9CE2-4EA1-BD43-BA5360E0ADFA}" type="presParOf" srcId="{5ACA5D1C-6AEB-4622-9078-C44EFAEA6BC0}" destId="{57136389-E0C8-4431-A16A-73F2DAD00C61}" srcOrd="2" destOrd="0" presId="urn:microsoft.com/office/officeart/2005/8/layout/arrow2"/>
    <dgm:cxn modelId="{D18EE597-BF36-4790-A59F-035194269E32}" type="presParOf" srcId="{5ACA5D1C-6AEB-4622-9078-C44EFAEA6BC0}" destId="{CBA30377-26A1-430D-82F0-A76BB59BF7D0}" srcOrd="3" destOrd="0" presId="urn:microsoft.com/office/officeart/2005/8/layout/arrow2"/>
    <dgm:cxn modelId="{C4651A20-8449-482F-87FA-AAA19D828270}" type="presParOf" srcId="{5ACA5D1C-6AEB-4622-9078-C44EFAEA6BC0}" destId="{82B9BAB3-2591-4B3C-970D-15E1AEFC4DAD}" srcOrd="4" destOrd="0" presId="urn:microsoft.com/office/officeart/2005/8/layout/arrow2"/>
    <dgm:cxn modelId="{8AE85055-3DF9-48B2-99D4-47498F5A01D7}" type="presParOf" srcId="{5ACA5D1C-6AEB-4622-9078-C44EFAEA6BC0}" destId="{B9910F65-9A7C-4E05-9A5D-F2C4F7BB53A6}" srcOrd="5" destOrd="0" presId="urn:microsoft.com/office/officeart/2005/8/layout/arrow2"/>
    <dgm:cxn modelId="{D170C476-3F39-4613-92CC-7E95948A5EDA}" type="presParOf" srcId="{5ACA5D1C-6AEB-4622-9078-C44EFAEA6BC0}" destId="{B230BCC6-1C91-4317-A1D9-158204E21D5F}" srcOrd="6" destOrd="0" presId="urn:microsoft.com/office/officeart/2005/8/layout/arrow2"/>
    <dgm:cxn modelId="{68BF9EE2-6773-42D6-91F0-E7A3767B5918}" type="presParOf" srcId="{5ACA5D1C-6AEB-4622-9078-C44EFAEA6BC0}" destId="{B9A5156B-F2E4-46EC-A9E5-8503773DCCD2}" srcOrd="7"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5F114-342D-43E9-84A3-7DC06C997412}">
      <dsp:nvSpPr>
        <dsp:cNvPr id="0" name=""/>
        <dsp:cNvSpPr/>
      </dsp:nvSpPr>
      <dsp:spPr>
        <a:xfrm>
          <a:off x="877497" y="0"/>
          <a:ext cx="8376429" cy="3975177"/>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5161F6-BC7A-4399-BCE7-832314F5EE13}">
      <dsp:nvSpPr>
        <dsp:cNvPr id="0" name=""/>
        <dsp:cNvSpPr/>
      </dsp:nvSpPr>
      <dsp:spPr>
        <a:xfrm>
          <a:off x="1709492" y="2984950"/>
          <a:ext cx="146286" cy="146286"/>
        </a:xfrm>
        <a:prstGeom prst="ellipse">
          <a:avLst/>
        </a:prstGeom>
        <a:solidFill>
          <a:schemeClr val="lt1">
            <a:hueOff val="0"/>
            <a:satOff val="0"/>
            <a:lumOff val="0"/>
            <a:alphaOff val="0"/>
          </a:schemeClr>
        </a:solidFill>
        <a:ln w="190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sp>
    <dsp:sp modelId="{2616E69F-B88A-4213-9F98-06815E63CDCD}">
      <dsp:nvSpPr>
        <dsp:cNvPr id="0" name=""/>
        <dsp:cNvSpPr/>
      </dsp:nvSpPr>
      <dsp:spPr>
        <a:xfrm>
          <a:off x="1915893" y="3108982"/>
          <a:ext cx="2793098" cy="7862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14" tIns="0" rIns="0" bIns="0" numCol="1" spcCol="1270" anchor="t" anchorCtr="0">
          <a:noAutofit/>
        </a:bodyPr>
        <a:lstStyle/>
        <a:p>
          <a:pPr marL="0" lvl="0" indent="0" algn="l" defTabSz="800100">
            <a:lnSpc>
              <a:spcPct val="90000"/>
            </a:lnSpc>
            <a:spcBef>
              <a:spcPct val="0"/>
            </a:spcBef>
            <a:spcAft>
              <a:spcPct val="35000"/>
            </a:spcAft>
            <a:buNone/>
          </a:pPr>
          <a:r>
            <a:rPr lang="en-IN" sz="1800" b="1" kern="1200" dirty="0">
              <a:solidFill>
                <a:srgbClr val="FF0000"/>
              </a:solidFill>
            </a:rPr>
            <a:t>January</a:t>
          </a:r>
          <a:br>
            <a:rPr lang="en-IN" sz="1800" kern="1200" dirty="0">
              <a:solidFill>
                <a:srgbClr val="FF0000"/>
              </a:solidFill>
            </a:rPr>
          </a:br>
          <a:r>
            <a:rPr lang="en-IN" sz="1800" kern="1200" dirty="0">
              <a:solidFill>
                <a:srgbClr val="FF0000"/>
              </a:solidFill>
            </a:rPr>
            <a:t>1. </a:t>
          </a:r>
          <a:r>
            <a:rPr lang="en-IN" sz="1600" kern="1200" dirty="0">
              <a:solidFill>
                <a:srgbClr val="FF0000"/>
              </a:solidFill>
            </a:rPr>
            <a:t>Requirement Gathering</a:t>
          </a:r>
          <a:br>
            <a:rPr lang="en-IN" sz="1600" kern="1200" dirty="0">
              <a:solidFill>
                <a:srgbClr val="FF0000"/>
              </a:solidFill>
            </a:rPr>
          </a:br>
          <a:r>
            <a:rPr lang="en-IN" sz="1600" kern="1200" dirty="0">
              <a:solidFill>
                <a:srgbClr val="FF0000"/>
              </a:solidFill>
            </a:rPr>
            <a:t>2. Learning Concepts</a:t>
          </a:r>
        </a:p>
      </dsp:txBody>
      <dsp:txXfrm>
        <a:off x="1915893" y="3108982"/>
        <a:ext cx="2793098" cy="786297"/>
      </dsp:txXfrm>
    </dsp:sp>
    <dsp:sp modelId="{57136389-E0C8-4431-A16A-73F2DAD00C61}">
      <dsp:nvSpPr>
        <dsp:cNvPr id="0" name=""/>
        <dsp:cNvSpPr/>
      </dsp:nvSpPr>
      <dsp:spPr>
        <a:xfrm>
          <a:off x="3187833" y="2031315"/>
          <a:ext cx="254411" cy="254411"/>
        </a:xfrm>
        <a:prstGeom prst="ellipse">
          <a:avLst/>
        </a:prstGeom>
        <a:solidFill>
          <a:schemeClr val="lt1">
            <a:hueOff val="0"/>
            <a:satOff val="0"/>
            <a:lumOff val="0"/>
            <a:alphaOff val="0"/>
          </a:schemeClr>
        </a:solidFill>
        <a:ln w="19050" cap="rnd" cmpd="sng" algn="ctr">
          <a:solidFill>
            <a:srgbClr val="FFFF00"/>
          </a:solidFill>
          <a:prstDash val="solid"/>
        </a:ln>
        <a:effectLst/>
      </dsp:spPr>
      <dsp:style>
        <a:lnRef idx="2">
          <a:scrgbClr r="0" g="0" b="0"/>
        </a:lnRef>
        <a:fillRef idx="1">
          <a:scrgbClr r="0" g="0" b="0"/>
        </a:fillRef>
        <a:effectRef idx="0">
          <a:scrgbClr r="0" g="0" b="0"/>
        </a:effectRef>
        <a:fontRef idx="minor">
          <a:schemeClr val="lt1"/>
        </a:fontRef>
      </dsp:style>
    </dsp:sp>
    <dsp:sp modelId="{CBA30377-26A1-430D-82F0-A76BB59BF7D0}">
      <dsp:nvSpPr>
        <dsp:cNvPr id="0" name=""/>
        <dsp:cNvSpPr/>
      </dsp:nvSpPr>
      <dsp:spPr>
        <a:xfrm>
          <a:off x="1131571" y="1104342"/>
          <a:ext cx="2140180" cy="7505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807" tIns="0" rIns="0" bIns="0" numCol="1" spcCol="1270" anchor="t" anchorCtr="0">
          <a:noAutofit/>
        </a:bodyPr>
        <a:lstStyle/>
        <a:p>
          <a:pPr marL="0" lvl="0" indent="0" algn="r" defTabSz="800100">
            <a:lnSpc>
              <a:spcPct val="90000"/>
            </a:lnSpc>
            <a:spcBef>
              <a:spcPct val="0"/>
            </a:spcBef>
            <a:spcAft>
              <a:spcPct val="35000"/>
            </a:spcAft>
            <a:buNone/>
          </a:pPr>
          <a:r>
            <a:rPr lang="en-IN" sz="1800" b="1" kern="1200" dirty="0">
              <a:solidFill>
                <a:srgbClr val="FFFF00"/>
              </a:solidFill>
            </a:rPr>
            <a:t>February</a:t>
          </a:r>
          <a:br>
            <a:rPr lang="en-IN" sz="1800" kern="1200" dirty="0">
              <a:solidFill>
                <a:srgbClr val="FFFF00"/>
              </a:solidFill>
            </a:rPr>
          </a:br>
          <a:r>
            <a:rPr lang="en-IN" sz="1600" kern="1200" dirty="0">
              <a:solidFill>
                <a:srgbClr val="FFFF00"/>
              </a:solidFill>
            </a:rPr>
            <a:t>1. Implementing Image based models</a:t>
          </a:r>
        </a:p>
      </dsp:txBody>
      <dsp:txXfrm>
        <a:off x="1131571" y="1104342"/>
        <a:ext cx="2140180" cy="750515"/>
      </dsp:txXfrm>
    </dsp:sp>
    <dsp:sp modelId="{82B9BAB3-2591-4B3C-970D-15E1AEFC4DAD}">
      <dsp:nvSpPr>
        <dsp:cNvPr id="0" name=""/>
        <dsp:cNvSpPr/>
      </dsp:nvSpPr>
      <dsp:spPr>
        <a:xfrm>
          <a:off x="4865363" y="1349970"/>
          <a:ext cx="337095" cy="337095"/>
        </a:xfrm>
        <a:prstGeom prst="ellipse">
          <a:avLst/>
        </a:prstGeom>
        <a:solidFill>
          <a:schemeClr val="lt1">
            <a:hueOff val="0"/>
            <a:satOff val="0"/>
            <a:lumOff val="0"/>
            <a:alphaOff val="0"/>
          </a:schemeClr>
        </a:solidFill>
        <a:ln w="19050" cap="rnd" cmpd="sng" algn="ctr">
          <a:solidFill>
            <a:srgbClr val="92D050"/>
          </a:solidFill>
          <a:prstDash val="solid"/>
        </a:ln>
        <a:effectLst/>
      </dsp:spPr>
      <dsp:style>
        <a:lnRef idx="2">
          <a:scrgbClr r="0" g="0" b="0"/>
        </a:lnRef>
        <a:fillRef idx="1">
          <a:scrgbClr r="0" g="0" b="0"/>
        </a:fillRef>
        <a:effectRef idx="0">
          <a:scrgbClr r="0" g="0" b="0"/>
        </a:effectRef>
        <a:fontRef idx="minor">
          <a:schemeClr val="lt1"/>
        </a:fontRef>
      </dsp:style>
    </dsp:sp>
    <dsp:sp modelId="{B9910F65-9A7C-4E05-9A5D-F2C4F7BB53A6}">
      <dsp:nvSpPr>
        <dsp:cNvPr id="0" name=""/>
        <dsp:cNvSpPr/>
      </dsp:nvSpPr>
      <dsp:spPr>
        <a:xfrm>
          <a:off x="5065719" y="1963811"/>
          <a:ext cx="2366321" cy="980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620" tIns="0" rIns="0" bIns="0" numCol="1" spcCol="1270" anchor="t" anchorCtr="0">
          <a:noAutofit/>
        </a:bodyPr>
        <a:lstStyle/>
        <a:p>
          <a:pPr marL="0" lvl="0" indent="0" algn="l" defTabSz="800100">
            <a:lnSpc>
              <a:spcPct val="90000"/>
            </a:lnSpc>
            <a:spcBef>
              <a:spcPct val="0"/>
            </a:spcBef>
            <a:spcAft>
              <a:spcPct val="35000"/>
            </a:spcAft>
            <a:buNone/>
          </a:pPr>
          <a:r>
            <a:rPr lang="en-IN" sz="1800" b="1" kern="1200" dirty="0">
              <a:solidFill>
                <a:srgbClr val="92D050"/>
              </a:solidFill>
            </a:rPr>
            <a:t>March</a:t>
          </a:r>
          <a:br>
            <a:rPr lang="en-IN" sz="1600" kern="1200" dirty="0">
              <a:solidFill>
                <a:srgbClr val="92D050"/>
              </a:solidFill>
            </a:rPr>
          </a:br>
          <a:r>
            <a:rPr lang="en-IN" sz="1600" kern="1200" dirty="0">
              <a:solidFill>
                <a:srgbClr val="92D050"/>
              </a:solidFill>
            </a:rPr>
            <a:t>1. Implementing Sentimental Analysis</a:t>
          </a:r>
        </a:p>
      </dsp:txBody>
      <dsp:txXfrm>
        <a:off x="5065719" y="1963811"/>
        <a:ext cx="2366321" cy="980452"/>
      </dsp:txXfrm>
    </dsp:sp>
    <dsp:sp modelId="{B230BCC6-1C91-4317-A1D9-158204E21D5F}">
      <dsp:nvSpPr>
        <dsp:cNvPr id="0" name=""/>
        <dsp:cNvSpPr/>
      </dsp:nvSpPr>
      <dsp:spPr>
        <a:xfrm>
          <a:off x="6602541" y="950710"/>
          <a:ext cx="451580" cy="451580"/>
        </a:xfrm>
        <a:prstGeom prst="ellipse">
          <a:avLst/>
        </a:prstGeom>
        <a:solidFill>
          <a:schemeClr val="lt1">
            <a:hueOff val="0"/>
            <a:satOff val="0"/>
            <a:lumOff val="0"/>
            <a:alphaOff val="0"/>
          </a:schemeClr>
        </a:solidFill>
        <a:ln w="19050" cap="rnd" cmpd="sng" algn="ctr">
          <a:solidFill>
            <a:srgbClr val="00B0F0"/>
          </a:solidFill>
          <a:prstDash val="solid"/>
        </a:ln>
        <a:effectLst/>
      </dsp:spPr>
      <dsp:style>
        <a:lnRef idx="2">
          <a:scrgbClr r="0" g="0" b="0"/>
        </a:lnRef>
        <a:fillRef idx="1">
          <a:scrgbClr r="0" g="0" b="0"/>
        </a:fillRef>
        <a:effectRef idx="0">
          <a:scrgbClr r="0" g="0" b="0"/>
        </a:effectRef>
        <a:fontRef idx="minor">
          <a:schemeClr val="lt1"/>
        </a:fontRef>
      </dsp:style>
    </dsp:sp>
    <dsp:sp modelId="{B9A5156B-F2E4-46EC-A9E5-8503773DCCD2}">
      <dsp:nvSpPr>
        <dsp:cNvPr id="0" name=""/>
        <dsp:cNvSpPr/>
      </dsp:nvSpPr>
      <dsp:spPr>
        <a:xfrm>
          <a:off x="5198194" y="78309"/>
          <a:ext cx="3144596" cy="7097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9283" tIns="0" rIns="0" bIns="0" numCol="1" spcCol="1270" anchor="t" anchorCtr="0">
          <a:noAutofit/>
        </a:bodyPr>
        <a:lstStyle/>
        <a:p>
          <a:pPr marL="0" lvl="0" indent="0" algn="l" defTabSz="800100">
            <a:lnSpc>
              <a:spcPct val="90000"/>
            </a:lnSpc>
            <a:spcBef>
              <a:spcPct val="0"/>
            </a:spcBef>
            <a:spcAft>
              <a:spcPct val="35000"/>
            </a:spcAft>
            <a:buNone/>
          </a:pPr>
          <a:r>
            <a:rPr lang="en-IN" sz="1800" b="1" kern="1200" dirty="0">
              <a:solidFill>
                <a:srgbClr val="00B0F0"/>
              </a:solidFill>
            </a:rPr>
            <a:t>April</a:t>
          </a:r>
          <a:br>
            <a:rPr lang="en-IN" sz="1600" kern="1200" dirty="0">
              <a:solidFill>
                <a:srgbClr val="00B0F0"/>
              </a:solidFill>
            </a:rPr>
          </a:br>
          <a:r>
            <a:rPr lang="en-IN" sz="1600" kern="1200" dirty="0">
              <a:solidFill>
                <a:srgbClr val="00B0F0"/>
              </a:solidFill>
            </a:rPr>
            <a:t>1. Finishing up &amp; final Changes</a:t>
          </a:r>
        </a:p>
      </dsp:txBody>
      <dsp:txXfrm>
        <a:off x="5198194" y="78309"/>
        <a:ext cx="3144596" cy="70978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ctrTitle"/>
          </p:nvPr>
        </p:nvSpPr>
        <p:spPr>
          <a:xfrm>
            <a:off x="3962399" y="1964267"/>
            <a:ext cx="7197727"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4"/>
            <a:ext cx="7197727"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9" y="5870578"/>
            <a:ext cx="1600200" cy="377825"/>
          </a:xfrm>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a:xfrm>
            <a:off x="3962399" y="5870578"/>
            <a:ext cx="4893959" cy="377825"/>
          </a:xfrm>
        </p:spPr>
        <p:txBody>
          <a:bodyPr/>
          <a:lstStyle/>
          <a:p>
            <a:endParaRPr lang="en-US" dirty="0"/>
          </a:p>
        </p:txBody>
      </p:sp>
      <p:sp>
        <p:nvSpPr>
          <p:cNvPr id="6" name="Slide Number Placeholder 5"/>
          <p:cNvSpPr>
            <a:spLocks noGrp="1"/>
          </p:cNvSpPr>
          <p:nvPr>
            <p:ph type="sldNum" sz="quarter" idx="12"/>
          </p:nvPr>
        </p:nvSpPr>
        <p:spPr>
          <a:xfrm>
            <a:off x="10608961" y="5870578"/>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1"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1"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3" y="609604"/>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70" y="609604"/>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6"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7"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5"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7"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70" y="609604"/>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1"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3" y="609604"/>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2"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1"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4" y="609603"/>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Vertical Title 1"/>
          <p:cNvSpPr>
            <a:spLocks noGrp="1"/>
          </p:cNvSpPr>
          <p:nvPr>
            <p:ph type="title" orient="vert"/>
          </p:nvPr>
        </p:nvSpPr>
        <p:spPr>
          <a:xfrm>
            <a:off x="8658675" y="609602"/>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1"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1"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3" y="2142067"/>
            <a:ext cx="4995335"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7" y="2142070"/>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8"/>
            <a:ext cx="4709055"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3" y="2870202"/>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4" y="2226735"/>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2"/>
            <a:ext cx="4995335"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2"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7"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2"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4" y="914400"/>
            <a:ext cx="3280975"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4" y="609603"/>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4" y="2142070"/>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8"/>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4/10/2022</a:t>
            </a:fld>
            <a:endParaRPr lang="en-US" dirty="0"/>
          </a:p>
        </p:txBody>
      </p:sp>
      <p:sp>
        <p:nvSpPr>
          <p:cNvPr id="5" name="Footer Placeholder 4"/>
          <p:cNvSpPr>
            <a:spLocks noGrp="1"/>
          </p:cNvSpPr>
          <p:nvPr>
            <p:ph type="ftr" sz="quarter" idx="3"/>
          </p:nvPr>
        </p:nvSpPr>
        <p:spPr>
          <a:xfrm>
            <a:off x="685801" y="5870578"/>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2" y="5870578"/>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16A4-3827-4BF8-B492-61785EED050E}"/>
              </a:ext>
            </a:extLst>
          </p:cNvPr>
          <p:cNvSpPr>
            <a:spLocks noGrp="1"/>
          </p:cNvSpPr>
          <p:nvPr>
            <p:ph type="ctrTitle"/>
          </p:nvPr>
        </p:nvSpPr>
        <p:spPr>
          <a:xfrm>
            <a:off x="3962400" y="1955390"/>
            <a:ext cx="7197727" cy="2421464"/>
          </a:xfrm>
        </p:spPr>
        <p:txBody>
          <a:bodyPr>
            <a:normAutofit/>
          </a:bodyPr>
          <a:lstStyle/>
          <a:p>
            <a:r>
              <a:rPr lang="en-IN" sz="6000" b="1" dirty="0" err="1">
                <a:effectLst>
                  <a:outerShdw blurRad="38100" dist="38100" dir="2700000" algn="tl">
                    <a:srgbClr val="000000">
                      <a:alpha val="43137"/>
                    </a:srgbClr>
                  </a:outerShdw>
                </a:effectLst>
                <a:latin typeface="Coda"/>
              </a:rPr>
              <a:t>Protectnetic</a:t>
            </a:r>
            <a:br>
              <a:rPr lang="en-IN" sz="6000" b="1" dirty="0">
                <a:effectLst>
                  <a:outerShdw blurRad="38100" dist="38100" dir="2700000" algn="tl">
                    <a:srgbClr val="000000">
                      <a:alpha val="43137"/>
                    </a:srgbClr>
                  </a:outerShdw>
                </a:effectLst>
              </a:rPr>
            </a:br>
            <a:r>
              <a:rPr lang="en-IN" sz="2000" b="1" dirty="0">
                <a:effectLst>
                  <a:outerShdw blurRad="38100" dist="38100" dir="2700000" algn="tl">
                    <a:srgbClr val="000000">
                      <a:alpha val="43137"/>
                    </a:srgbClr>
                  </a:outerShdw>
                </a:effectLst>
              </a:rPr>
              <a:t>CE359: Software Group Project - IV</a:t>
            </a:r>
            <a:endParaRPr lang="en-IN" sz="6000" b="1" dirty="0">
              <a:effectLst>
                <a:outerShdw blurRad="38100" dist="38100" dir="2700000" algn="tl">
                  <a:srgbClr val="000000">
                    <a:alpha val="43137"/>
                  </a:srgbClr>
                </a:outerShdw>
              </a:effectLst>
            </a:endParaRPr>
          </a:p>
        </p:txBody>
      </p:sp>
      <p:pic>
        <p:nvPicPr>
          <p:cNvPr id="9" name="Picture 8">
            <a:extLst>
              <a:ext uri="{FF2B5EF4-FFF2-40B4-BE49-F238E27FC236}">
                <a16:creationId xmlns:a16="http://schemas.microsoft.com/office/drawing/2014/main" id="{07F48CD0-1342-460D-B909-FE8BEE284361}"/>
              </a:ext>
            </a:extLst>
          </p:cNvPr>
          <p:cNvPicPr>
            <a:picLocks noChangeAspect="1"/>
          </p:cNvPicPr>
          <p:nvPr/>
        </p:nvPicPr>
        <p:blipFill>
          <a:blip r:embed="rId2"/>
          <a:stretch>
            <a:fillRect/>
          </a:stretch>
        </p:blipFill>
        <p:spPr>
          <a:xfrm>
            <a:off x="11160127" y="5844417"/>
            <a:ext cx="1031875" cy="1013585"/>
          </a:xfrm>
          <a:prstGeom prst="rect">
            <a:avLst/>
          </a:prstGeom>
        </p:spPr>
      </p:pic>
      <p:pic>
        <p:nvPicPr>
          <p:cNvPr id="11" name="Picture 10">
            <a:extLst>
              <a:ext uri="{FF2B5EF4-FFF2-40B4-BE49-F238E27FC236}">
                <a16:creationId xmlns:a16="http://schemas.microsoft.com/office/drawing/2014/main" id="{1FD9FC99-894B-4087-A750-D95B2E0CFB7C}"/>
              </a:ext>
            </a:extLst>
          </p:cNvPr>
          <p:cNvPicPr>
            <a:picLocks noChangeAspect="1"/>
          </p:cNvPicPr>
          <p:nvPr/>
        </p:nvPicPr>
        <p:blipFill rotWithShape="1">
          <a:blip r:embed="rId3"/>
          <a:srcRect l="17425" t="40259" r="17180" b="40712"/>
          <a:stretch/>
        </p:blipFill>
        <p:spPr>
          <a:xfrm>
            <a:off x="0" y="6072067"/>
            <a:ext cx="3817398" cy="785935"/>
          </a:xfrm>
          <a:prstGeom prst="rect">
            <a:avLst/>
          </a:prstGeom>
        </p:spPr>
      </p:pic>
    </p:spTree>
    <p:extLst>
      <p:ext uri="{BB962C8B-B14F-4D97-AF65-F5344CB8AC3E}">
        <p14:creationId xmlns:p14="http://schemas.microsoft.com/office/powerpoint/2010/main" val="3071698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810C-E5FB-470B-ACBA-98381F344ED4}"/>
              </a:ext>
            </a:extLst>
          </p:cNvPr>
          <p:cNvSpPr>
            <a:spLocks noGrp="1"/>
          </p:cNvSpPr>
          <p:nvPr>
            <p:ph type="title"/>
          </p:nvPr>
        </p:nvSpPr>
        <p:spPr>
          <a:xfrm>
            <a:off x="1030290" y="2700870"/>
            <a:ext cx="10131425" cy="1456267"/>
          </a:xfrm>
        </p:spPr>
        <p:txBody>
          <a:bodyPr>
            <a:normAutofit/>
          </a:bodyPr>
          <a:lstStyle/>
          <a:p>
            <a:pPr algn="ctr"/>
            <a:r>
              <a:rPr lang="en-IN" sz="4800" b="1" dirty="0">
                <a:effectLst>
                  <a:outerShdw blurRad="38100" dist="38100" dir="2700000" algn="tl">
                    <a:srgbClr val="000000">
                      <a:alpha val="43137"/>
                    </a:srgbClr>
                  </a:outerShdw>
                </a:effectLst>
              </a:rPr>
              <a:t>Implementation</a:t>
            </a:r>
          </a:p>
        </p:txBody>
      </p:sp>
    </p:spTree>
    <p:extLst>
      <p:ext uri="{BB962C8B-B14F-4D97-AF65-F5344CB8AC3E}">
        <p14:creationId xmlns:p14="http://schemas.microsoft.com/office/powerpoint/2010/main" val="1506049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Future Enhancements</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t>To use the data to hack the website &amp; permanently close it.</a:t>
            </a:r>
          </a:p>
          <a:p>
            <a:pPr algn="just">
              <a:lnSpc>
                <a:spcPct val="150000"/>
              </a:lnSpc>
              <a:buFont typeface="Wingdings" panose="05000000000000000000" pitchFamily="2" charset="2"/>
              <a:buChar char="Ø"/>
            </a:pPr>
            <a:r>
              <a:rPr lang="en-US" sz="2000" dirty="0"/>
              <a:t>To find the website’s owner by finding tor IP-address.</a:t>
            </a:r>
          </a:p>
          <a:p>
            <a:pPr algn="just">
              <a:lnSpc>
                <a:spcPct val="150000"/>
              </a:lnSpc>
              <a:buFont typeface="Wingdings" panose="05000000000000000000" pitchFamily="2" charset="2"/>
              <a:buChar char="Ø"/>
            </a:pPr>
            <a:r>
              <a:rPr lang="en-US" sz="2000" dirty="0"/>
              <a:t>To make a security web filter for private organizations.</a:t>
            </a:r>
          </a:p>
          <a:p>
            <a:pPr algn="just">
              <a:lnSpc>
                <a:spcPct val="150000"/>
              </a:lnSpc>
              <a:buFont typeface="Wingdings" panose="05000000000000000000" pitchFamily="2" charset="2"/>
              <a:buChar char="Ø"/>
            </a:pPr>
            <a:r>
              <a:rPr lang="en-US" sz="2000"/>
              <a:t>To Use </a:t>
            </a:r>
            <a:r>
              <a:rPr lang="en-US" sz="2000" dirty="0"/>
              <a:t>image detection to catch some criminals who commit child abuse</a:t>
            </a:r>
            <a:endParaRPr lang="en-IN" sz="2000" dirty="0"/>
          </a:p>
        </p:txBody>
      </p:sp>
    </p:spTree>
    <p:extLst>
      <p:ext uri="{BB962C8B-B14F-4D97-AF65-F5344CB8AC3E}">
        <p14:creationId xmlns:p14="http://schemas.microsoft.com/office/powerpoint/2010/main" val="4067522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a:xfrm>
            <a:off x="685803" y="2142067"/>
            <a:ext cx="10131425" cy="3868116"/>
          </a:xfrm>
        </p:spPr>
        <p:txBody>
          <a:bodyPr>
            <a:normAutofit lnSpcReduction="10000"/>
          </a:bodyPr>
          <a:lstStyle/>
          <a:p>
            <a:pPr algn="just">
              <a:lnSpc>
                <a:spcPct val="150000"/>
              </a:lnSpc>
              <a:buFont typeface="Wingdings" panose="05000000000000000000" pitchFamily="2" charset="2"/>
              <a:buChar char="Ø"/>
            </a:pPr>
            <a:r>
              <a:rPr lang="en-US" sz="2000" dirty="0"/>
              <a:t>https://docs.python.org/3/</a:t>
            </a:r>
          </a:p>
          <a:p>
            <a:pPr algn="just">
              <a:lnSpc>
                <a:spcPct val="150000"/>
              </a:lnSpc>
              <a:buFont typeface="Wingdings" panose="05000000000000000000" pitchFamily="2" charset="2"/>
              <a:buChar char="Ø"/>
            </a:pPr>
            <a:r>
              <a:rPr lang="en-US" sz="2000" dirty="0"/>
              <a:t>https://docs.djangoproject.com/en/4.0/</a:t>
            </a:r>
          </a:p>
          <a:p>
            <a:pPr algn="just">
              <a:lnSpc>
                <a:spcPct val="150000"/>
              </a:lnSpc>
              <a:buFont typeface="Wingdings" panose="05000000000000000000" pitchFamily="2" charset="2"/>
              <a:buChar char="Ø"/>
            </a:pPr>
            <a:r>
              <a:rPr lang="en-US" sz="2000" dirty="0"/>
              <a:t>https://docs.opencv.org/4.x/d9/df8/tutorial_root.html</a:t>
            </a:r>
          </a:p>
          <a:p>
            <a:pPr algn="just">
              <a:lnSpc>
                <a:spcPct val="150000"/>
              </a:lnSpc>
              <a:buFont typeface="Wingdings" panose="05000000000000000000" pitchFamily="2" charset="2"/>
              <a:buChar char="Ø"/>
            </a:pPr>
            <a:r>
              <a:rPr lang="en-US" sz="2000" dirty="0"/>
              <a:t>https://www.tensorflow.org/api_docs/</a:t>
            </a:r>
          </a:p>
          <a:p>
            <a:pPr algn="just">
              <a:lnSpc>
                <a:spcPct val="150000"/>
              </a:lnSpc>
              <a:buFont typeface="Wingdings" panose="05000000000000000000" pitchFamily="2" charset="2"/>
              <a:buChar char="Ø"/>
            </a:pPr>
            <a:r>
              <a:rPr lang="en-US" sz="2000" dirty="0"/>
              <a:t>https://beautiful-soup-4.readthedocs.io/en/latest/</a:t>
            </a:r>
          </a:p>
          <a:p>
            <a:pPr algn="just">
              <a:lnSpc>
                <a:spcPct val="150000"/>
              </a:lnSpc>
              <a:buFont typeface="Wingdings" panose="05000000000000000000" pitchFamily="2" charset="2"/>
              <a:buChar char="Ø"/>
            </a:pPr>
            <a:r>
              <a:rPr lang="en-IN" sz="2000" dirty="0"/>
              <a:t>https://youtu.be/iGWbqhdjf2s</a:t>
            </a:r>
            <a:endParaRPr lang="en-US" sz="2000" dirty="0"/>
          </a:p>
          <a:p>
            <a:pPr algn="just">
              <a:lnSpc>
                <a:spcPct val="150000"/>
              </a:lnSpc>
              <a:buFont typeface="Wingdings" panose="05000000000000000000" pitchFamily="2" charset="2"/>
              <a:buChar char="Ø"/>
            </a:pPr>
            <a:r>
              <a:rPr lang="en-IN" sz="2000" dirty="0"/>
              <a:t>https://youtu.be/o2BYWYS73G0</a:t>
            </a:r>
          </a:p>
        </p:txBody>
      </p:sp>
    </p:spTree>
    <p:extLst>
      <p:ext uri="{BB962C8B-B14F-4D97-AF65-F5344CB8AC3E}">
        <p14:creationId xmlns:p14="http://schemas.microsoft.com/office/powerpoint/2010/main" val="4285599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232A-4760-47E8-B953-6D2DCB6061BD}"/>
              </a:ext>
            </a:extLst>
          </p:cNvPr>
          <p:cNvSpPr>
            <a:spLocks noGrp="1"/>
          </p:cNvSpPr>
          <p:nvPr>
            <p:ph type="title"/>
          </p:nvPr>
        </p:nvSpPr>
        <p:spPr>
          <a:xfrm>
            <a:off x="1030290" y="2037653"/>
            <a:ext cx="10131425" cy="1468800"/>
          </a:xfrm>
        </p:spPr>
        <p:txBody>
          <a:bodyPr anchor="ctr">
            <a:normAutofit/>
          </a:bodyPr>
          <a:lstStyle/>
          <a:p>
            <a:pPr algn="ctr"/>
            <a:r>
              <a:rPr lang="en-IN" sz="5400" b="1" dirty="0">
                <a:effectLst>
                  <a:outerShdw blurRad="38100" dist="38100" dir="2700000" algn="tl">
                    <a:srgbClr val="000000">
                      <a:alpha val="43137"/>
                    </a:srgbClr>
                  </a:outerShdw>
                </a:effectLst>
              </a:rPr>
              <a:t>Thank You…</a:t>
            </a:r>
          </a:p>
        </p:txBody>
      </p:sp>
      <p:sp>
        <p:nvSpPr>
          <p:cNvPr id="3" name="Text Placeholder 2">
            <a:extLst>
              <a:ext uri="{FF2B5EF4-FFF2-40B4-BE49-F238E27FC236}">
                <a16:creationId xmlns:a16="http://schemas.microsoft.com/office/drawing/2014/main" id="{4B19ABEF-C357-41EF-BAE4-A649ACE30ABE}"/>
              </a:ext>
            </a:extLst>
          </p:cNvPr>
          <p:cNvSpPr>
            <a:spLocks noGrp="1"/>
          </p:cNvSpPr>
          <p:nvPr>
            <p:ph type="body" idx="1"/>
          </p:nvPr>
        </p:nvSpPr>
        <p:spPr>
          <a:xfrm>
            <a:off x="1644589" y="4302061"/>
            <a:ext cx="10131426" cy="2205732"/>
          </a:xfrm>
        </p:spPr>
        <p:txBody>
          <a:bodyPr anchor="b">
            <a:spAutoFit/>
          </a:bodyPr>
          <a:lstStyle/>
          <a:p>
            <a:pPr algn="r"/>
            <a:r>
              <a:rPr lang="en-IN" sz="2400" b="1" dirty="0"/>
              <a:t>Created By:</a:t>
            </a:r>
          </a:p>
          <a:p>
            <a:pPr marL="457200" indent="-457200" algn="r">
              <a:buAutoNum type="arabicPeriod"/>
            </a:pPr>
            <a:r>
              <a:rPr lang="en-IN" dirty="0"/>
              <a:t>Jeet </a:t>
            </a:r>
            <a:r>
              <a:rPr lang="en-IN" dirty="0" err="1"/>
              <a:t>Undaviya</a:t>
            </a:r>
            <a:r>
              <a:rPr lang="en-IN" dirty="0"/>
              <a:t> (19DCE142)</a:t>
            </a:r>
          </a:p>
          <a:p>
            <a:pPr marL="457200" indent="-457200" algn="r">
              <a:buAutoNum type="arabicPeriod"/>
            </a:pPr>
            <a:r>
              <a:rPr lang="en-IN" dirty="0"/>
              <a:t>Raj </a:t>
            </a:r>
            <a:r>
              <a:rPr lang="en-IN" dirty="0" err="1"/>
              <a:t>Soni</a:t>
            </a:r>
            <a:r>
              <a:rPr lang="en-IN" dirty="0"/>
              <a:t> (D20DCE176)</a:t>
            </a:r>
          </a:p>
          <a:p>
            <a:pPr marL="457200" indent="-457200" algn="r">
              <a:buAutoNum type="arabicPeriod"/>
            </a:pPr>
            <a:r>
              <a:rPr lang="en-IN" dirty="0"/>
              <a:t>Tanmay </a:t>
            </a:r>
            <a:r>
              <a:rPr lang="en-IN" dirty="0" err="1"/>
              <a:t>Damle</a:t>
            </a:r>
            <a:r>
              <a:rPr lang="en-IN" dirty="0"/>
              <a:t> (19DCE021)</a:t>
            </a:r>
          </a:p>
          <a:p>
            <a:pPr marL="457200" indent="-457200" algn="r">
              <a:buAutoNum type="arabicPeriod"/>
            </a:pPr>
            <a:r>
              <a:rPr lang="en-IN" dirty="0"/>
              <a:t>Yash </a:t>
            </a:r>
            <a:r>
              <a:rPr lang="en-IN" dirty="0" err="1"/>
              <a:t>Kavaiya</a:t>
            </a:r>
            <a:r>
              <a:rPr lang="en-IN" dirty="0"/>
              <a:t> (19DCE056)</a:t>
            </a:r>
          </a:p>
        </p:txBody>
      </p:sp>
    </p:spTree>
    <p:extLst>
      <p:ext uri="{BB962C8B-B14F-4D97-AF65-F5344CB8AC3E}">
        <p14:creationId xmlns:p14="http://schemas.microsoft.com/office/powerpoint/2010/main" val="316172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D00A-0075-4DFF-8A80-9FE364A187B0}"/>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Background Theory &amp; Problem Statement</a:t>
            </a:r>
          </a:p>
        </p:txBody>
      </p:sp>
      <p:sp>
        <p:nvSpPr>
          <p:cNvPr id="3" name="Content Placeholder 2">
            <a:extLst>
              <a:ext uri="{FF2B5EF4-FFF2-40B4-BE49-F238E27FC236}">
                <a16:creationId xmlns:a16="http://schemas.microsoft.com/office/drawing/2014/main" id="{E2AAC58F-AE24-457C-9B2E-5357446AD121}"/>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000" dirty="0">
                <a:solidFill>
                  <a:schemeClr val="tx1">
                    <a:lumMod val="75000"/>
                    <a:lumOff val="25000"/>
                  </a:schemeClr>
                </a:solidFill>
                <a:latin typeface="Calibri" panose="020F0502020204030204" pitchFamily="34" charset="0"/>
                <a:cs typeface="Calibri" panose="020F0502020204030204" pitchFamily="34" charset="0"/>
              </a:rPr>
              <a:t>Child Abuse is a major concern in the society today. Many people on the dark web or even the surface web host child abusive content on the internet. Since it’s not feasible for humans to identify 100s of 1000s of links everyday; we made a website which can identify child abusive content with just a click of a button.</a:t>
            </a:r>
            <a:endParaRPr lang="en-ID" sz="2000" dirty="0">
              <a:solidFill>
                <a:schemeClr val="tx1">
                  <a:lumMod val="75000"/>
                  <a:lumOff val="25000"/>
                </a:schemeClr>
              </a:solidFill>
              <a:latin typeface="Calibri" panose="020F0502020204030204" pitchFamily="34" charset="0"/>
              <a:cs typeface="Calibri" panose="020F0502020204030204" pitchFamily="34" charset="0"/>
            </a:endParaRPr>
          </a:p>
          <a:p>
            <a:pPr algn="just">
              <a:lnSpc>
                <a:spcPct val="150000"/>
              </a:lnSpc>
              <a:buFont typeface="Wingdings" panose="05000000000000000000" pitchFamily="2" charset="2"/>
              <a:buChar char="Ø"/>
            </a:pPr>
            <a:r>
              <a:rPr lang="en-ID" sz="2000" dirty="0">
                <a:solidFill>
                  <a:schemeClr val="tx1">
                    <a:lumMod val="75000"/>
                    <a:lumOff val="25000"/>
                  </a:schemeClr>
                </a:solidFill>
                <a:latin typeface="Calibri" panose="020F0502020204030204" pitchFamily="34" charset="0"/>
                <a:cs typeface="Calibri" panose="020F0502020204030204" pitchFamily="34" charset="0"/>
              </a:rPr>
              <a:t>To make a website for scraping the dark web website, analyse the content in it and generate a report for the content within it &amp; throw an alert if child abusive content is found on the provided dark web website.</a:t>
            </a:r>
            <a:endParaRPr lang="en-IN" sz="2000" dirty="0">
              <a:solidFill>
                <a:schemeClr val="tx1">
                  <a:lumMod val="75000"/>
                  <a:lumOff val="25000"/>
                </a:schemeClr>
              </a:solidFill>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ID" i="0" dirty="0">
              <a:solidFill>
                <a:schemeClr val="tx1">
                  <a:lumMod val="75000"/>
                  <a:lumOff val="25000"/>
                </a:schemeClr>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0177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Project Definition</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t>To make a website which can identify child abusive content based on the link/links provided by the user/admin.</a:t>
            </a:r>
          </a:p>
          <a:p>
            <a:pPr algn="just">
              <a:lnSpc>
                <a:spcPct val="150000"/>
              </a:lnSpc>
              <a:buFont typeface="Wingdings" panose="05000000000000000000" pitchFamily="2" charset="2"/>
              <a:buChar char="Ø"/>
            </a:pPr>
            <a:endParaRPr lang="en-IN" sz="2000" dirty="0"/>
          </a:p>
        </p:txBody>
      </p:sp>
    </p:spTree>
    <p:extLst>
      <p:ext uri="{BB962C8B-B14F-4D97-AF65-F5344CB8AC3E}">
        <p14:creationId xmlns:p14="http://schemas.microsoft.com/office/powerpoint/2010/main" val="275402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F38F-3710-47B9-9EC4-8C6CB6F7EBEC}"/>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Proposed system</a:t>
            </a:r>
          </a:p>
        </p:txBody>
      </p:sp>
      <p:sp>
        <p:nvSpPr>
          <p:cNvPr id="3" name="Content Placeholder 2">
            <a:extLst>
              <a:ext uri="{FF2B5EF4-FFF2-40B4-BE49-F238E27FC236}">
                <a16:creationId xmlns:a16="http://schemas.microsoft.com/office/drawing/2014/main" id="{069D450A-66FC-4D9D-8AF5-A763CF8743E4}"/>
              </a:ext>
            </a:extLst>
          </p:cNvPr>
          <p:cNvSpPr>
            <a:spLocks noGrp="1"/>
          </p:cNvSpPr>
          <p:nvPr>
            <p:ph idx="1"/>
          </p:nvPr>
        </p:nvSpPr>
        <p:spPr>
          <a:xfrm>
            <a:off x="685801" y="2065869"/>
            <a:ext cx="5093562" cy="3643471"/>
          </a:xfrm>
        </p:spPr>
        <p:txBody>
          <a:bodyPr>
            <a:normAutofit/>
          </a:bodyPr>
          <a:lstStyle/>
          <a:p>
            <a:pPr algn="just">
              <a:lnSpc>
                <a:spcPct val="150000"/>
              </a:lnSpc>
              <a:buFont typeface="Wingdings" panose="05000000000000000000" pitchFamily="2" charset="2"/>
              <a:buChar char="Ø"/>
            </a:pPr>
            <a:r>
              <a:rPr lang="en-US" sz="2000" dirty="0">
                <a:solidFill>
                  <a:schemeClr val="tx1">
                    <a:lumMod val="75000"/>
                    <a:lumOff val="25000"/>
                  </a:schemeClr>
                </a:solidFill>
                <a:latin typeface="Segoe UI" panose="020B0502040204020203" pitchFamily="34" charset="0"/>
                <a:cs typeface="Segoe UI" panose="020B0502040204020203" pitchFamily="34" charset="0"/>
              </a:rPr>
              <a:t>The Idea involves Image Processing to detect Abusive Content, also we are planning to use NLP to perform sentimental analysis on the scraped data, while other ideas might include different approaches to solve the same problem.</a:t>
            </a:r>
            <a:endParaRPr lang="en-ID" sz="20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descr="A picture containing electronics, display&#10;&#10;Description automatically generated">
            <a:extLst>
              <a:ext uri="{FF2B5EF4-FFF2-40B4-BE49-F238E27FC236}">
                <a16:creationId xmlns:a16="http://schemas.microsoft.com/office/drawing/2014/main" id="{9200B502-9D39-47F7-B023-1B2D385139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430" y="2375588"/>
            <a:ext cx="5715000" cy="3333750"/>
          </a:xfrm>
          <a:prstGeom prst="rect">
            <a:avLst/>
          </a:prstGeom>
        </p:spPr>
      </p:pic>
      <p:pic>
        <p:nvPicPr>
          <p:cNvPr id="5" name="Picture 4">
            <a:extLst>
              <a:ext uri="{FF2B5EF4-FFF2-40B4-BE49-F238E27FC236}">
                <a16:creationId xmlns:a16="http://schemas.microsoft.com/office/drawing/2014/main" id="{7DAFD313-2E57-4A2D-8F7F-CF1AE2038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276" y="2554658"/>
            <a:ext cx="4329308" cy="2734954"/>
          </a:xfrm>
          <a:prstGeom prst="rect">
            <a:avLst/>
          </a:prstGeom>
        </p:spPr>
      </p:pic>
    </p:spTree>
    <p:extLst>
      <p:ext uri="{BB962C8B-B14F-4D97-AF65-F5344CB8AC3E}">
        <p14:creationId xmlns:p14="http://schemas.microsoft.com/office/powerpoint/2010/main" val="147212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6D00A-0075-4DFF-8A80-9FE364A187B0}"/>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Requirement gathering techniques</a:t>
            </a:r>
          </a:p>
        </p:txBody>
      </p:sp>
      <p:sp>
        <p:nvSpPr>
          <p:cNvPr id="3" name="Content Placeholder 2">
            <a:extLst>
              <a:ext uri="{FF2B5EF4-FFF2-40B4-BE49-F238E27FC236}">
                <a16:creationId xmlns:a16="http://schemas.microsoft.com/office/drawing/2014/main" id="{E2AAC58F-AE24-457C-9B2E-5357446AD121}"/>
              </a:ext>
            </a:extLst>
          </p:cNvPr>
          <p:cNvSpPr>
            <a:spLocks noGrp="1"/>
          </p:cNvSpPr>
          <p:nvPr>
            <p:ph idx="1"/>
          </p:nvPr>
        </p:nvSpPr>
        <p:spPr/>
        <p:txBody>
          <a:bodyPr/>
          <a:lstStyle/>
          <a:p>
            <a:pPr algn="just">
              <a:lnSpc>
                <a:spcPct val="150000"/>
              </a:lnSpc>
              <a:buFont typeface="Wingdings" panose="05000000000000000000" pitchFamily="2" charset="2"/>
              <a:buChar char="Ø"/>
            </a:pPr>
            <a:r>
              <a:rPr lang="en-IN" sz="2000" dirty="0">
                <a:solidFill>
                  <a:schemeClr val="tx1">
                    <a:lumMod val="75000"/>
                    <a:lumOff val="25000"/>
                  </a:schemeClr>
                </a:solidFill>
                <a:latin typeface="Segoe UI" panose="020B0502040204020203" pitchFamily="34" charset="0"/>
                <a:cs typeface="Segoe UI" panose="020B0502040204020203" pitchFamily="34" charset="0"/>
              </a:rPr>
              <a:t>Survey/ Questionnaire</a:t>
            </a:r>
          </a:p>
          <a:p>
            <a:pPr algn="just">
              <a:lnSpc>
                <a:spcPct val="150000"/>
              </a:lnSpc>
              <a:buFont typeface="Wingdings" panose="05000000000000000000" pitchFamily="2" charset="2"/>
              <a:buChar char="Ø"/>
            </a:pPr>
            <a:r>
              <a:rPr lang="en-IN" sz="2000" dirty="0">
                <a:solidFill>
                  <a:schemeClr val="tx1">
                    <a:lumMod val="75000"/>
                    <a:lumOff val="25000"/>
                  </a:schemeClr>
                </a:solidFill>
                <a:latin typeface="Segoe UI" panose="020B0502040204020203" pitchFamily="34" charset="0"/>
                <a:cs typeface="Segoe UI" panose="020B0502040204020203" pitchFamily="34" charset="0"/>
              </a:rPr>
              <a:t>Research </a:t>
            </a:r>
          </a:p>
          <a:p>
            <a:pPr algn="just">
              <a:lnSpc>
                <a:spcPct val="150000"/>
              </a:lnSpc>
              <a:buFont typeface="Wingdings" panose="05000000000000000000" pitchFamily="2" charset="2"/>
              <a:buChar char="Ø"/>
            </a:pPr>
            <a:r>
              <a:rPr lang="en-IN" sz="2000" dirty="0">
                <a:solidFill>
                  <a:schemeClr val="tx1">
                    <a:lumMod val="75000"/>
                    <a:lumOff val="25000"/>
                  </a:schemeClr>
                </a:solidFill>
                <a:latin typeface="Segoe UI" panose="020B0502040204020203" pitchFamily="34" charset="0"/>
                <a:cs typeface="Segoe UI" panose="020B0502040204020203" pitchFamily="34" charset="0"/>
              </a:rPr>
              <a:t>Brainstorming</a:t>
            </a:r>
          </a:p>
          <a:p>
            <a:pPr algn="just">
              <a:lnSpc>
                <a:spcPct val="150000"/>
              </a:lnSpc>
              <a:buFont typeface="Wingdings" panose="05000000000000000000" pitchFamily="2" charset="2"/>
              <a:buChar char="Ø"/>
            </a:pPr>
            <a:r>
              <a:rPr lang="en-IN" sz="2000" dirty="0">
                <a:solidFill>
                  <a:schemeClr val="tx1">
                    <a:lumMod val="75000"/>
                    <a:lumOff val="25000"/>
                  </a:schemeClr>
                </a:solidFill>
                <a:latin typeface="Segoe UI" panose="020B0502040204020203" pitchFamily="34" charset="0"/>
                <a:cs typeface="Segoe UI" panose="020B0502040204020203" pitchFamily="34" charset="0"/>
              </a:rPr>
              <a:t>Observation</a:t>
            </a:r>
          </a:p>
          <a:p>
            <a:pPr algn="just">
              <a:buFont typeface="Wingdings" panose="05000000000000000000" pitchFamily="2" charset="2"/>
              <a:buChar char="Ø"/>
            </a:pPr>
            <a:endParaRPr lang="en-ID" i="0" dirty="0">
              <a:solidFill>
                <a:schemeClr val="tx1">
                  <a:lumMod val="75000"/>
                  <a:lumOff val="25000"/>
                </a:schemeClr>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019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Hardware Requirements</a:t>
            </a:r>
          </a:p>
        </p:txBody>
      </p:sp>
      <p:sp>
        <p:nvSpPr>
          <p:cNvPr id="3" name="Content Placeholder 2">
            <a:extLst>
              <a:ext uri="{FF2B5EF4-FFF2-40B4-BE49-F238E27FC236}">
                <a16:creationId xmlns:a16="http://schemas.microsoft.com/office/drawing/2014/main" id="{CADBA7D1-E4EB-4937-94C2-51BC86DA88D6}"/>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2000" dirty="0"/>
              <a:t>Any Smartphone/Laptop with strong Internet connection</a:t>
            </a:r>
          </a:p>
        </p:txBody>
      </p:sp>
    </p:spTree>
    <p:extLst>
      <p:ext uri="{BB962C8B-B14F-4D97-AF65-F5344CB8AC3E}">
        <p14:creationId xmlns:p14="http://schemas.microsoft.com/office/powerpoint/2010/main" val="2023220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Software Requirements</a:t>
            </a:r>
          </a:p>
        </p:txBody>
      </p:sp>
      <p:pic>
        <p:nvPicPr>
          <p:cNvPr id="13" name="Picture 12">
            <a:extLst>
              <a:ext uri="{FF2B5EF4-FFF2-40B4-BE49-F238E27FC236}">
                <a16:creationId xmlns:a16="http://schemas.microsoft.com/office/drawing/2014/main" id="{D3C11372-AB8F-4DF2-98A2-6B4F40ECCC23}"/>
              </a:ext>
            </a:extLst>
          </p:cNvPr>
          <p:cNvPicPr>
            <a:picLocks noChangeAspect="1"/>
          </p:cNvPicPr>
          <p:nvPr/>
        </p:nvPicPr>
        <p:blipFill>
          <a:blip r:embed="rId2"/>
          <a:stretch>
            <a:fillRect/>
          </a:stretch>
        </p:blipFill>
        <p:spPr>
          <a:xfrm>
            <a:off x="3990119" y="1837153"/>
            <a:ext cx="3671312" cy="1287910"/>
          </a:xfrm>
          <a:prstGeom prst="rect">
            <a:avLst/>
          </a:prstGeom>
        </p:spPr>
      </p:pic>
      <p:pic>
        <p:nvPicPr>
          <p:cNvPr id="17" name="Picture 16">
            <a:extLst>
              <a:ext uri="{FF2B5EF4-FFF2-40B4-BE49-F238E27FC236}">
                <a16:creationId xmlns:a16="http://schemas.microsoft.com/office/drawing/2014/main" id="{367D9D43-F83E-42DD-A764-644A870E2084}"/>
              </a:ext>
            </a:extLst>
          </p:cNvPr>
          <p:cNvPicPr>
            <a:picLocks noChangeAspect="1"/>
          </p:cNvPicPr>
          <p:nvPr/>
        </p:nvPicPr>
        <p:blipFill>
          <a:blip r:embed="rId3"/>
          <a:stretch>
            <a:fillRect/>
          </a:stretch>
        </p:blipFill>
        <p:spPr>
          <a:xfrm>
            <a:off x="9676663" y="2065870"/>
            <a:ext cx="1829539" cy="1627267"/>
          </a:xfrm>
          <a:prstGeom prst="rect">
            <a:avLst/>
          </a:prstGeom>
        </p:spPr>
      </p:pic>
      <p:pic>
        <p:nvPicPr>
          <p:cNvPr id="1026" name="Picture 2" descr="Python (programming language) - Wikipedia">
            <a:extLst>
              <a:ext uri="{FF2B5EF4-FFF2-40B4-BE49-F238E27FC236}">
                <a16:creationId xmlns:a16="http://schemas.microsoft.com/office/drawing/2014/main" id="{067EC1BD-0BDF-4F22-B3B0-41D9D8FCD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3" y="2065868"/>
            <a:ext cx="1829539" cy="182953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nsorFlow / Google • Download TensorFlow vector logo SVG • Logotyp.us">
            <a:extLst>
              <a:ext uri="{FF2B5EF4-FFF2-40B4-BE49-F238E27FC236}">
                <a16:creationId xmlns:a16="http://schemas.microsoft.com/office/drawing/2014/main" id="{5883B4F1-BBDE-4EFE-A97F-44A0E8E7B36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441" t="15439" r="23000" b="19532"/>
          <a:stretch/>
        </p:blipFill>
        <p:spPr bwMode="auto">
          <a:xfrm>
            <a:off x="685801" y="4515686"/>
            <a:ext cx="2039644" cy="18025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eb] BeautifulSoup와 표현식 - yg&amp;#39;s blog">
            <a:extLst>
              <a:ext uri="{FF2B5EF4-FFF2-40B4-BE49-F238E27FC236}">
                <a16:creationId xmlns:a16="http://schemas.microsoft.com/office/drawing/2014/main" id="{3D3104FF-1A50-4D5B-BDCA-C384B3E147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8420" y="4077223"/>
            <a:ext cx="3032120" cy="20357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elery - Full Stack Python">
            <a:extLst>
              <a:ext uri="{FF2B5EF4-FFF2-40B4-BE49-F238E27FC236}">
                <a16:creationId xmlns:a16="http://schemas.microsoft.com/office/drawing/2014/main" id="{AC0C4437-8CFC-466B-BEBA-B42832106DC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5763" y="4925666"/>
            <a:ext cx="4060024" cy="11873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TOR Logo - Projeto (Rede de Anonimato) - PNG e Vetor ...">
            <a:extLst>
              <a:ext uri="{FF2B5EF4-FFF2-40B4-BE49-F238E27FC236}">
                <a16:creationId xmlns:a16="http://schemas.microsoft.com/office/drawing/2014/main" id="{FCEB0519-2631-4707-8D47-AE3CB53934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878" y="3340181"/>
            <a:ext cx="2126244" cy="1287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635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D25D6-E41B-400E-8716-4E7D5D815D31}"/>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Expected Planning</a:t>
            </a:r>
          </a:p>
        </p:txBody>
      </p:sp>
      <p:graphicFrame>
        <p:nvGraphicFramePr>
          <p:cNvPr id="5" name="Content Placeholder 4">
            <a:extLst>
              <a:ext uri="{FF2B5EF4-FFF2-40B4-BE49-F238E27FC236}">
                <a16:creationId xmlns:a16="http://schemas.microsoft.com/office/drawing/2014/main" id="{841E4457-7499-4D6B-88A1-B116AA08DDA1}"/>
              </a:ext>
            </a:extLst>
          </p:cNvPr>
          <p:cNvGraphicFramePr>
            <a:graphicFrameLocks noGrp="1"/>
          </p:cNvGraphicFramePr>
          <p:nvPr>
            <p:ph idx="1"/>
            <p:extLst>
              <p:ext uri="{D42A27DB-BD31-4B8C-83A1-F6EECF244321}">
                <p14:modId xmlns:p14="http://schemas.microsoft.com/office/powerpoint/2010/main" val="3196674149"/>
              </p:ext>
            </p:extLst>
          </p:nvPr>
        </p:nvGraphicFramePr>
        <p:xfrm>
          <a:off x="685802" y="2141539"/>
          <a:ext cx="10131425" cy="39751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59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F31C0-9081-45F8-BE47-303D5657F7FE}"/>
              </a:ext>
            </a:extLst>
          </p:cNvPr>
          <p:cNvSpPr>
            <a:spLocks noGrp="1"/>
          </p:cNvSpPr>
          <p:nvPr>
            <p:ph type="title"/>
          </p:nvPr>
        </p:nvSpPr>
        <p:spPr/>
        <p:txBody>
          <a:bodyPr>
            <a:normAutofit/>
          </a:bodyPr>
          <a:lstStyle/>
          <a:p>
            <a:r>
              <a:rPr lang="en-IN" sz="4000" b="1" dirty="0">
                <a:effectLst>
                  <a:outerShdw blurRad="38100" dist="38100" dir="2700000" algn="tl">
                    <a:srgbClr val="000000">
                      <a:alpha val="43137"/>
                    </a:srgbClr>
                  </a:outerShdw>
                </a:effectLst>
              </a:rPr>
              <a:t>Working</a:t>
            </a:r>
          </a:p>
        </p:txBody>
      </p:sp>
      <p:pic>
        <p:nvPicPr>
          <p:cNvPr id="2050" name="Picture 2">
            <a:extLst>
              <a:ext uri="{FF2B5EF4-FFF2-40B4-BE49-F238E27FC236}">
                <a16:creationId xmlns:a16="http://schemas.microsoft.com/office/drawing/2014/main" id="{8FEF78DA-3654-4CB9-8D8E-2F90A5366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294" y="2065867"/>
            <a:ext cx="7420438"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2094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124</TotalTime>
  <Words>400</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Coda</vt:lpstr>
      <vt:lpstr>Segoe UI</vt:lpstr>
      <vt:lpstr>Wingdings</vt:lpstr>
      <vt:lpstr>Celestial</vt:lpstr>
      <vt:lpstr>Protectnetic CE359: Software Group Project - IV</vt:lpstr>
      <vt:lpstr>Background Theory &amp; Problem Statement</vt:lpstr>
      <vt:lpstr>Project Definition</vt:lpstr>
      <vt:lpstr>Proposed system</vt:lpstr>
      <vt:lpstr>Requirement gathering techniques</vt:lpstr>
      <vt:lpstr>Hardware Requirements</vt:lpstr>
      <vt:lpstr>Software Requirements</vt:lpstr>
      <vt:lpstr>Expected Planning</vt:lpstr>
      <vt:lpstr>Working</vt:lpstr>
      <vt:lpstr>Implementation</vt:lpstr>
      <vt:lpstr>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Protectnetic</dc:title>
  <dc:creator>19DCE056 YASH KAVAIYA</dc:creator>
  <cp:lastModifiedBy>tanmay damle</cp:lastModifiedBy>
  <cp:revision>38</cp:revision>
  <dcterms:created xsi:type="dcterms:W3CDTF">2022-02-11T16:15:13Z</dcterms:created>
  <dcterms:modified xsi:type="dcterms:W3CDTF">2022-04-10T05:07:47Z</dcterms:modified>
</cp:coreProperties>
</file>