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72" r:id="rId7"/>
    <p:sldId id="273" r:id="rId8"/>
    <p:sldId id="267" r:id="rId9"/>
    <p:sldId id="261" r:id="rId10"/>
    <p:sldId id="276" r:id="rId11"/>
    <p:sldId id="291" r:id="rId12"/>
    <p:sldId id="274" r:id="rId13"/>
    <p:sldId id="278" r:id="rId14"/>
    <p:sldId id="283" r:id="rId15"/>
    <p:sldId id="277" r:id="rId16"/>
    <p:sldId id="290" r:id="rId17"/>
    <p:sldId id="284" r:id="rId18"/>
    <p:sldId id="288" r:id="rId19"/>
    <p:sldId id="287" r:id="rId20"/>
    <p:sldId id="289" r:id="rId21"/>
    <p:sldId id="286" r:id="rId22"/>
    <p:sldId id="282" r:id="rId23"/>
    <p:sldId id="275" r:id="rId24"/>
    <p:sldId id="262" r:id="rId25"/>
    <p:sldId id="279" r:id="rId26"/>
    <p:sldId id="280" r:id="rId27"/>
    <p:sldId id="25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hain-of-responsibility" TargetMode="External"/><Relationship Id="rId2" Type="http://schemas.openxmlformats.org/officeDocument/2006/relationships/hyperlink" Target="https://refactoring.guru/design-patterns/adapter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nemartin/system-design-primer" TargetMode="External"/><Relationship Id="rId2" Type="http://schemas.openxmlformats.org/officeDocument/2006/relationships/hyperlink" Target="https://refactoring.guru/design-patter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indresorhus/awesome?tab=readme-ov-file" TargetMode="External"/><Relationship Id="rId5" Type="http://schemas.openxmlformats.org/officeDocument/2006/relationships/hyperlink" Target="https://github.com/DovAmir/awesome-design-patterns" TargetMode="External"/><Relationship Id="rId4" Type="http://schemas.openxmlformats.org/officeDocument/2006/relationships/hyperlink" Target="https://github.com/ashishps1/awesome-low-level-desig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damlet@uwindsor.c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and How to Use Them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Tanmay damle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C5AD-2EC9-BA2A-62A8-427B0668D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me Maker - Good news everyone! Design patterns are cool! Meme Generator!">
            <a:extLst>
              <a:ext uri="{FF2B5EF4-FFF2-40B4-BE49-F238E27FC236}">
                <a16:creationId xmlns:a16="http://schemas.microsoft.com/office/drawing/2014/main" id="{B144A20B-42B0-2F90-66B2-C45CB5CC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76" y="1409626"/>
            <a:ext cx="7110472" cy="403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C508-4A52-5925-05E2-8644E26B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379861-2306-1950-29FB-797F6EDF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FA70BA5D-3FED-E254-E80B-90645701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44" y="1498600"/>
            <a:ext cx="8510735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7DBF5-6914-AA69-F7A4-67732E5C8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is mostly about myself. : r/ProgrammerHumor">
            <a:extLst>
              <a:ext uri="{FF2B5EF4-FFF2-40B4-BE49-F238E27FC236}">
                <a16:creationId xmlns:a16="http://schemas.microsoft.com/office/drawing/2014/main" id="{AAD97E6F-996B-72B0-58CF-153340DA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757238"/>
            <a:ext cx="4762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3A99C-CF79-DD24-AE48-B0D4C61D8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kay gang, lets see who the design pattern really is : r/ProgrammerHumor">
            <a:extLst>
              <a:ext uri="{FF2B5EF4-FFF2-40B4-BE49-F238E27FC236}">
                <a16:creationId xmlns:a16="http://schemas.microsoft.com/office/drawing/2014/main" id="{901679E6-EFC7-3099-58D9-F7C10871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257175"/>
            <a:ext cx="47625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37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E0A17-D0F5-1AAF-26F6-683B261A3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50A885-65FE-768F-FBE4-DB4C7A7D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866775"/>
            <a:ext cx="40957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53FB-C085-C078-E8A8-0318E93A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C866B6-A238-253C-E3B7-F9722B92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pic>
        <p:nvPicPr>
          <p:cNvPr id="4098" name="Picture 2" descr="Factory Images - Free Download on Freepik">
            <a:extLst>
              <a:ext uri="{FF2B5EF4-FFF2-40B4-BE49-F238E27FC236}">
                <a16:creationId xmlns:a16="http://schemas.microsoft.com/office/drawing/2014/main" id="{3E8E0975-1C71-1146-2B64-0354DD66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628800"/>
            <a:ext cx="7013773" cy="46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y 10 --- Abstract Factory Pattern: 10 Days of Design Patterns">
            <a:extLst>
              <a:ext uri="{FF2B5EF4-FFF2-40B4-BE49-F238E27FC236}">
                <a16:creationId xmlns:a16="http://schemas.microsoft.com/office/drawing/2014/main" id="{25B265DD-DEA1-BFEC-8FBC-74556B8F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1628800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4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76EE8-C106-D64A-43E8-BC3BF99B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ctory Method Pattern for LLD Interviews | BLR Traffic &lt;-&gt; Dating Apps  Example">
            <a:extLst>
              <a:ext uri="{FF2B5EF4-FFF2-40B4-BE49-F238E27FC236}">
                <a16:creationId xmlns:a16="http://schemas.microsoft.com/office/drawing/2014/main" id="{DA83B28F-B761-612D-7C15-EEEA99EE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700808"/>
            <a:ext cx="6251920" cy="37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oftware Design Patterns – Dev Genius">
            <a:extLst>
              <a:ext uri="{FF2B5EF4-FFF2-40B4-BE49-F238E27FC236}">
                <a16:creationId xmlns:a16="http://schemas.microsoft.com/office/drawing/2014/main" id="{16BA871C-8DC1-9640-54A0-6BD703B6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53" y="1844824"/>
            <a:ext cx="3552057" cy="26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9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0EA9-A3DE-A73B-4F32-E1DCC69B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07C52B-86A4-9511-B2CB-55DE4DA5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pic>
        <p:nvPicPr>
          <p:cNvPr id="7170" name="Picture 2" descr="Decorator design pattern">
            <a:extLst>
              <a:ext uri="{FF2B5EF4-FFF2-40B4-BE49-F238E27FC236}">
                <a16:creationId xmlns:a16="http://schemas.microsoft.com/office/drawing/2014/main" id="{0385C588-FB9F-7DC2-71CB-E81750DF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60" y="1340768"/>
            <a:ext cx="7584504" cy="47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7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BDD96-F86C-BF0E-D618-356EC532C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60E449-9725-DA88-BB3E-8F874F79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pic>
        <p:nvPicPr>
          <p:cNvPr id="3074" name="Picture 2" descr="State Design Pattern">
            <a:extLst>
              <a:ext uri="{FF2B5EF4-FFF2-40B4-BE49-F238E27FC236}">
                <a16:creationId xmlns:a16="http://schemas.microsoft.com/office/drawing/2014/main" id="{B2F41CDD-B5B6-5FB5-A5F4-573A5FC9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220486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026EC2-A6D1-25FB-A041-A2A6EE73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2060848"/>
            <a:ext cx="444879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8808F-7846-7F4F-9CBD-0C01FE93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3B7A918-5409-1D9B-28F6-5A2546EF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40" y="651852"/>
            <a:ext cx="8354144" cy="555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 ?</a:t>
            </a:r>
          </a:p>
          <a:p>
            <a:r>
              <a:rPr lang="en-US" dirty="0"/>
              <a:t>Types of Patterns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D9210-7C96-7077-C645-072E23C01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AD3D01-F2B6-C278-5269-17CF1295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C8DD1-599E-BC0F-8C4F-3D659FC18624}"/>
              </a:ext>
            </a:extLst>
          </p:cNvPr>
          <p:cNvSpPr txBox="1"/>
          <p:nvPr/>
        </p:nvSpPr>
        <p:spPr>
          <a:xfrm>
            <a:off x="1218883" y="1772817"/>
            <a:ext cx="92680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Creational - Creational design patterns provide various object creation mechanisms, which increase flexibility and reuse of existing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Structural - Structural design patterns explain how to assemble objects and classes into larger structures, while keeping these structures flexible and efficient.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Behavioral - Behavioral design patterns are concerned with algorithms and the assignment of responsibilities between objects.</a:t>
            </a:r>
            <a:b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E67BB-416B-B352-9777-CD28186743C9}"/>
              </a:ext>
            </a:extLst>
          </p:cNvPr>
          <p:cNvSpPr txBox="1"/>
          <p:nvPr/>
        </p:nvSpPr>
        <p:spPr>
          <a:xfrm>
            <a:off x="1218883" y="1772817"/>
            <a:ext cx="9268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https://refactoring.guru/design-patterns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https://github.com/donnemartin/system-design-primer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https://github.com/ashishps1/awesome-low-level-design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https://github.com/DovAmir/awesome-design-patterns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https://github.com/sindresorhus/awesome?tab=readme-ov-file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Make Projects, use Design Patterns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Think about Ideas and make system design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BC6A6-FD9A-3179-2CBC-94FD9ADC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EDCAA6-A821-8433-F302-65C4943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Self Promotion Part I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6CFC580D-F352-A103-4687-62E3707B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23" y="1628800"/>
            <a:ext cx="4518577" cy="4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F9175-3560-E354-9EFD-5E81E157B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BD133-AF86-04E7-064D-52AE050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Self Promotion Part II</a:t>
            </a:r>
          </a:p>
        </p:txBody>
      </p:sp>
      <p:pic>
        <p:nvPicPr>
          <p:cNvPr id="4" name="Picture 3" descr="A qr code with a cat logo&#10;&#10;Description automatically generated">
            <a:extLst>
              <a:ext uri="{FF2B5EF4-FFF2-40B4-BE49-F238E27FC236}">
                <a16:creationId xmlns:a16="http://schemas.microsoft.com/office/drawing/2014/main" id="{C3228944-00F9-FE64-4D99-A7498A78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47" y="1498600"/>
            <a:ext cx="4290530" cy="42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3713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853612" cy="150207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Contact me</a:t>
            </a:r>
          </a:p>
          <a:p>
            <a:endParaRPr 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damlet@uwindsor.ca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Titillium Web"/>
              </a:rPr>
              <a:t>Or Say Hi to Tanmay Damle On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52688-1315-9545-215B-0A11BB21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10409C-433E-673A-BDBE-CB5B0B53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74713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pic>
        <p:nvPicPr>
          <p:cNvPr id="2052" name="Picture 4" descr="Gangs Of Four Design Patterns Book">
            <a:extLst>
              <a:ext uri="{FF2B5EF4-FFF2-40B4-BE49-F238E27FC236}">
                <a16:creationId xmlns:a16="http://schemas.microsoft.com/office/drawing/2014/main" id="{B1F9625A-03B2-E086-50A7-E00249205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311" y="1149350"/>
            <a:ext cx="3930202" cy="49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E8010-5DEA-B0FF-31B7-21DBC36A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Software Design Patterns - Colab">
            <a:extLst>
              <a:ext uri="{FF2B5EF4-FFF2-40B4-BE49-F238E27FC236}">
                <a16:creationId xmlns:a16="http://schemas.microsoft.com/office/drawing/2014/main" id="{515BD637-6E66-2F87-328F-05397BF7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80" y="608358"/>
            <a:ext cx="9577064" cy="564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74713"/>
          </a:xfrm>
        </p:spPr>
        <p:txBody>
          <a:bodyPr/>
          <a:lstStyle/>
          <a:p>
            <a:r>
              <a:rPr lang="en-US" dirty="0"/>
              <a:t>Gang of Four</a:t>
            </a:r>
          </a:p>
        </p:txBody>
      </p:sp>
      <p:pic>
        <p:nvPicPr>
          <p:cNvPr id="1026" name="Picture 2" descr="Gang of Four: Intro to Design Patterns | by Avelon Pang | Medium">
            <a:extLst>
              <a:ext uri="{FF2B5EF4-FFF2-40B4-BE49-F238E27FC236}">
                <a16:creationId xmlns:a16="http://schemas.microsoft.com/office/drawing/2014/main" id="{1222DA4D-F139-2248-8170-796AB36DD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7" y="1498600"/>
            <a:ext cx="94678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Pattern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B3A39-C3BC-8955-0044-1EB1C25A8EF1}"/>
              </a:ext>
            </a:extLst>
          </p:cNvPr>
          <p:cNvSpPr txBox="1"/>
          <p:nvPr/>
        </p:nvSpPr>
        <p:spPr>
          <a:xfrm>
            <a:off x="1218883" y="1772817"/>
            <a:ext cx="92680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Design patterns are typical solutions to commonly occurring problems in software design. They are like pre-made blueprints that you can customize to solve a recurring design problem in your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preview">
            <a:extLst>
              <a:ext uri="{FF2B5EF4-FFF2-40B4-BE49-F238E27FC236}">
                <a16:creationId xmlns:a16="http://schemas.microsoft.com/office/drawing/2014/main" id="{64772D02-6C56-E4B2-AF24-B3A886AC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0"/>
            <a:ext cx="56848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E0FC-6E6C-8C96-523A-D690BA95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sign your code with design patterns – Are You Watching Closely?">
            <a:extLst>
              <a:ext uri="{FF2B5EF4-FFF2-40B4-BE49-F238E27FC236}">
                <a16:creationId xmlns:a16="http://schemas.microsoft.com/office/drawing/2014/main" id="{B2895B60-A39F-59BE-80F7-87212542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5" y="1268760"/>
            <a:ext cx="512518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tterns – blogSort()">
            <a:extLst>
              <a:ext uri="{FF2B5EF4-FFF2-40B4-BE49-F238E27FC236}">
                <a16:creationId xmlns:a16="http://schemas.microsoft.com/office/drawing/2014/main" id="{CDBAEBD0-B75D-8460-CE72-E268E5CC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1461331"/>
            <a:ext cx="4752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3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27C3A-0472-4464-9FA1-01774AF8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710D34-CD8C-385E-E220-3C650B3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learn Design Patterns?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00BC3-A6A8-C088-0CCB-744BA1A87A9F}"/>
              </a:ext>
            </a:extLst>
          </p:cNvPr>
          <p:cNvSpPr txBox="1"/>
          <p:nvPr/>
        </p:nvSpPr>
        <p:spPr>
          <a:xfrm>
            <a:off x="1218883" y="1772817"/>
            <a:ext cx="92680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Design patterns are a toolkit of </a:t>
            </a:r>
            <a:r>
              <a:rPr lang="en-US" b="1" dirty="0">
                <a:effectLst/>
              </a:rPr>
              <a:t>tried and tested solutions</a:t>
            </a:r>
            <a:r>
              <a:rPr lang="en-US" dirty="0">
                <a:effectLst/>
              </a:rPr>
              <a:t> to common problems in software design.  </a:t>
            </a:r>
          </a:p>
          <a:p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Design patterns define a common language that you and your teammates can use to communicate more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Make your code efficient.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Test systems before even they are Implemented. 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96</TotalTime>
  <Words>288</Words>
  <Application>Microsoft Office PowerPoint</Application>
  <PresentationFormat>Custom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Titillium Web</vt:lpstr>
      <vt:lpstr>Tech 16x9</vt:lpstr>
      <vt:lpstr>Design Patterns and How to Use Them</vt:lpstr>
      <vt:lpstr>Agenda</vt:lpstr>
      <vt:lpstr>Design Patterns</vt:lpstr>
      <vt:lpstr>PowerPoint Presentation</vt:lpstr>
      <vt:lpstr>Gang of Four</vt:lpstr>
      <vt:lpstr>What is a Design Pattern ?</vt:lpstr>
      <vt:lpstr>PowerPoint Presentation</vt:lpstr>
      <vt:lpstr>PowerPoint Presentation</vt:lpstr>
      <vt:lpstr>Why should we learn Design Patterns?</vt:lpstr>
      <vt:lpstr>PowerPoint Presentation</vt:lpstr>
      <vt:lpstr>Singleton</vt:lpstr>
      <vt:lpstr>PowerPoint Presentation</vt:lpstr>
      <vt:lpstr>PowerPoint Presentation</vt:lpstr>
      <vt:lpstr>PowerPoint Presentation</vt:lpstr>
      <vt:lpstr>Factory</vt:lpstr>
      <vt:lpstr>PowerPoint Presentation</vt:lpstr>
      <vt:lpstr>Decorator</vt:lpstr>
      <vt:lpstr>State</vt:lpstr>
      <vt:lpstr>PowerPoint Presentation</vt:lpstr>
      <vt:lpstr>Types of Design Patterns</vt:lpstr>
      <vt:lpstr>Resources</vt:lpstr>
      <vt:lpstr>Shameless Self Promotion Part I</vt:lpstr>
      <vt:lpstr>Shameless Self Promotion Part 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Govind Damle</dc:creator>
  <cp:lastModifiedBy>Tanmay Govind Damle</cp:lastModifiedBy>
  <cp:revision>82</cp:revision>
  <dcterms:created xsi:type="dcterms:W3CDTF">2024-11-04T03:51:49Z</dcterms:created>
  <dcterms:modified xsi:type="dcterms:W3CDTF">2024-11-04T14:44:23Z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