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6.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7.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p:sldMasterIdLst>
    <p:sldMasterId id="2147483917" r:id="rId4"/>
    <p:sldMasterId id="2147483931" r:id="rId5"/>
    <p:sldMasterId id="2147483940" r:id="rId6"/>
    <p:sldMasterId id="2147483955" r:id="rId7"/>
    <p:sldMasterId id="2147483970" r:id="rId8"/>
    <p:sldMasterId id="2147483986" r:id="rId9"/>
    <p:sldMasterId id="2147484003" r:id="rId10"/>
    <p:sldMasterId id="2147484026" r:id="rId11"/>
  </p:sldMasterIdLst>
  <p:notesMasterIdLst>
    <p:notesMasterId r:id="rId34"/>
  </p:notesMasterIdLst>
  <p:handoutMasterIdLst>
    <p:handoutMasterId r:id="rId35"/>
  </p:handoutMasterIdLst>
  <p:sldIdLst>
    <p:sldId id="652" r:id="rId12"/>
    <p:sldId id="653" r:id="rId13"/>
    <p:sldId id="654" r:id="rId14"/>
    <p:sldId id="655" r:id="rId15"/>
    <p:sldId id="656" r:id="rId16"/>
    <p:sldId id="657" r:id="rId17"/>
    <p:sldId id="658" r:id="rId18"/>
    <p:sldId id="659" r:id="rId19"/>
    <p:sldId id="660" r:id="rId20"/>
    <p:sldId id="663" r:id="rId21"/>
    <p:sldId id="664" r:id="rId22"/>
    <p:sldId id="665" r:id="rId23"/>
    <p:sldId id="667" r:id="rId24"/>
    <p:sldId id="668" r:id="rId25"/>
    <p:sldId id="666" r:id="rId26"/>
    <p:sldId id="669" r:id="rId27"/>
    <p:sldId id="644" r:id="rId28"/>
    <p:sldId id="645" r:id="rId29"/>
    <p:sldId id="647" r:id="rId30"/>
    <p:sldId id="648" r:id="rId31"/>
    <p:sldId id="649" r:id="rId32"/>
    <p:sldId id="650" r:id="rId33"/>
  </p:sldIdLst>
  <p:sldSz cx="9144000" cy="5143500" type="screen16x9"/>
  <p:notesSz cx="6997700" cy="9283700"/>
  <p:embeddedFontLst>
    <p:embeddedFont>
      <p:font typeface="Museo For Dell 300" panose="02000000000000000000" charset="0"/>
      <p:regular r:id="rId36"/>
    </p:embeddedFont>
    <p:embeddedFont>
      <p:font typeface="museo sans for dell" panose="020B0604020202020204" charset="0"/>
      <p:regular r:id="rId37"/>
      <p:bold r:id="rId38"/>
    </p:embeddedFont>
    <p:embeddedFont>
      <p:font typeface="museo sans for dell" panose="020B0604020202020204" charset="0"/>
      <p:regular r:id="rId37"/>
      <p:bold r:id="rId38"/>
    </p:embeddedFont>
    <p:embeddedFont>
      <p:font typeface="SimSun" panose="02010600030101010101" pitchFamily="2" charset="-122"/>
      <p:regular r:id="rId39"/>
    </p:embeddedFont>
    <p:embeddedFont>
      <p:font typeface="Calibri" panose="020F0502020204030204" pitchFamily="34" charset="0"/>
      <p:regular r:id="rId40"/>
      <p:bold r:id="rId41"/>
      <p:italic r:id="rId42"/>
      <p:boldItalic r:id="rId43"/>
    </p:embeddedFont>
    <p:embeddedFont>
      <p:font typeface="SimSun" panose="02010600030101010101" pitchFamily="2" charset="-122"/>
      <p:regular r:id="rId39"/>
    </p:embeddedFont>
    <p:embeddedFont>
      <p:font typeface="ＭＳ Ｐゴシック" panose="020B0600070205080204" pitchFamily="34" charset="-128"/>
      <p:regular r:id="rId44"/>
    </p:embeddedFont>
    <p:embeddedFont>
      <p:font typeface="Arial Black" panose="020B0A04020102020204" pitchFamily="34" charset="0"/>
      <p:bold r:id="rId45"/>
    </p:embeddedFont>
    <p:embeddedFont>
      <p:font typeface="Museo For Dell" panose="020B0604020202020204" charset="0"/>
      <p:regular r:id="rId46"/>
      <p:bold r:id="rId47"/>
    </p:embeddedFont>
    <p:embeddedFont>
      <p:font typeface="Trebuchet MS" panose="020B0603020202020204" pitchFamily="34" charset="0"/>
      <p:regular r:id="rId48"/>
      <p:bold r:id="rId49"/>
      <p:italic r:id="rId50"/>
      <p:boldItalic r:id="rId51"/>
    </p:embeddedFont>
  </p:embeddedFontLst>
  <p:custDataLst>
    <p:tags r:id="rId52"/>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00">
          <p15:clr>
            <a:srgbClr val="A4A3A4"/>
          </p15:clr>
        </p15:guide>
        <p15:guide id="2" orient="horz" pos="2645">
          <p15:clr>
            <a:srgbClr val="A4A3A4"/>
          </p15:clr>
        </p15:guide>
        <p15:guide id="3" pos="2318">
          <p15:clr>
            <a:srgbClr val="A4A3A4"/>
          </p15:clr>
        </p15:guide>
        <p15:guide id="4" pos="5484">
          <p15:clr>
            <a:srgbClr val="A4A3A4"/>
          </p15:clr>
        </p15:guide>
        <p15:guide id="5" pos="919">
          <p15:clr>
            <a:srgbClr val="A4A3A4"/>
          </p15:clr>
        </p15:guide>
        <p15:guide id="6" pos="285">
          <p15:clr>
            <a:srgbClr val="A4A3A4"/>
          </p15:clr>
        </p15:guide>
        <p15:guide id="7" pos="3876">
          <p15:clr>
            <a:srgbClr val="A4A3A4"/>
          </p15:clr>
        </p15:guide>
      </p15:sldGuideLst>
    </p:ext>
    <p:ext uri="{2D200454-40CA-4A62-9FC3-DE9A4176ACB9}">
      <p15:notesGuideLst xmlns:p15="http://schemas.microsoft.com/office/powerpoint/2012/main">
        <p15:guide id="1" orient="horz" pos="2924">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C3"/>
    <a:srgbClr val="FFFFFF"/>
    <a:srgbClr val="2C951B"/>
    <a:srgbClr val="EEEEEE"/>
    <a:srgbClr val="666666"/>
    <a:srgbClr val="D1D1D1"/>
    <a:srgbClr val="D9D9D9"/>
    <a:srgbClr val="F2F2F2"/>
    <a:srgbClr val="43842C"/>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529" autoAdjust="0"/>
    <p:restoredTop sz="85790" autoAdjust="0"/>
  </p:normalViewPr>
  <p:slideViewPr>
    <p:cSldViewPr snapToGrid="0" snapToObjects="1">
      <p:cViewPr varScale="1">
        <p:scale>
          <a:sx n="84" d="100"/>
          <a:sy n="84" d="100"/>
        </p:scale>
        <p:origin x="354" y="84"/>
      </p:cViewPr>
      <p:guideLst>
        <p:guide orient="horz" pos="2100"/>
        <p:guide orient="horz" pos="2645"/>
        <p:guide pos="2318"/>
        <p:guide pos="5484"/>
        <p:guide pos="919"/>
        <p:guide pos="285"/>
        <p:guide pos="3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5" d="100"/>
        <a:sy n="65" d="100"/>
      </p:scale>
      <p:origin x="0" y="0"/>
    </p:cViewPr>
  </p:sorterViewPr>
  <p:notesViewPr>
    <p:cSldViewPr snapToGrid="0" snapToObjects="1">
      <p:cViewPr varScale="1">
        <p:scale>
          <a:sx n="97" d="100"/>
          <a:sy n="97" d="100"/>
        </p:scale>
        <p:origin x="-3540" y="-102"/>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font" Target="fonts/font4.fntdata"/><Relationship Id="rId21" Type="http://schemas.openxmlformats.org/officeDocument/2006/relationships/slide" Target="slides/slide10.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font" Target="fonts/font6.fntdata"/><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font" Target="fonts/font1.fntdata"/><Relationship Id="rId49" Type="http://schemas.openxmlformats.org/officeDocument/2006/relationships/font" Target="fonts/font14.fntdata"/><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font" Target="fonts/font9.fntdata"/><Relationship Id="rId52"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font" Target="fonts/font16.fntdata"/><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5" name="Rectangle 5"/>
          <p:cNvSpPr>
            <a:spLocks noGrp="1" noChangeArrowheads="1"/>
          </p:cNvSpPr>
          <p:nvPr>
            <p:ph type="sldNum" sz="quarter" idx="3"/>
          </p:nvPr>
        </p:nvSpPr>
        <p:spPr bwMode="auto">
          <a:xfrm>
            <a:off x="6499123" y="9035844"/>
            <a:ext cx="490626" cy="247855"/>
          </a:xfrm>
          <a:prstGeom prst="rect">
            <a:avLst/>
          </a:prstGeom>
          <a:noFill/>
          <a:ln w="9525">
            <a:noFill/>
            <a:miter lim="800000"/>
            <a:headEnd/>
            <a:tailEnd/>
          </a:ln>
          <a:effectLst/>
        </p:spPr>
        <p:txBody>
          <a:bodyPr vert="horz" wrap="square" lIns="90789" tIns="45396" rIns="90789" bIns="45396" numCol="1" anchor="b" anchorCtr="0" compatLnSpc="1">
            <a:prstTxWarp prst="textNoShape">
              <a:avLst/>
            </a:prstTxWarp>
          </a:bodyPr>
          <a:lstStyle>
            <a:lvl1pPr algn="r" defTabSz="907823" eaLnBrk="0" hangingPunct="0">
              <a:lnSpc>
                <a:spcPct val="100000"/>
              </a:lnSpc>
              <a:spcBef>
                <a:spcPct val="0"/>
              </a:spcBef>
              <a:defRPr sz="1200" b="0">
                <a:latin typeface="Times New Roman" pitchFamily="18" charset="0"/>
              </a:defRPr>
            </a:lvl1pPr>
          </a:lstStyle>
          <a:p>
            <a:pPr>
              <a:defRPr/>
            </a:pPr>
            <a:fld id="{AC8DF440-AC1E-4EB3-BCAA-2AAB8924A793}" type="slidenum">
              <a:rPr lang="en-US" sz="1000">
                <a:latin typeface="Museo Sans For Dell" pitchFamily="2" charset="0"/>
              </a:rPr>
              <a:pPr>
                <a:defRPr/>
              </a:pPr>
              <a:t>‹#›</a:t>
            </a:fld>
            <a:endParaRPr lang="en-US" sz="1000" dirty="0">
              <a:latin typeface="Museo Sans For Dell" pitchFamily="2" charset="0"/>
            </a:endParaRPr>
          </a:p>
        </p:txBody>
      </p:sp>
      <p:sp>
        <p:nvSpPr>
          <p:cNvPr id="2" name="fl" descr="                              Dell - Internal Use - Confidential&#10;"/>
          <p:cNvSpPr txBox="1"/>
          <p:nvPr/>
        </p:nvSpPr>
        <p:spPr>
          <a:xfrm>
            <a:off x="0" y="8961120"/>
            <a:ext cx="6997700" cy="353943"/>
          </a:xfrm>
          <a:prstGeom prst="rect">
            <a:avLst/>
          </a:prstGeom>
          <a:noFill/>
        </p:spPr>
        <p:txBody>
          <a:bodyPr vert="horz" rtlCol="0">
            <a:spAutoFit/>
          </a:bodyPr>
          <a:lstStyle/>
          <a:p>
            <a:r>
              <a:rPr lang="en-US" sz="850" b="1" dirty="0" smtClean="0">
                <a:solidFill>
                  <a:srgbClr val="7F7F7F"/>
                </a:solidFill>
                <a:latin typeface="museo sans for dell" panose="02000000000000000000" pitchFamily="2" charset="0"/>
              </a:rPr>
              <a:t>                              Dell - Internal Use - Confidential</a:t>
            </a:r>
          </a:p>
          <a:p>
            <a:endParaRPr lang="en-US" sz="850" b="1" dirty="0">
              <a:solidFill>
                <a:srgbClr val="7F7F7F"/>
              </a:solidFill>
              <a:latin typeface="museo sans for dell"/>
            </a:endParaRPr>
          </a:p>
        </p:txBody>
      </p:sp>
    </p:spTree>
    <p:extLst>
      <p:ext uri="{BB962C8B-B14F-4D97-AF65-F5344CB8AC3E}">
        <p14:creationId xmlns:p14="http://schemas.microsoft.com/office/powerpoint/2010/main" val="32026834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8" name="Rectangle 4"/>
          <p:cNvSpPr>
            <a:spLocks noGrp="1" noRot="1" noChangeAspect="1" noChangeArrowheads="1" noTextEdit="1"/>
          </p:cNvSpPr>
          <p:nvPr>
            <p:ph type="sldImg" idx="2"/>
          </p:nvPr>
        </p:nvSpPr>
        <p:spPr bwMode="auto">
          <a:xfrm>
            <a:off x="42863" y="382588"/>
            <a:ext cx="6981825" cy="3927475"/>
          </a:xfrm>
          <a:prstGeom prst="rect">
            <a:avLst/>
          </a:prstGeom>
          <a:noFill/>
          <a:ln w="9525">
            <a:solidFill>
              <a:srgbClr val="000000"/>
            </a:solidFill>
            <a:miter lim="800000"/>
            <a:headEnd/>
            <a:tailEnd/>
          </a:ln>
        </p:spPr>
      </p:sp>
      <p:sp>
        <p:nvSpPr>
          <p:cNvPr id="71685" name="Rectangle 5"/>
          <p:cNvSpPr>
            <a:spLocks noGrp="1" noChangeArrowheads="1"/>
          </p:cNvSpPr>
          <p:nvPr>
            <p:ph type="body" sz="quarter" idx="3"/>
          </p:nvPr>
        </p:nvSpPr>
        <p:spPr bwMode="auto">
          <a:xfrm>
            <a:off x="693824" y="4508347"/>
            <a:ext cx="5667219" cy="4257966"/>
          </a:xfrm>
          <a:prstGeom prst="rect">
            <a:avLst/>
          </a:prstGeom>
          <a:noFill/>
          <a:ln w="9525">
            <a:noFill/>
            <a:miter lim="800000"/>
            <a:headEnd/>
            <a:tailEnd/>
          </a:ln>
          <a:effectLst/>
        </p:spPr>
        <p:txBody>
          <a:bodyPr vert="horz" wrap="square" lIns="90789" tIns="45396" rIns="90789" bIns="45396"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1687" name="Rectangle 7"/>
          <p:cNvSpPr>
            <a:spLocks noGrp="1" noChangeArrowheads="1"/>
          </p:cNvSpPr>
          <p:nvPr>
            <p:ph type="sldNum" sz="quarter" idx="5"/>
          </p:nvPr>
        </p:nvSpPr>
        <p:spPr bwMode="auto">
          <a:xfrm>
            <a:off x="6321287" y="9074426"/>
            <a:ext cx="668462" cy="213162"/>
          </a:xfrm>
          <a:prstGeom prst="rect">
            <a:avLst/>
          </a:prstGeom>
          <a:noFill/>
          <a:ln w="9525">
            <a:noFill/>
            <a:miter lim="800000"/>
            <a:headEnd/>
            <a:tailEnd/>
          </a:ln>
          <a:effectLst/>
        </p:spPr>
        <p:txBody>
          <a:bodyPr vert="horz" wrap="square" lIns="90789" tIns="45396" rIns="90789" bIns="45396" numCol="1" anchor="b" anchorCtr="0" compatLnSpc="1">
            <a:prstTxWarp prst="textNoShape">
              <a:avLst/>
            </a:prstTxWarp>
          </a:bodyPr>
          <a:lstStyle>
            <a:lvl1pPr algn="r" defTabSz="907823" eaLnBrk="0" hangingPunct="0">
              <a:lnSpc>
                <a:spcPct val="100000"/>
              </a:lnSpc>
              <a:spcBef>
                <a:spcPct val="0"/>
              </a:spcBef>
              <a:defRPr sz="1000" b="0">
                <a:latin typeface="Museo Sans For Dell" pitchFamily="2" charset="0"/>
              </a:defRPr>
            </a:lvl1pPr>
          </a:lstStyle>
          <a:p>
            <a:pPr>
              <a:defRPr/>
            </a:pPr>
            <a:fld id="{FA04BB6B-BEDE-48E4-970F-8DFC0D4B5AE7}" type="slidenum">
              <a:rPr lang="en-US" smtClean="0"/>
              <a:pPr>
                <a:defRPr/>
              </a:pPr>
              <a:t>‹#›</a:t>
            </a:fld>
            <a:endParaRPr lang="en-US" dirty="0"/>
          </a:p>
        </p:txBody>
      </p:sp>
      <p:sp>
        <p:nvSpPr>
          <p:cNvPr id="2" name="fl" descr="                              Dell - Internal Use - Confidential&#10;"/>
          <p:cNvSpPr txBox="1"/>
          <p:nvPr/>
        </p:nvSpPr>
        <p:spPr>
          <a:xfrm>
            <a:off x="0" y="8961120"/>
            <a:ext cx="6997700" cy="353943"/>
          </a:xfrm>
          <a:prstGeom prst="rect">
            <a:avLst/>
          </a:prstGeom>
          <a:noFill/>
        </p:spPr>
        <p:txBody>
          <a:bodyPr vert="horz" rtlCol="0">
            <a:spAutoFit/>
          </a:bodyPr>
          <a:lstStyle/>
          <a:p>
            <a:pPr algn="l"/>
            <a:r>
              <a:rPr lang="en-US" sz="850" b="1" i="0" u="none" baseline="0" dirty="0" smtClean="0">
                <a:solidFill>
                  <a:srgbClr val="7F7F7F"/>
                </a:solidFill>
                <a:latin typeface="museo sans for dell" panose="02000000000000000000" pitchFamily="2" charset="0"/>
              </a:rPr>
              <a:t>                              Dell - Internal Use - Confidential</a:t>
            </a:r>
          </a:p>
          <a:p>
            <a:pPr algn="l"/>
            <a:endParaRPr lang="en-US" sz="850" b="1" i="0" u="none" baseline="0" dirty="0">
              <a:solidFill>
                <a:srgbClr val="7F7F7F"/>
              </a:solidFill>
              <a:latin typeface="museo sans for dell"/>
            </a:endParaRPr>
          </a:p>
        </p:txBody>
      </p:sp>
    </p:spTree>
    <p:extLst>
      <p:ext uri="{BB962C8B-B14F-4D97-AF65-F5344CB8AC3E}">
        <p14:creationId xmlns:p14="http://schemas.microsoft.com/office/powerpoint/2010/main" val="85716887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useo Sans For Dell" pitchFamily="2" charset="0"/>
        <a:ea typeface="+mn-ea"/>
        <a:cs typeface="+mn-cs"/>
      </a:defRPr>
    </a:lvl1pPr>
    <a:lvl2pPr marL="457200" algn="l" rtl="0" eaLnBrk="0" fontAlgn="base" hangingPunct="0">
      <a:spcBef>
        <a:spcPct val="30000"/>
      </a:spcBef>
      <a:spcAft>
        <a:spcPct val="0"/>
      </a:spcAft>
      <a:defRPr sz="1200" kern="1200">
        <a:solidFill>
          <a:schemeClr val="tx1"/>
        </a:solidFill>
        <a:latin typeface="Museo Sans For Dell" pitchFamily="2" charset="0"/>
        <a:ea typeface="+mn-ea"/>
        <a:cs typeface="+mn-cs"/>
      </a:defRPr>
    </a:lvl2pPr>
    <a:lvl3pPr marL="914400" algn="l" rtl="0" eaLnBrk="0" fontAlgn="base" hangingPunct="0">
      <a:spcBef>
        <a:spcPct val="30000"/>
      </a:spcBef>
      <a:spcAft>
        <a:spcPct val="0"/>
      </a:spcAft>
      <a:defRPr sz="1200" kern="1200">
        <a:solidFill>
          <a:schemeClr val="tx1"/>
        </a:solidFill>
        <a:latin typeface="Museo Sans For Dell" pitchFamily="2" charset="0"/>
        <a:ea typeface="+mn-ea"/>
        <a:cs typeface="+mn-cs"/>
      </a:defRPr>
    </a:lvl3pPr>
    <a:lvl4pPr marL="1371600" algn="l" rtl="0" eaLnBrk="0" fontAlgn="base" hangingPunct="0">
      <a:spcBef>
        <a:spcPct val="30000"/>
      </a:spcBef>
      <a:spcAft>
        <a:spcPct val="0"/>
      </a:spcAft>
      <a:defRPr sz="1200" kern="1200">
        <a:solidFill>
          <a:schemeClr val="tx1"/>
        </a:solidFill>
        <a:latin typeface="Museo Sans For Dell" pitchFamily="2" charset="0"/>
        <a:ea typeface="+mn-ea"/>
        <a:cs typeface="+mn-cs"/>
      </a:defRPr>
    </a:lvl4pPr>
    <a:lvl5pPr marL="1828800" algn="l" rtl="0" eaLnBrk="0" fontAlgn="base" hangingPunct="0">
      <a:spcBef>
        <a:spcPct val="30000"/>
      </a:spcBef>
      <a:spcAft>
        <a:spcPct val="0"/>
      </a:spcAft>
      <a:defRPr sz="1200" kern="1200">
        <a:solidFill>
          <a:schemeClr val="tx1"/>
        </a:solidFill>
        <a:latin typeface="Museo Sans For Dell"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4813" y="696913"/>
            <a:ext cx="6188075" cy="3481387"/>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EF634F2-089B-4FE3-AB7F-C714A7297EEC}"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135984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10</a:t>
            </a:fld>
            <a:endParaRPr lang="en-US" dirty="0"/>
          </a:p>
        </p:txBody>
      </p:sp>
    </p:spTree>
    <p:extLst>
      <p:ext uri="{BB962C8B-B14F-4D97-AF65-F5344CB8AC3E}">
        <p14:creationId xmlns:p14="http://schemas.microsoft.com/office/powerpoint/2010/main" val="3311427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11</a:t>
            </a:fld>
            <a:endParaRPr lang="en-US" dirty="0"/>
          </a:p>
        </p:txBody>
      </p:sp>
    </p:spTree>
    <p:extLst>
      <p:ext uri="{BB962C8B-B14F-4D97-AF65-F5344CB8AC3E}">
        <p14:creationId xmlns:p14="http://schemas.microsoft.com/office/powerpoint/2010/main" val="1619543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12</a:t>
            </a:fld>
            <a:endParaRPr lang="en-US" dirty="0"/>
          </a:p>
        </p:txBody>
      </p:sp>
    </p:spTree>
    <p:extLst>
      <p:ext uri="{BB962C8B-B14F-4D97-AF65-F5344CB8AC3E}">
        <p14:creationId xmlns:p14="http://schemas.microsoft.com/office/powerpoint/2010/main" val="3316057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13</a:t>
            </a:fld>
            <a:endParaRPr lang="en-US" dirty="0"/>
          </a:p>
        </p:txBody>
      </p:sp>
    </p:spTree>
    <p:extLst>
      <p:ext uri="{BB962C8B-B14F-4D97-AF65-F5344CB8AC3E}">
        <p14:creationId xmlns:p14="http://schemas.microsoft.com/office/powerpoint/2010/main" val="3086028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14</a:t>
            </a:fld>
            <a:endParaRPr lang="en-US" dirty="0"/>
          </a:p>
        </p:txBody>
      </p:sp>
    </p:spTree>
    <p:extLst>
      <p:ext uri="{BB962C8B-B14F-4D97-AF65-F5344CB8AC3E}">
        <p14:creationId xmlns:p14="http://schemas.microsoft.com/office/powerpoint/2010/main" val="1895392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15</a:t>
            </a:fld>
            <a:endParaRPr lang="en-US" dirty="0"/>
          </a:p>
        </p:txBody>
      </p:sp>
    </p:spTree>
    <p:extLst>
      <p:ext uri="{BB962C8B-B14F-4D97-AF65-F5344CB8AC3E}">
        <p14:creationId xmlns:p14="http://schemas.microsoft.com/office/powerpoint/2010/main" val="1777535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16</a:t>
            </a:fld>
            <a:endParaRPr lang="en-US" dirty="0"/>
          </a:p>
        </p:txBody>
      </p:sp>
    </p:spTree>
    <p:extLst>
      <p:ext uri="{BB962C8B-B14F-4D97-AF65-F5344CB8AC3E}">
        <p14:creationId xmlns:p14="http://schemas.microsoft.com/office/powerpoint/2010/main" val="3827282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18</a:t>
            </a:fld>
            <a:endParaRPr lang="en-US" dirty="0"/>
          </a:p>
        </p:txBody>
      </p:sp>
    </p:spTree>
    <p:extLst>
      <p:ext uri="{BB962C8B-B14F-4D97-AF65-F5344CB8AC3E}">
        <p14:creationId xmlns:p14="http://schemas.microsoft.com/office/powerpoint/2010/main" val="1256982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3" y="382588"/>
            <a:ext cx="6981825" cy="3927475"/>
          </a:xfrm>
        </p:spPr>
      </p:sp>
      <p:sp>
        <p:nvSpPr>
          <p:cNvPr id="3" name="Notes Placeholder 2"/>
          <p:cNvSpPr>
            <a:spLocks noGrp="1"/>
          </p:cNvSpPr>
          <p:nvPr>
            <p:ph type="body" idx="1"/>
          </p:nvPr>
        </p:nvSpPr>
        <p:spPr/>
        <p:txBody>
          <a:bodyPr/>
          <a:lstStyle/>
          <a:p>
            <a:r>
              <a:rPr lang="en-US" b="1" dirty="0" smtClean="0"/>
              <a:t>The customer</a:t>
            </a:r>
          </a:p>
          <a:p>
            <a:pPr marL="0" lvl="1" indent="0">
              <a:lnSpc>
                <a:spcPct val="100000"/>
              </a:lnSpc>
              <a:spcBef>
                <a:spcPts val="0"/>
              </a:spcBef>
              <a:spcAft>
                <a:spcPts val="0"/>
              </a:spcAft>
              <a:buClr>
                <a:srgbClr val="0085C3"/>
              </a:buClr>
              <a:buNone/>
              <a:defRPr/>
            </a:pPr>
            <a:r>
              <a:rPr lang="en-US" sz="1000" dirty="0" smtClean="0">
                <a:solidFill>
                  <a:srgbClr val="000000"/>
                </a:solidFill>
                <a:cs typeface="Arial" pitchFamily="34" charset="0"/>
              </a:rPr>
              <a:t>ACI Worldwide powers electronic payments for financial institutions, retailers and processors around the world with the broadest, most integrated suite of electronic payment software in the market.</a:t>
            </a:r>
          </a:p>
          <a:p>
            <a:pPr marL="0" lvl="1" indent="0">
              <a:lnSpc>
                <a:spcPct val="100000"/>
              </a:lnSpc>
              <a:spcBef>
                <a:spcPts val="0"/>
              </a:spcBef>
              <a:spcAft>
                <a:spcPts val="0"/>
              </a:spcAft>
              <a:buClr>
                <a:srgbClr val="0085C3"/>
              </a:buClr>
              <a:buFont typeface="Museo Sans For Dell" pitchFamily="2" charset="0"/>
              <a:buNone/>
              <a:defRPr/>
            </a:pPr>
            <a:endParaRPr lang="en-US" sz="1000" kern="1200" dirty="0" smtClean="0">
              <a:solidFill>
                <a:srgbClr val="444444"/>
              </a:solidFill>
              <a:cs typeface="+mn-cs"/>
            </a:endParaRPr>
          </a:p>
          <a:p>
            <a:pPr marL="0" lvl="1" indent="0">
              <a:lnSpc>
                <a:spcPct val="100000"/>
              </a:lnSpc>
              <a:spcBef>
                <a:spcPts val="0"/>
              </a:spcBef>
              <a:spcAft>
                <a:spcPts val="0"/>
              </a:spcAft>
              <a:buClr>
                <a:srgbClr val="0085C3"/>
              </a:buClr>
              <a:buFont typeface="Museo Sans For Dell" pitchFamily="2" charset="0"/>
              <a:buNone/>
              <a:defRPr/>
            </a:pPr>
            <a:r>
              <a:rPr lang="en-US" sz="1000" b="1" dirty="0" smtClean="0">
                <a:solidFill>
                  <a:srgbClr val="444444"/>
                </a:solidFill>
              </a:rPr>
              <a:t>Business Need: </a:t>
            </a:r>
            <a:r>
              <a:rPr lang="en-US" sz="1000" kern="1200" dirty="0" smtClean="0">
                <a:solidFill>
                  <a:srgbClr val="444444"/>
                </a:solidFill>
                <a:cs typeface="+mn-cs"/>
              </a:rPr>
              <a:t>Automation of payment transaction for an Online Banking Product  for 3 countries to improve quality of regression testing </a:t>
            </a:r>
          </a:p>
          <a:p>
            <a:pPr marL="0" lvl="1" indent="0">
              <a:lnSpc>
                <a:spcPct val="100000"/>
              </a:lnSpc>
              <a:spcBef>
                <a:spcPts val="0"/>
              </a:spcBef>
              <a:spcAft>
                <a:spcPts val="0"/>
              </a:spcAft>
              <a:buClr>
                <a:srgbClr val="0085C3"/>
              </a:buClr>
              <a:buFont typeface="Museo Sans For Dell" pitchFamily="2" charset="0"/>
              <a:buNone/>
              <a:defRPr/>
            </a:pPr>
            <a:endParaRPr lang="en-GB" sz="1000" b="1" kern="1200" dirty="0" smtClean="0">
              <a:solidFill>
                <a:srgbClr val="444444"/>
              </a:solidFill>
              <a:cs typeface="+mn-cs"/>
            </a:endParaRPr>
          </a:p>
          <a:p>
            <a:pPr marL="0" lvl="1" indent="0">
              <a:lnSpc>
                <a:spcPct val="100000"/>
              </a:lnSpc>
              <a:spcBef>
                <a:spcPts val="0"/>
              </a:spcBef>
              <a:spcAft>
                <a:spcPts val="0"/>
              </a:spcAft>
              <a:buClr>
                <a:srgbClr val="0085C3"/>
              </a:buClr>
              <a:buFont typeface="Museo Sans For Dell" pitchFamily="2" charset="0"/>
              <a:buNone/>
              <a:defRPr/>
            </a:pPr>
            <a:r>
              <a:rPr lang="en-GB" sz="1000" b="1" kern="1200" dirty="0" smtClean="0">
                <a:solidFill>
                  <a:srgbClr val="444444"/>
                </a:solidFill>
                <a:cs typeface="+mn-cs"/>
              </a:rPr>
              <a:t>Areas of Business Serviced: </a:t>
            </a:r>
            <a:r>
              <a:rPr lang="en-US" sz="1000" kern="1200" dirty="0" smtClean="0">
                <a:solidFill>
                  <a:srgbClr val="444444"/>
                </a:solidFill>
                <a:cs typeface="+mn-cs"/>
              </a:rPr>
              <a:t>Payment Products in Online Banking</a:t>
            </a:r>
          </a:p>
          <a:p>
            <a:pPr marL="0" indent="0">
              <a:lnSpc>
                <a:spcPct val="100000"/>
              </a:lnSpc>
              <a:spcBef>
                <a:spcPts val="0"/>
              </a:spcBef>
              <a:spcAft>
                <a:spcPts val="0"/>
              </a:spcAft>
              <a:buClr>
                <a:srgbClr val="0085C3"/>
              </a:buClr>
              <a:buFont typeface="Arial" pitchFamily="34" charset="0"/>
              <a:buNone/>
              <a:defRPr/>
            </a:pPr>
            <a:endParaRPr lang="en-GB" sz="1000" b="1" kern="1200" dirty="0" smtClean="0">
              <a:solidFill>
                <a:srgbClr val="444444"/>
              </a:solidFill>
            </a:endParaRPr>
          </a:p>
          <a:p>
            <a:pPr marL="0" indent="0">
              <a:lnSpc>
                <a:spcPct val="100000"/>
              </a:lnSpc>
              <a:spcBef>
                <a:spcPts val="0"/>
              </a:spcBef>
              <a:spcAft>
                <a:spcPts val="0"/>
              </a:spcAft>
              <a:buClr>
                <a:srgbClr val="0085C3"/>
              </a:buClr>
              <a:buFont typeface="Arial" pitchFamily="34" charset="0"/>
              <a:buNone/>
              <a:defRPr/>
            </a:pPr>
            <a:r>
              <a:rPr lang="en-GB" sz="1000" b="1" kern="1200" dirty="0" smtClean="0">
                <a:solidFill>
                  <a:srgbClr val="444444"/>
                </a:solidFill>
              </a:rPr>
              <a:t>Geographies: </a:t>
            </a:r>
            <a:r>
              <a:rPr lang="en-GB" sz="1000" kern="1200" dirty="0" smtClean="0">
                <a:solidFill>
                  <a:srgbClr val="444444"/>
                </a:solidFill>
              </a:rPr>
              <a:t>Singapore, Malaysia, China</a:t>
            </a:r>
          </a:p>
          <a:p>
            <a:pPr marL="0" indent="0">
              <a:lnSpc>
                <a:spcPct val="100000"/>
              </a:lnSpc>
              <a:spcBef>
                <a:spcPts val="0"/>
              </a:spcBef>
              <a:spcAft>
                <a:spcPts val="0"/>
              </a:spcAft>
              <a:buClr>
                <a:srgbClr val="0085C3"/>
              </a:buClr>
              <a:buFont typeface="Arial" pitchFamily="34" charset="0"/>
              <a:buNone/>
              <a:defRPr/>
            </a:pPr>
            <a:endParaRPr lang="en-GB" sz="1000" b="1" kern="1200" dirty="0" smtClean="0">
              <a:solidFill>
                <a:srgbClr val="444444"/>
              </a:solidFill>
            </a:endParaRPr>
          </a:p>
          <a:p>
            <a:pPr marL="0" indent="0">
              <a:lnSpc>
                <a:spcPct val="100000"/>
              </a:lnSpc>
              <a:spcBef>
                <a:spcPts val="0"/>
              </a:spcBef>
              <a:spcAft>
                <a:spcPts val="0"/>
              </a:spcAft>
              <a:buClr>
                <a:srgbClr val="0085C3"/>
              </a:buClr>
              <a:buFont typeface="Arial" pitchFamily="34" charset="0"/>
              <a:buNone/>
              <a:defRPr/>
            </a:pPr>
            <a:r>
              <a:rPr lang="en-GB" sz="1000" b="1" kern="1200" dirty="0" smtClean="0">
                <a:solidFill>
                  <a:srgbClr val="444444"/>
                </a:solidFill>
              </a:rPr>
              <a:t>Project Locations: </a:t>
            </a:r>
            <a:r>
              <a:rPr lang="en-GB" sz="1000" kern="1200" dirty="0" smtClean="0">
                <a:solidFill>
                  <a:srgbClr val="444444"/>
                </a:solidFill>
              </a:rPr>
              <a:t>India</a:t>
            </a:r>
            <a:endParaRPr lang="en-US" sz="1000" b="1" kern="1200" dirty="0" smtClean="0">
              <a:solidFill>
                <a:srgbClr val="444444"/>
              </a:solidFill>
            </a:endParaRPr>
          </a:p>
          <a:p>
            <a:pPr marL="0" indent="0">
              <a:lnSpc>
                <a:spcPct val="100000"/>
              </a:lnSpc>
              <a:spcBef>
                <a:spcPts val="0"/>
              </a:spcBef>
              <a:spcAft>
                <a:spcPts val="0"/>
              </a:spcAft>
              <a:buClr>
                <a:srgbClr val="0085C3"/>
              </a:buClr>
              <a:buFont typeface="Arial" pitchFamily="34" charset="0"/>
              <a:buNone/>
              <a:defRPr/>
            </a:pPr>
            <a:endParaRPr lang="en-US" sz="1000" b="1" kern="1200" dirty="0" smtClean="0">
              <a:solidFill>
                <a:srgbClr val="444444"/>
              </a:solidFill>
            </a:endParaRPr>
          </a:p>
          <a:p>
            <a:pPr marL="0" indent="0">
              <a:lnSpc>
                <a:spcPct val="100000"/>
              </a:lnSpc>
              <a:spcBef>
                <a:spcPts val="0"/>
              </a:spcBef>
              <a:spcAft>
                <a:spcPts val="0"/>
              </a:spcAft>
              <a:buClr>
                <a:srgbClr val="0085C3"/>
              </a:buClr>
              <a:buFont typeface="Arial" pitchFamily="34" charset="0"/>
              <a:buNone/>
              <a:defRPr/>
            </a:pPr>
            <a:r>
              <a:rPr lang="en-US" sz="1000" b="1" kern="1200" dirty="0" smtClean="0">
                <a:solidFill>
                  <a:srgbClr val="444444"/>
                </a:solidFill>
              </a:rPr>
              <a:t>From Regunathan Ravi (Resource Manager), ACI Worldwide:</a:t>
            </a:r>
            <a:endParaRPr lang="en-GB" sz="1000" b="1" kern="1200" dirty="0" smtClean="0">
              <a:solidFill>
                <a:srgbClr val="444444"/>
              </a:solidFill>
            </a:endParaRPr>
          </a:p>
          <a:p>
            <a:pPr marL="0" lvl="1" indent="0">
              <a:lnSpc>
                <a:spcPct val="100000"/>
              </a:lnSpc>
              <a:spcBef>
                <a:spcPts val="0"/>
              </a:spcBef>
              <a:spcAft>
                <a:spcPts val="0"/>
              </a:spcAft>
              <a:buClr>
                <a:srgbClr val="0085C3"/>
              </a:buClr>
              <a:buNone/>
            </a:pPr>
            <a:r>
              <a:rPr lang="en-US" sz="1000" i="1" dirty="0" smtClean="0">
                <a:solidFill>
                  <a:srgbClr val="444444"/>
                </a:solidFill>
              </a:rPr>
              <a:t>“Appreciate your efforts, dedication and commitment to complete Silk Automation Phase I on schedule. The way the framework designed and written is certainly a value addition and it is going to help us in Phase II in covering a larger scope, also you have done a splendid job in customizing classic agent scripts to open agent, though there was a technical challenge in carrying out this task.</a:t>
            </a:r>
            <a:r>
              <a:rPr lang="en-US" sz="1000" i="1" kern="1200" dirty="0" smtClean="0">
                <a:solidFill>
                  <a:srgbClr val="444444"/>
                </a:solidFill>
                <a:cs typeface="+mn-cs"/>
              </a:rPr>
              <a:t>”</a:t>
            </a:r>
          </a:p>
          <a:p>
            <a:endParaRPr lang="en-US" b="1" dirty="0" smtClean="0"/>
          </a:p>
          <a:p>
            <a:r>
              <a:rPr lang="en-US" b="1" dirty="0" smtClean="0"/>
              <a:t>The</a:t>
            </a:r>
            <a:r>
              <a:rPr lang="en-US" b="1" baseline="0" dirty="0" smtClean="0"/>
              <a:t> Solution</a:t>
            </a:r>
          </a:p>
          <a:p>
            <a:pPr marL="115888" indent="-115888">
              <a:lnSpc>
                <a:spcPct val="100000"/>
              </a:lnSpc>
              <a:spcBef>
                <a:spcPts val="0"/>
              </a:spcBef>
              <a:spcAft>
                <a:spcPts val="0"/>
              </a:spcAft>
              <a:buClr>
                <a:srgbClr val="000000">
                  <a:lumMod val="50000"/>
                  <a:lumOff val="50000"/>
                </a:srgbClr>
              </a:buClr>
              <a:defRPr/>
            </a:pPr>
            <a:r>
              <a:rPr lang="en-US" sz="1200" dirty="0" smtClean="0">
                <a:solidFill>
                  <a:srgbClr val="444444"/>
                </a:solidFill>
              </a:rPr>
              <a:t>Building Automation Framework using SilkTest to support multiple browsers like IE6, IE7, IE8 &amp; FF3.6.8. This was achieved by using option set file of silk test where respective settings are loaded during execution</a:t>
            </a:r>
          </a:p>
          <a:p>
            <a:pPr marL="115888" indent="-115888">
              <a:lnSpc>
                <a:spcPct val="100000"/>
              </a:lnSpc>
              <a:spcBef>
                <a:spcPts val="0"/>
              </a:spcBef>
              <a:spcAft>
                <a:spcPts val="0"/>
              </a:spcAft>
              <a:buClr>
                <a:srgbClr val="000000">
                  <a:lumMod val="50000"/>
                  <a:lumOff val="50000"/>
                </a:srgbClr>
              </a:buClr>
              <a:defRPr/>
            </a:pPr>
            <a:r>
              <a:rPr lang="en-US" sz="1200" dirty="0" smtClean="0">
                <a:solidFill>
                  <a:srgbClr val="444444"/>
                </a:solidFill>
              </a:rPr>
              <a:t>Conversion of silk test scripts from classic agent to open agent to support multiple browsers and also speed up execution.</a:t>
            </a:r>
          </a:p>
          <a:p>
            <a:pPr marL="115888" indent="-115888">
              <a:lnSpc>
                <a:spcPct val="100000"/>
              </a:lnSpc>
              <a:spcBef>
                <a:spcPts val="0"/>
              </a:spcBef>
              <a:spcAft>
                <a:spcPts val="0"/>
              </a:spcAft>
              <a:buClr>
                <a:srgbClr val="000000">
                  <a:lumMod val="50000"/>
                  <a:lumOff val="50000"/>
                </a:srgbClr>
              </a:buClr>
              <a:defRPr/>
            </a:pPr>
            <a:r>
              <a:rPr lang="en-US" sz="1200" dirty="0" smtClean="0">
                <a:solidFill>
                  <a:srgbClr val="444444"/>
                </a:solidFill>
              </a:rPr>
              <a:t>Supported test execution across operating systems - Windows XP, Windows 7 and Win Vista environments.</a:t>
            </a:r>
          </a:p>
          <a:p>
            <a:pPr marL="115888" indent="-115888">
              <a:lnSpc>
                <a:spcPct val="100000"/>
              </a:lnSpc>
              <a:spcBef>
                <a:spcPts val="0"/>
              </a:spcBef>
              <a:spcAft>
                <a:spcPts val="0"/>
              </a:spcAft>
              <a:buClr>
                <a:srgbClr val="000000">
                  <a:lumMod val="50000"/>
                  <a:lumOff val="50000"/>
                </a:srgbClr>
              </a:buClr>
              <a:defRPr/>
            </a:pPr>
            <a:r>
              <a:rPr lang="en-US" sz="1200" dirty="0" smtClean="0">
                <a:solidFill>
                  <a:srgbClr val="444444"/>
                </a:solidFill>
              </a:rPr>
              <a:t>Phase wise automation to incrementally automate 32 payment products across 3 countries with common function documented first so as to reduce scripting time for new functionalities</a:t>
            </a:r>
          </a:p>
          <a:p>
            <a:pPr marL="115888" indent="-115888">
              <a:lnSpc>
                <a:spcPct val="100000"/>
              </a:lnSpc>
              <a:spcBef>
                <a:spcPts val="0"/>
              </a:spcBef>
              <a:spcAft>
                <a:spcPts val="0"/>
              </a:spcAft>
              <a:buClr>
                <a:srgbClr val="000000">
                  <a:lumMod val="50000"/>
                  <a:lumOff val="50000"/>
                </a:srgbClr>
              </a:buClr>
              <a:defRPr/>
            </a:pPr>
            <a:r>
              <a:rPr lang="en-US" sz="1200" dirty="0" smtClean="0">
                <a:solidFill>
                  <a:srgbClr val="444444"/>
                </a:solidFill>
              </a:rPr>
              <a:t>Test data is maintained using spread sheet.  Test cases use the data from the spread sheet and data driven testing is performed.</a:t>
            </a:r>
          </a:p>
          <a:p>
            <a:pPr marL="115888" indent="-115888">
              <a:lnSpc>
                <a:spcPct val="100000"/>
              </a:lnSpc>
              <a:spcBef>
                <a:spcPts val="0"/>
              </a:spcBef>
              <a:spcAft>
                <a:spcPts val="0"/>
              </a:spcAft>
              <a:buClr>
                <a:srgbClr val="7AB800"/>
              </a:buClr>
              <a:defRPr/>
            </a:pPr>
            <a:r>
              <a:rPr lang="en-US" sz="1200" dirty="0" smtClean="0">
                <a:solidFill>
                  <a:srgbClr val="444444"/>
                </a:solidFill>
              </a:rPr>
              <a:t>Single point of change that needs to be done if there are any changes to business functions or global variables.</a:t>
            </a:r>
          </a:p>
          <a:p>
            <a:pPr marL="115888" indent="-115888">
              <a:lnSpc>
                <a:spcPct val="100000"/>
              </a:lnSpc>
              <a:spcBef>
                <a:spcPts val="0"/>
              </a:spcBef>
              <a:spcAft>
                <a:spcPts val="0"/>
              </a:spcAft>
              <a:buClr>
                <a:srgbClr val="7AB800"/>
              </a:buClr>
              <a:defRPr/>
            </a:pPr>
            <a:r>
              <a:rPr lang="en-US" sz="1200" dirty="0" smtClean="0">
                <a:solidFill>
                  <a:srgbClr val="444444"/>
                </a:solidFill>
              </a:rPr>
              <a:t>Test cases are organized in the form of Test Plan which helps scheduled intended test activities and also system scheduling done for better utilization of resources.</a:t>
            </a:r>
          </a:p>
          <a:p>
            <a:pPr marL="115888" indent="-115888">
              <a:lnSpc>
                <a:spcPct val="100000"/>
              </a:lnSpc>
              <a:spcBef>
                <a:spcPts val="0"/>
              </a:spcBef>
              <a:spcAft>
                <a:spcPts val="0"/>
              </a:spcAft>
              <a:buClr>
                <a:srgbClr val="7AB800"/>
              </a:buClr>
              <a:defRPr/>
            </a:pPr>
            <a:r>
              <a:rPr lang="en-US" sz="1200" dirty="0" smtClean="0">
                <a:solidFill>
                  <a:srgbClr val="444444"/>
                </a:solidFill>
              </a:rPr>
              <a:t>Results are generated in the form of  res, pdf  and HTML file formats.</a:t>
            </a:r>
          </a:p>
          <a:p>
            <a:endParaRPr lang="en-US" b="1" dirty="0" smtClean="0"/>
          </a:p>
          <a:p>
            <a:r>
              <a:rPr lang="en-US" b="1" dirty="0" smtClean="0"/>
              <a:t>Benefits</a:t>
            </a:r>
          </a:p>
          <a:p>
            <a:pPr marL="171450" indent="-171450">
              <a:lnSpc>
                <a:spcPct val="100000"/>
              </a:lnSpc>
              <a:spcBef>
                <a:spcPts val="0"/>
              </a:spcBef>
              <a:spcAft>
                <a:spcPts val="0"/>
              </a:spcAft>
              <a:buClr>
                <a:srgbClr val="7AB800"/>
              </a:buClr>
              <a:buFont typeface="Arial" panose="020B0604020202020204" pitchFamily="34" charset="0"/>
              <a:buChar char="•"/>
              <a:defRPr/>
            </a:pPr>
            <a:r>
              <a:rPr lang="en-US" sz="1200" b="0" dirty="0" smtClean="0">
                <a:solidFill>
                  <a:srgbClr val="444444"/>
                </a:solidFill>
              </a:rPr>
              <a:t>Reduction in Scripting Effort by 70% </a:t>
            </a:r>
            <a:r>
              <a:rPr lang="en-US" sz="1200" dirty="0" smtClean="0">
                <a:solidFill>
                  <a:srgbClr val="444444"/>
                </a:solidFill>
              </a:rPr>
              <a:t>- Designed Silk Test automation Framework that reduced the Scripting effort by 70%  for similar products</a:t>
            </a:r>
          </a:p>
          <a:p>
            <a:pPr marL="171450" indent="-171450">
              <a:lnSpc>
                <a:spcPct val="100000"/>
              </a:lnSpc>
              <a:spcBef>
                <a:spcPts val="0"/>
              </a:spcBef>
              <a:spcAft>
                <a:spcPts val="0"/>
              </a:spcAft>
              <a:buClr>
                <a:srgbClr val="7AB800"/>
              </a:buClr>
              <a:buFont typeface="Arial" panose="020B0604020202020204" pitchFamily="34" charset="0"/>
              <a:buChar char="•"/>
              <a:defRPr/>
            </a:pPr>
            <a:r>
              <a:rPr lang="en-US" sz="1200" b="0" dirty="0" smtClean="0">
                <a:solidFill>
                  <a:srgbClr val="444444"/>
                </a:solidFill>
              </a:rPr>
              <a:t>Reduction in Execution Effort by 30% </a:t>
            </a:r>
            <a:r>
              <a:rPr lang="en-US" sz="1200" dirty="0" smtClean="0">
                <a:solidFill>
                  <a:srgbClr val="444444"/>
                </a:solidFill>
              </a:rPr>
              <a:t>- Over all Regression Testing Cycle time was reduced from 3 weeks (Pure Manual Testing) to less that 2 weeks (combination of Manual and Automation)</a:t>
            </a:r>
            <a:endParaRPr lang="en-US" sz="1200" b="1" dirty="0" smtClean="0">
              <a:solidFill>
                <a:srgbClr val="444444"/>
              </a:solidFill>
            </a:endParaRPr>
          </a:p>
          <a:p>
            <a:pPr marL="171450" indent="-171450">
              <a:lnSpc>
                <a:spcPct val="100000"/>
              </a:lnSpc>
              <a:spcBef>
                <a:spcPts val="0"/>
              </a:spcBef>
              <a:spcAft>
                <a:spcPts val="0"/>
              </a:spcAft>
              <a:buClr>
                <a:srgbClr val="7AB800"/>
              </a:buClr>
              <a:buFont typeface="Arial" panose="020B0604020202020204" pitchFamily="34" charset="0"/>
              <a:buChar char="•"/>
              <a:defRPr/>
            </a:pPr>
            <a:r>
              <a:rPr lang="en-US" sz="1200" b="0" dirty="0" smtClean="0">
                <a:solidFill>
                  <a:srgbClr val="444444"/>
                </a:solidFill>
              </a:rPr>
              <a:t>Extensive coverage by supporting testing on Multiple Browsers and OS </a:t>
            </a:r>
            <a:r>
              <a:rPr lang="en-US" sz="1200" dirty="0" smtClean="0">
                <a:solidFill>
                  <a:srgbClr val="444444"/>
                </a:solidFill>
              </a:rPr>
              <a:t>: Supports multiple browser (IE7, IE8 and Mozilla Firefox 3.6.8) and Windows XP, Windows 7 and Win Vista environments using a single Automation frame work. .</a:t>
            </a:r>
          </a:p>
          <a:p>
            <a:endParaRPr lang="en-US" b="1" dirty="0" smtClean="0"/>
          </a:p>
          <a:p>
            <a:pPr marL="53975" indent="0">
              <a:spcBef>
                <a:spcPts val="600"/>
              </a:spcBef>
              <a:spcAft>
                <a:spcPts val="0"/>
              </a:spcAft>
              <a:buFont typeface="Arial" pitchFamily="34" charset="0"/>
              <a:buNone/>
            </a:pPr>
            <a:endParaRPr lang="en-US" sz="1200" b="0" kern="1200" dirty="0" smtClean="0">
              <a:solidFill>
                <a:schemeClr val="tx1"/>
              </a:solidFill>
              <a:latin typeface="Museo Sans For Dell" pitchFamily="2" charset="0"/>
              <a:ea typeface="+mn-ea"/>
              <a:cs typeface="+mn-cs"/>
            </a:endParaRPr>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19</a:t>
            </a:fld>
            <a:endParaRPr lang="en-US" dirty="0"/>
          </a:p>
        </p:txBody>
      </p:sp>
    </p:spTree>
    <p:extLst>
      <p:ext uri="{BB962C8B-B14F-4D97-AF65-F5344CB8AC3E}">
        <p14:creationId xmlns:p14="http://schemas.microsoft.com/office/powerpoint/2010/main" val="107328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3" y="382588"/>
            <a:ext cx="6981825" cy="3927475"/>
          </a:xfrm>
        </p:spPr>
      </p:sp>
      <p:sp>
        <p:nvSpPr>
          <p:cNvPr id="3" name="Notes Placeholder 2"/>
          <p:cNvSpPr>
            <a:spLocks noGrp="1"/>
          </p:cNvSpPr>
          <p:nvPr>
            <p:ph type="body" idx="1"/>
          </p:nvPr>
        </p:nvSpPr>
        <p:spPr/>
        <p:txBody>
          <a:bodyPr/>
          <a:lstStyle/>
          <a:p>
            <a:endParaRPr lang="en-US" sz="1200" dirty="0" smtClean="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20</a:t>
            </a:fld>
            <a:endParaRPr lang="en-US" dirty="0"/>
          </a:p>
        </p:txBody>
      </p:sp>
    </p:spTree>
    <p:extLst>
      <p:ext uri="{BB962C8B-B14F-4D97-AF65-F5344CB8AC3E}">
        <p14:creationId xmlns:p14="http://schemas.microsoft.com/office/powerpoint/2010/main" val="1429713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3" y="382588"/>
            <a:ext cx="6981825" cy="3927475"/>
          </a:xfrm>
        </p:spPr>
      </p:sp>
      <p:sp>
        <p:nvSpPr>
          <p:cNvPr id="3" name="Notes Placeholder 2"/>
          <p:cNvSpPr>
            <a:spLocks noGrp="1"/>
          </p:cNvSpPr>
          <p:nvPr>
            <p:ph type="body" idx="1"/>
          </p:nvPr>
        </p:nvSpPr>
        <p:spPr/>
        <p:txBody>
          <a:bodyPr/>
          <a:lstStyle/>
          <a:p>
            <a:r>
              <a:rPr lang="en-US" dirty="0" smtClean="0"/>
              <a:t>GENERIC</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solidFill>
                  <a:prstClr val="black"/>
                </a:solidFill>
              </a:rPr>
              <a:pPr>
                <a:defRPr/>
              </a:pPr>
              <a:t>2</a:t>
            </a:fld>
            <a:endParaRPr lang="en-US" dirty="0">
              <a:solidFill>
                <a:prstClr val="black"/>
              </a:solidFill>
            </a:endParaRPr>
          </a:p>
        </p:txBody>
      </p:sp>
    </p:spTree>
    <p:extLst>
      <p:ext uri="{BB962C8B-B14F-4D97-AF65-F5344CB8AC3E}">
        <p14:creationId xmlns:p14="http://schemas.microsoft.com/office/powerpoint/2010/main" val="409669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3" y="382588"/>
            <a:ext cx="6981825" cy="3927475"/>
          </a:xfrm>
        </p:spPr>
      </p:sp>
      <p:sp>
        <p:nvSpPr>
          <p:cNvPr id="3" name="Notes Placeholder 2"/>
          <p:cNvSpPr>
            <a:spLocks noGrp="1"/>
          </p:cNvSpPr>
          <p:nvPr>
            <p:ph type="body" idx="1"/>
          </p:nvPr>
        </p:nvSpPr>
        <p:spPr/>
        <p:txBody>
          <a:bodyPr/>
          <a:lstStyle/>
          <a:p>
            <a:r>
              <a:rPr lang="en-US" b="1" dirty="0" smtClean="0"/>
              <a:t>Customer: ICAP Trade Capture </a:t>
            </a:r>
          </a:p>
          <a:p>
            <a:endParaRPr lang="en-US" b="1" dirty="0" smtClean="0"/>
          </a:p>
          <a:p>
            <a:r>
              <a:rPr lang="en-US" b="1" dirty="0" smtClean="0"/>
              <a:t>Overview</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100" dirty="0" smtClean="0"/>
              <a:t>Dell developed test pack (manual and automation) for trade capture application which can be used for regression testing during future releases of trade capture</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100" b="1"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100" b="1" dirty="0" smtClean="0"/>
              <a:t>Scope</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100" dirty="0" smtClean="0"/>
              <a:t>Dell developed test pack (manual and automation) for trade capture application which can be used for regression testing during future releases of trade capture</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10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100" b="1" dirty="0" smtClean="0"/>
              <a:t>Contract: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100" dirty="0" smtClean="0">
                <a:solidFill>
                  <a:srgbClr val="444444"/>
                </a:solidFill>
              </a:rPr>
              <a:t>T&amp;M with Cap, USD 83,524</a:t>
            </a:r>
          </a:p>
          <a:p>
            <a:endParaRPr lang="en-US" b="1" dirty="0" smtClean="0"/>
          </a:p>
          <a:p>
            <a:r>
              <a:rPr lang="en-US" b="1" dirty="0" smtClean="0"/>
              <a:t>Technology</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GB" sz="1100" dirty="0" smtClean="0">
                <a:solidFill>
                  <a:srgbClr val="444444"/>
                </a:solidFill>
                <a:latin typeface="Museo Sans For Dell" pitchFamily="2" charset="0"/>
              </a:rPr>
              <a:t>HP QTP for Automation</a:t>
            </a:r>
            <a:endParaRPr lang="en-US" sz="1100" dirty="0" smtClean="0">
              <a:solidFill>
                <a:srgbClr val="444444"/>
              </a:solidFill>
              <a:latin typeface="Museo Sans For Dell" pitchFamily="2" charset="0"/>
            </a:endParaRPr>
          </a:p>
          <a:p>
            <a:endParaRPr lang="en-US" b="1" dirty="0" smtClean="0"/>
          </a:p>
          <a:p>
            <a:pPr marL="231775" indent="-231775">
              <a:spcBef>
                <a:spcPts val="200"/>
              </a:spcBef>
              <a:spcAft>
                <a:spcPts val="200"/>
              </a:spcAft>
              <a:buClr>
                <a:srgbClr val="0085C3"/>
              </a:buClr>
              <a:buSzPct val="100000"/>
              <a:defRPr/>
            </a:pPr>
            <a:r>
              <a:rPr lang="en-US" sz="1400" b="1" dirty="0" smtClean="0">
                <a:solidFill>
                  <a:srgbClr val="0085C3">
                    <a:lumMod val="75000"/>
                  </a:srgbClr>
                </a:solidFill>
              </a:rPr>
              <a:t>Tenure</a:t>
            </a:r>
          </a:p>
          <a:p>
            <a:pPr marL="576072" lvl="1" indent="-237744">
              <a:spcBef>
                <a:spcPct val="20000"/>
              </a:spcBef>
              <a:spcAft>
                <a:spcPts val="216"/>
              </a:spcAft>
              <a:buClr>
                <a:srgbClr val="0085C3"/>
              </a:buClr>
              <a:buSzPct val="100000"/>
              <a:buFont typeface="Arial" pitchFamily="34" charset="0"/>
              <a:buChar char="–"/>
              <a:defRPr/>
            </a:pPr>
            <a:r>
              <a:rPr lang="en-US" sz="1050" dirty="0" smtClean="0">
                <a:solidFill>
                  <a:srgbClr val="444444"/>
                </a:solidFill>
              </a:rPr>
              <a:t>7 months (Feb 2010 to Aug 2010)</a:t>
            </a:r>
          </a:p>
          <a:p>
            <a:pPr eaLnBrk="1" fontAlgn="base" hangingPunct="1">
              <a:spcBef>
                <a:spcPts val="200"/>
              </a:spcBef>
              <a:spcAft>
                <a:spcPts val="200"/>
              </a:spcAft>
              <a:buClr>
                <a:srgbClr val="0085C3"/>
              </a:buClr>
              <a:buSzPct val="100000"/>
            </a:pPr>
            <a:r>
              <a:rPr lang="en-US" sz="1400" b="1" dirty="0" smtClean="0">
                <a:solidFill>
                  <a:srgbClr val="006492"/>
                </a:solidFill>
                <a:latin typeface="Museo Sans For Dell" pitchFamily="2" charset="0"/>
              </a:rPr>
              <a:t>Challenges and achievements</a:t>
            </a:r>
          </a:p>
          <a:p>
            <a:pPr lvl="1" eaLnBrk="1" fontAlgn="base" hangingPunct="1">
              <a:spcBef>
                <a:spcPct val="20000"/>
              </a:spcBef>
              <a:spcAft>
                <a:spcPts val="213"/>
              </a:spcAft>
              <a:buClr>
                <a:srgbClr val="0085C3"/>
              </a:buClr>
              <a:buSzPct val="100000"/>
              <a:buFont typeface="Arial" pitchFamily="34" charset="0"/>
              <a:buChar char="–"/>
            </a:pPr>
            <a:r>
              <a:rPr lang="en-US" sz="1100" dirty="0" smtClean="0">
                <a:solidFill>
                  <a:srgbClr val="444444"/>
                </a:solidFill>
                <a:latin typeface="Museo Sans For Dell" pitchFamily="2" charset="0"/>
              </a:rPr>
              <a:t>Offshore connectivity took longer than expected due to several constraints</a:t>
            </a:r>
          </a:p>
          <a:p>
            <a:pPr lvl="1" eaLnBrk="1" fontAlgn="base" hangingPunct="1">
              <a:spcBef>
                <a:spcPct val="20000"/>
              </a:spcBef>
              <a:spcAft>
                <a:spcPts val="213"/>
              </a:spcAft>
              <a:buClr>
                <a:srgbClr val="0085C3"/>
              </a:buClr>
              <a:buSzPct val="100000"/>
              <a:buFont typeface="Arial" pitchFamily="34" charset="0"/>
              <a:buChar char="–"/>
            </a:pPr>
            <a:r>
              <a:rPr lang="en-US" sz="1100" dirty="0" smtClean="0">
                <a:solidFill>
                  <a:srgbClr val="444444"/>
                </a:solidFill>
                <a:latin typeface="Museo Sans For Dell" pitchFamily="2" charset="0"/>
              </a:rPr>
              <a:t>Application used OLG ActiveX controls not supported by HP QTP</a:t>
            </a:r>
          </a:p>
          <a:p>
            <a:pPr lvl="1" eaLnBrk="1" fontAlgn="base" hangingPunct="1">
              <a:spcBef>
                <a:spcPct val="20000"/>
              </a:spcBef>
              <a:spcAft>
                <a:spcPts val="213"/>
              </a:spcAft>
              <a:buClr>
                <a:srgbClr val="0085C3"/>
              </a:buClr>
              <a:buSzPct val="100000"/>
              <a:buFont typeface="Arial" pitchFamily="34" charset="0"/>
              <a:buChar char="–"/>
            </a:pPr>
            <a:r>
              <a:rPr lang="en-US" sz="1100" dirty="0" smtClean="0">
                <a:solidFill>
                  <a:srgbClr val="444444"/>
                </a:solidFill>
                <a:latin typeface="Museo Sans For Dell" pitchFamily="2" charset="0"/>
              </a:rPr>
              <a:t>Work around was developed using user defined functions to over QTP limitations</a:t>
            </a:r>
          </a:p>
          <a:p>
            <a:pPr lvl="1" eaLnBrk="1" fontAlgn="base" hangingPunct="1">
              <a:spcBef>
                <a:spcPct val="20000"/>
              </a:spcBef>
              <a:spcAft>
                <a:spcPts val="213"/>
              </a:spcAft>
              <a:buClr>
                <a:srgbClr val="0085C3"/>
              </a:buClr>
              <a:buSzPct val="100000"/>
              <a:buFont typeface="Arial" pitchFamily="34" charset="0"/>
              <a:buChar char="–"/>
            </a:pPr>
            <a:r>
              <a:rPr lang="en-US" sz="1100" dirty="0" smtClean="0">
                <a:solidFill>
                  <a:srgbClr val="444444"/>
                </a:solidFill>
                <a:latin typeface="Museo Sans For Dell" pitchFamily="2" charset="0"/>
              </a:rPr>
              <a:t>Delivered 102 automation test scripts </a:t>
            </a:r>
          </a:p>
          <a:p>
            <a:pPr lvl="1" eaLnBrk="1" fontAlgn="base" hangingPunct="1">
              <a:spcBef>
                <a:spcPct val="20000"/>
              </a:spcBef>
              <a:spcAft>
                <a:spcPts val="213"/>
              </a:spcAft>
              <a:buClr>
                <a:srgbClr val="0085C3"/>
              </a:buClr>
              <a:buSzPct val="100000"/>
              <a:buFont typeface="Arial" pitchFamily="34" charset="0"/>
              <a:buChar char="–"/>
            </a:pPr>
            <a:r>
              <a:rPr lang="en-US" sz="1100" dirty="0" smtClean="0">
                <a:solidFill>
                  <a:srgbClr val="444444"/>
                </a:solidFill>
                <a:latin typeface="Museo Sans For Dell" pitchFamily="2" charset="0"/>
              </a:rPr>
              <a:t>Additional 8 partial scripts were delivered because of application limitation inhibiting complete automation of scenarios</a:t>
            </a:r>
          </a:p>
          <a:p>
            <a:endParaRPr lang="en-US" b="1" dirty="0" smtClean="0"/>
          </a:p>
          <a:p>
            <a:pPr marL="231775" indent="-231775">
              <a:spcBef>
                <a:spcPts val="200"/>
              </a:spcBef>
              <a:spcAft>
                <a:spcPts val="200"/>
              </a:spcAft>
              <a:buClr>
                <a:srgbClr val="0085C3"/>
              </a:buClr>
              <a:buSzPct val="100000"/>
              <a:defRPr/>
            </a:pPr>
            <a:r>
              <a:rPr lang="en-US" sz="1400" b="1" dirty="0" smtClean="0">
                <a:solidFill>
                  <a:srgbClr val="0085C3">
                    <a:lumMod val="75000"/>
                  </a:srgbClr>
                </a:solidFill>
              </a:rPr>
              <a:t>Model</a:t>
            </a:r>
          </a:p>
          <a:p>
            <a:pPr marL="576072" lvl="1" indent="-237744">
              <a:spcBef>
                <a:spcPct val="20000"/>
              </a:spcBef>
              <a:spcAft>
                <a:spcPts val="216"/>
              </a:spcAft>
              <a:buClr>
                <a:srgbClr val="0085C3"/>
              </a:buClr>
              <a:buSzPct val="100000"/>
              <a:buFont typeface="Arial" pitchFamily="34" charset="0"/>
              <a:buChar char="–"/>
              <a:defRPr/>
            </a:pPr>
            <a:r>
              <a:rPr lang="en-US" sz="1100" dirty="0" smtClean="0">
                <a:solidFill>
                  <a:srgbClr val="444444"/>
                </a:solidFill>
              </a:rPr>
              <a:t>Offshore &amp; Onsite</a:t>
            </a:r>
          </a:p>
          <a:p>
            <a:pPr marL="576072" lvl="1" indent="-237744">
              <a:spcBef>
                <a:spcPct val="20000"/>
              </a:spcBef>
              <a:spcAft>
                <a:spcPts val="216"/>
              </a:spcAft>
              <a:buClr>
                <a:srgbClr val="0085C3"/>
              </a:buClr>
              <a:buSzPct val="100000"/>
              <a:buFont typeface="Arial" pitchFamily="34" charset="0"/>
              <a:buChar char="–"/>
              <a:defRPr/>
            </a:pPr>
            <a:r>
              <a:rPr lang="en-US" sz="1100" dirty="0" smtClean="0">
                <a:solidFill>
                  <a:srgbClr val="444444"/>
                </a:solidFill>
              </a:rPr>
              <a:t>1 Onsite  and 2 Offshore</a:t>
            </a:r>
          </a:p>
          <a:p>
            <a:pPr marL="576072" lvl="1" indent="-237744">
              <a:spcBef>
                <a:spcPct val="20000"/>
              </a:spcBef>
              <a:spcAft>
                <a:spcPts val="216"/>
              </a:spcAft>
              <a:buClr>
                <a:srgbClr val="0085C3"/>
              </a:buClr>
              <a:buSzPct val="100000"/>
              <a:buFont typeface="Arial" pitchFamily="34" charset="0"/>
              <a:buChar char="–"/>
              <a:defRPr/>
            </a:pPr>
            <a:r>
              <a:rPr lang="en-US" sz="1100" dirty="0" smtClean="0">
                <a:solidFill>
                  <a:srgbClr val="444444"/>
                </a:solidFill>
              </a:rPr>
              <a:t>Project managed from offshore</a:t>
            </a:r>
          </a:p>
          <a:p>
            <a:pPr marL="576072" lvl="1" indent="-237744">
              <a:spcBef>
                <a:spcPct val="20000"/>
              </a:spcBef>
              <a:spcAft>
                <a:spcPts val="216"/>
              </a:spcAft>
              <a:buClr>
                <a:srgbClr val="0085C3"/>
              </a:buClr>
              <a:buSzPct val="100000"/>
              <a:buFont typeface="Arial" pitchFamily="34" charset="0"/>
              <a:buChar char="–"/>
              <a:defRPr/>
            </a:pPr>
            <a:r>
              <a:rPr lang="en-US" sz="1100" dirty="0" smtClean="0">
                <a:solidFill>
                  <a:srgbClr val="444444"/>
                </a:solidFill>
              </a:rPr>
              <a:t>Connectivity to ICAP environment was provided via Citrix with RSA tokens</a:t>
            </a:r>
          </a:p>
          <a:p>
            <a:pPr marL="174435" indent="-293688">
              <a:spcBef>
                <a:spcPts val="200"/>
              </a:spcBef>
              <a:spcAft>
                <a:spcPts val="200"/>
              </a:spcAft>
              <a:defRPr/>
            </a:pPr>
            <a:r>
              <a:rPr lang="en-US" sz="1400" b="1" dirty="0" smtClean="0">
                <a:solidFill>
                  <a:srgbClr val="0085C3">
                    <a:lumMod val="75000"/>
                  </a:srgbClr>
                </a:solidFill>
              </a:rPr>
              <a:t>Deliverables</a:t>
            </a:r>
          </a:p>
          <a:p>
            <a:pPr marL="576072" lvl="1" indent="-237744">
              <a:spcBef>
                <a:spcPct val="20000"/>
              </a:spcBef>
              <a:spcAft>
                <a:spcPts val="216"/>
              </a:spcAft>
              <a:buClr>
                <a:srgbClr val="0085C3"/>
              </a:buClr>
              <a:buSzPct val="100000"/>
              <a:buFont typeface="Arial" pitchFamily="34" charset="0"/>
              <a:buChar char="–"/>
              <a:defRPr/>
            </a:pPr>
            <a:r>
              <a:rPr lang="en-US" sz="1100" dirty="0" smtClean="0">
                <a:solidFill>
                  <a:srgbClr val="444444"/>
                </a:solidFill>
              </a:rPr>
              <a:t>High level test strategy</a:t>
            </a:r>
          </a:p>
          <a:p>
            <a:pPr marL="576072" lvl="1" indent="-237744">
              <a:spcBef>
                <a:spcPct val="20000"/>
              </a:spcBef>
              <a:spcAft>
                <a:spcPts val="216"/>
              </a:spcAft>
              <a:buClr>
                <a:srgbClr val="0085C3"/>
              </a:buClr>
              <a:buSzPct val="100000"/>
              <a:buFont typeface="Arial" pitchFamily="34" charset="0"/>
              <a:buChar char="–"/>
              <a:defRPr/>
            </a:pPr>
            <a:r>
              <a:rPr lang="en-US" sz="1100" dirty="0" smtClean="0">
                <a:solidFill>
                  <a:srgbClr val="444444"/>
                </a:solidFill>
              </a:rPr>
              <a:t>Project Plan</a:t>
            </a:r>
          </a:p>
          <a:p>
            <a:pPr marL="576072" lvl="1" indent="-237744">
              <a:spcBef>
                <a:spcPct val="20000"/>
              </a:spcBef>
              <a:spcAft>
                <a:spcPts val="216"/>
              </a:spcAft>
              <a:buClr>
                <a:srgbClr val="0085C3"/>
              </a:buClr>
              <a:buSzPct val="100000"/>
              <a:buFont typeface="Arial" pitchFamily="34" charset="0"/>
              <a:buChar char="–"/>
              <a:defRPr/>
            </a:pPr>
            <a:r>
              <a:rPr lang="en-US" sz="1100" dirty="0" smtClean="0">
                <a:solidFill>
                  <a:srgbClr val="444444"/>
                </a:solidFill>
              </a:rPr>
              <a:t>Regression Test plan</a:t>
            </a:r>
          </a:p>
          <a:p>
            <a:pPr marL="576072" lvl="1" indent="-237744">
              <a:spcBef>
                <a:spcPct val="20000"/>
              </a:spcBef>
              <a:spcAft>
                <a:spcPts val="216"/>
              </a:spcAft>
              <a:buClr>
                <a:srgbClr val="0085C3"/>
              </a:buClr>
              <a:buSzPct val="100000"/>
              <a:buFont typeface="Arial" pitchFamily="34" charset="0"/>
              <a:buChar char="–"/>
              <a:defRPr/>
            </a:pPr>
            <a:r>
              <a:rPr lang="en-US" sz="1100" dirty="0" smtClean="0">
                <a:solidFill>
                  <a:srgbClr val="444444"/>
                </a:solidFill>
              </a:rPr>
              <a:t>Manual test Cases</a:t>
            </a:r>
          </a:p>
          <a:p>
            <a:pPr marL="576072" lvl="1" indent="-237744">
              <a:spcBef>
                <a:spcPct val="20000"/>
              </a:spcBef>
              <a:spcAft>
                <a:spcPts val="216"/>
              </a:spcAft>
              <a:buClr>
                <a:srgbClr val="0085C3"/>
              </a:buClr>
              <a:buSzPct val="100000"/>
              <a:buFont typeface="Arial" pitchFamily="34" charset="0"/>
              <a:buChar char="–"/>
              <a:defRPr/>
            </a:pPr>
            <a:r>
              <a:rPr lang="en-US" sz="1100" dirty="0" smtClean="0">
                <a:solidFill>
                  <a:srgbClr val="444444"/>
                </a:solidFill>
              </a:rPr>
              <a:t>Automated Test scripts</a:t>
            </a:r>
          </a:p>
          <a:p>
            <a:pPr marL="576072" lvl="1" indent="-237744">
              <a:spcBef>
                <a:spcPct val="20000"/>
              </a:spcBef>
              <a:spcAft>
                <a:spcPts val="216"/>
              </a:spcAft>
              <a:buClr>
                <a:srgbClr val="0085C3"/>
              </a:buClr>
              <a:buSzPct val="100000"/>
              <a:buFont typeface="Arial" pitchFamily="34" charset="0"/>
              <a:buChar char="–"/>
              <a:defRPr/>
            </a:pPr>
            <a:r>
              <a:rPr lang="en-US" sz="1100" dirty="0" smtClean="0">
                <a:solidFill>
                  <a:srgbClr val="444444"/>
                </a:solidFill>
              </a:rPr>
              <a:t>Test logs and Test results</a:t>
            </a:r>
          </a:p>
          <a:p>
            <a:pPr marL="174435" indent="-293688">
              <a:spcBef>
                <a:spcPts val="200"/>
              </a:spcBef>
              <a:spcAft>
                <a:spcPts val="200"/>
              </a:spcAft>
              <a:defRPr/>
            </a:pPr>
            <a:r>
              <a:rPr lang="en-US" sz="1400" b="1" dirty="0" smtClean="0">
                <a:solidFill>
                  <a:srgbClr val="0085C3">
                    <a:lumMod val="75000"/>
                  </a:srgbClr>
                </a:solidFill>
              </a:rPr>
              <a:t>Benefits to ICAP</a:t>
            </a:r>
          </a:p>
          <a:p>
            <a:pPr marL="576072" lvl="1" indent="-237744">
              <a:spcBef>
                <a:spcPct val="20000"/>
              </a:spcBef>
              <a:spcAft>
                <a:spcPts val="216"/>
              </a:spcAft>
              <a:buClr>
                <a:srgbClr val="0085C3"/>
              </a:buClr>
              <a:buSzPct val="100000"/>
              <a:buFont typeface="Arial" pitchFamily="34" charset="0"/>
              <a:buChar char="–"/>
              <a:defRPr/>
            </a:pPr>
            <a:r>
              <a:rPr lang="en-US" sz="1100" dirty="0" smtClean="0">
                <a:solidFill>
                  <a:srgbClr val="444444"/>
                </a:solidFill>
              </a:rPr>
              <a:t>Automated Regression test suite enabling faster testing cycle and high confidence in application quality</a:t>
            </a:r>
          </a:p>
          <a:p>
            <a:pPr marL="576072" lvl="1" indent="-237744">
              <a:spcBef>
                <a:spcPct val="20000"/>
              </a:spcBef>
              <a:spcAft>
                <a:spcPts val="216"/>
              </a:spcAft>
              <a:buClr>
                <a:srgbClr val="0085C3"/>
              </a:buClr>
              <a:buSzPct val="100000"/>
              <a:buFont typeface="Arial" pitchFamily="34" charset="0"/>
              <a:buChar char="–"/>
              <a:defRPr/>
            </a:pPr>
            <a:r>
              <a:rPr lang="en-US" sz="1100" dirty="0" smtClean="0">
                <a:solidFill>
                  <a:srgbClr val="444444"/>
                </a:solidFill>
              </a:rPr>
              <a:t>Faster turnaround time for automating any new or critical functionality in future</a:t>
            </a:r>
          </a:p>
          <a:p>
            <a:pPr marL="576072" lvl="1" indent="-237744">
              <a:spcBef>
                <a:spcPct val="20000"/>
              </a:spcBef>
              <a:spcAft>
                <a:spcPts val="216"/>
              </a:spcAft>
              <a:buClr>
                <a:srgbClr val="0085C3"/>
              </a:buClr>
              <a:buSzPct val="100000"/>
              <a:buFont typeface="Arial" pitchFamily="34" charset="0"/>
              <a:buChar char="–"/>
              <a:defRPr/>
            </a:pPr>
            <a:r>
              <a:rPr lang="en-US" sz="1100" dirty="0" smtClean="0">
                <a:solidFill>
                  <a:srgbClr val="444444"/>
                </a:solidFill>
              </a:rPr>
              <a:t>Reduced fixed cost associated in maintaining the automation solution</a:t>
            </a:r>
          </a:p>
          <a:p>
            <a:endParaRPr lang="en-US" b="1" dirty="0" smtClean="0"/>
          </a:p>
          <a:p>
            <a:endParaRPr lang="en-US" b="1"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21</a:t>
            </a:fld>
            <a:endParaRPr lang="en-US" dirty="0"/>
          </a:p>
        </p:txBody>
      </p:sp>
    </p:spTree>
    <p:extLst>
      <p:ext uri="{BB962C8B-B14F-4D97-AF65-F5344CB8AC3E}">
        <p14:creationId xmlns:p14="http://schemas.microsoft.com/office/powerpoint/2010/main" val="2047841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3" y="382588"/>
            <a:ext cx="6981825" cy="3927475"/>
          </a:xfrm>
        </p:spPr>
      </p:sp>
      <p:sp>
        <p:nvSpPr>
          <p:cNvPr id="3" name="Notes Placeholder 2"/>
          <p:cNvSpPr>
            <a:spLocks noGrp="1"/>
          </p:cNvSpPr>
          <p:nvPr>
            <p:ph type="body" idx="1"/>
          </p:nvPr>
        </p:nvSpPr>
        <p:spPr/>
        <p:txBody>
          <a:bodyPr/>
          <a:lstStyle/>
          <a:p>
            <a:r>
              <a:rPr lang="en-US" b="1" dirty="0" smtClean="0"/>
              <a:t>Customer: ICAP Trade Capture </a:t>
            </a:r>
          </a:p>
          <a:p>
            <a:endParaRPr lang="en-US" b="1" dirty="0" smtClean="0"/>
          </a:p>
          <a:p>
            <a:r>
              <a:rPr lang="en-US" b="1" dirty="0" smtClean="0"/>
              <a:t>Overview</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100" dirty="0" smtClean="0"/>
              <a:t>Dell developed test pack (manual and automation) for trade capture application which can be used for regression testing during future releases of trade capture</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100" b="1"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100" b="1" dirty="0" smtClean="0"/>
              <a:t>Scope</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100" dirty="0" smtClean="0"/>
              <a:t>Dell developed test pack (manual and automation) for trade capture application which can be used for regression testing during future releases of trade capture</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10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100" b="1" dirty="0" smtClean="0"/>
              <a:t>Contract: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100" dirty="0" smtClean="0">
                <a:solidFill>
                  <a:srgbClr val="444444"/>
                </a:solidFill>
              </a:rPr>
              <a:t>T&amp;M with Cap, USD 83,524</a:t>
            </a:r>
          </a:p>
          <a:p>
            <a:endParaRPr lang="en-US" b="1" dirty="0" smtClean="0"/>
          </a:p>
          <a:p>
            <a:r>
              <a:rPr lang="en-US" b="1" dirty="0" smtClean="0"/>
              <a:t>Technology</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GB" sz="1100" dirty="0" smtClean="0">
                <a:solidFill>
                  <a:srgbClr val="444444"/>
                </a:solidFill>
                <a:latin typeface="Museo Sans For Dell" pitchFamily="2" charset="0"/>
              </a:rPr>
              <a:t>HP QTP for Automation</a:t>
            </a:r>
            <a:endParaRPr lang="en-US" sz="1100" dirty="0" smtClean="0">
              <a:solidFill>
                <a:srgbClr val="444444"/>
              </a:solidFill>
              <a:latin typeface="Museo Sans For Dell" pitchFamily="2" charset="0"/>
            </a:endParaRPr>
          </a:p>
          <a:p>
            <a:endParaRPr lang="en-US" b="1" dirty="0" smtClean="0"/>
          </a:p>
          <a:p>
            <a:pPr marL="231775" indent="-231775">
              <a:spcBef>
                <a:spcPts val="200"/>
              </a:spcBef>
              <a:spcAft>
                <a:spcPts val="200"/>
              </a:spcAft>
              <a:buClr>
                <a:srgbClr val="0085C3"/>
              </a:buClr>
              <a:buSzPct val="100000"/>
              <a:defRPr/>
            </a:pPr>
            <a:r>
              <a:rPr lang="en-US" sz="1400" b="1" dirty="0" smtClean="0">
                <a:solidFill>
                  <a:srgbClr val="0085C3">
                    <a:lumMod val="75000"/>
                  </a:srgbClr>
                </a:solidFill>
              </a:rPr>
              <a:t>Tenure</a:t>
            </a:r>
          </a:p>
          <a:p>
            <a:pPr marL="576072" lvl="1" indent="-237744">
              <a:spcBef>
                <a:spcPct val="20000"/>
              </a:spcBef>
              <a:spcAft>
                <a:spcPts val="216"/>
              </a:spcAft>
              <a:buClr>
                <a:srgbClr val="0085C3"/>
              </a:buClr>
              <a:buSzPct val="100000"/>
              <a:buFont typeface="Arial" pitchFamily="34" charset="0"/>
              <a:buChar char="–"/>
              <a:defRPr/>
            </a:pPr>
            <a:r>
              <a:rPr lang="en-US" sz="1050" dirty="0" smtClean="0">
                <a:solidFill>
                  <a:srgbClr val="444444"/>
                </a:solidFill>
              </a:rPr>
              <a:t>7 months (Feb 2010 to Aug 2010)</a:t>
            </a:r>
          </a:p>
          <a:p>
            <a:pPr eaLnBrk="1" fontAlgn="base" hangingPunct="1">
              <a:spcBef>
                <a:spcPts val="200"/>
              </a:spcBef>
              <a:spcAft>
                <a:spcPts val="200"/>
              </a:spcAft>
              <a:buClr>
                <a:srgbClr val="0085C3"/>
              </a:buClr>
              <a:buSzPct val="100000"/>
            </a:pPr>
            <a:r>
              <a:rPr lang="en-US" sz="1400" b="1" dirty="0" smtClean="0">
                <a:solidFill>
                  <a:srgbClr val="006492"/>
                </a:solidFill>
                <a:latin typeface="Museo Sans For Dell" pitchFamily="2" charset="0"/>
              </a:rPr>
              <a:t>Challenges and achievements</a:t>
            </a:r>
          </a:p>
          <a:p>
            <a:pPr lvl="1" eaLnBrk="1" fontAlgn="base" hangingPunct="1">
              <a:spcBef>
                <a:spcPct val="20000"/>
              </a:spcBef>
              <a:spcAft>
                <a:spcPts val="213"/>
              </a:spcAft>
              <a:buClr>
                <a:srgbClr val="0085C3"/>
              </a:buClr>
              <a:buSzPct val="100000"/>
              <a:buFont typeface="Arial" pitchFamily="34" charset="0"/>
              <a:buChar char="–"/>
            </a:pPr>
            <a:r>
              <a:rPr lang="en-US" sz="1100" dirty="0" smtClean="0">
                <a:solidFill>
                  <a:srgbClr val="444444"/>
                </a:solidFill>
                <a:latin typeface="Museo Sans For Dell" pitchFamily="2" charset="0"/>
              </a:rPr>
              <a:t>Offshore connectivity took longer than expected due to several constraints</a:t>
            </a:r>
          </a:p>
          <a:p>
            <a:pPr lvl="1" eaLnBrk="1" fontAlgn="base" hangingPunct="1">
              <a:spcBef>
                <a:spcPct val="20000"/>
              </a:spcBef>
              <a:spcAft>
                <a:spcPts val="213"/>
              </a:spcAft>
              <a:buClr>
                <a:srgbClr val="0085C3"/>
              </a:buClr>
              <a:buSzPct val="100000"/>
              <a:buFont typeface="Arial" pitchFamily="34" charset="0"/>
              <a:buChar char="–"/>
            </a:pPr>
            <a:r>
              <a:rPr lang="en-US" sz="1100" dirty="0" smtClean="0">
                <a:solidFill>
                  <a:srgbClr val="444444"/>
                </a:solidFill>
                <a:latin typeface="Museo Sans For Dell" pitchFamily="2" charset="0"/>
              </a:rPr>
              <a:t>Application used OLG ActiveX controls not supported by HP QTP</a:t>
            </a:r>
          </a:p>
          <a:p>
            <a:pPr lvl="1" eaLnBrk="1" fontAlgn="base" hangingPunct="1">
              <a:spcBef>
                <a:spcPct val="20000"/>
              </a:spcBef>
              <a:spcAft>
                <a:spcPts val="213"/>
              </a:spcAft>
              <a:buClr>
                <a:srgbClr val="0085C3"/>
              </a:buClr>
              <a:buSzPct val="100000"/>
              <a:buFont typeface="Arial" pitchFamily="34" charset="0"/>
              <a:buChar char="–"/>
            </a:pPr>
            <a:r>
              <a:rPr lang="en-US" sz="1100" dirty="0" smtClean="0">
                <a:solidFill>
                  <a:srgbClr val="444444"/>
                </a:solidFill>
                <a:latin typeface="Museo Sans For Dell" pitchFamily="2" charset="0"/>
              </a:rPr>
              <a:t>Work around was developed using user defined functions to over QTP limitations</a:t>
            </a:r>
          </a:p>
          <a:p>
            <a:pPr lvl="1" eaLnBrk="1" fontAlgn="base" hangingPunct="1">
              <a:spcBef>
                <a:spcPct val="20000"/>
              </a:spcBef>
              <a:spcAft>
                <a:spcPts val="213"/>
              </a:spcAft>
              <a:buClr>
                <a:srgbClr val="0085C3"/>
              </a:buClr>
              <a:buSzPct val="100000"/>
              <a:buFont typeface="Arial" pitchFamily="34" charset="0"/>
              <a:buChar char="–"/>
            </a:pPr>
            <a:r>
              <a:rPr lang="en-US" sz="1100" dirty="0" smtClean="0">
                <a:solidFill>
                  <a:srgbClr val="444444"/>
                </a:solidFill>
                <a:latin typeface="Museo Sans For Dell" pitchFamily="2" charset="0"/>
              </a:rPr>
              <a:t>Delivered 102 automation test scripts </a:t>
            </a:r>
          </a:p>
          <a:p>
            <a:pPr lvl="1" eaLnBrk="1" fontAlgn="base" hangingPunct="1">
              <a:spcBef>
                <a:spcPct val="20000"/>
              </a:spcBef>
              <a:spcAft>
                <a:spcPts val="213"/>
              </a:spcAft>
              <a:buClr>
                <a:srgbClr val="0085C3"/>
              </a:buClr>
              <a:buSzPct val="100000"/>
              <a:buFont typeface="Arial" pitchFamily="34" charset="0"/>
              <a:buChar char="–"/>
            </a:pPr>
            <a:r>
              <a:rPr lang="en-US" sz="1100" dirty="0" smtClean="0">
                <a:solidFill>
                  <a:srgbClr val="444444"/>
                </a:solidFill>
                <a:latin typeface="Museo Sans For Dell" pitchFamily="2" charset="0"/>
              </a:rPr>
              <a:t>Additional 8 partial scripts were delivered because of application limitation inhibiting complete automation of scenarios</a:t>
            </a:r>
          </a:p>
          <a:p>
            <a:endParaRPr lang="en-US" b="1" dirty="0" smtClean="0"/>
          </a:p>
          <a:p>
            <a:pPr marL="231775" indent="-231775">
              <a:spcBef>
                <a:spcPts val="200"/>
              </a:spcBef>
              <a:spcAft>
                <a:spcPts val="200"/>
              </a:spcAft>
              <a:buClr>
                <a:srgbClr val="0085C3"/>
              </a:buClr>
              <a:buSzPct val="100000"/>
              <a:defRPr/>
            </a:pPr>
            <a:r>
              <a:rPr lang="en-US" sz="1400" b="1" dirty="0" smtClean="0">
                <a:solidFill>
                  <a:srgbClr val="0085C3">
                    <a:lumMod val="75000"/>
                  </a:srgbClr>
                </a:solidFill>
              </a:rPr>
              <a:t>Model</a:t>
            </a:r>
          </a:p>
          <a:p>
            <a:pPr marL="576072" lvl="1" indent="-237744">
              <a:spcBef>
                <a:spcPct val="20000"/>
              </a:spcBef>
              <a:spcAft>
                <a:spcPts val="216"/>
              </a:spcAft>
              <a:buClr>
                <a:srgbClr val="0085C3"/>
              </a:buClr>
              <a:buSzPct val="100000"/>
              <a:buFont typeface="Arial" pitchFamily="34" charset="0"/>
              <a:buChar char="–"/>
              <a:defRPr/>
            </a:pPr>
            <a:r>
              <a:rPr lang="en-US" sz="1100" dirty="0" smtClean="0">
                <a:solidFill>
                  <a:srgbClr val="444444"/>
                </a:solidFill>
              </a:rPr>
              <a:t>Offshore &amp; Onsite</a:t>
            </a:r>
          </a:p>
          <a:p>
            <a:pPr marL="576072" lvl="1" indent="-237744">
              <a:spcBef>
                <a:spcPct val="20000"/>
              </a:spcBef>
              <a:spcAft>
                <a:spcPts val="216"/>
              </a:spcAft>
              <a:buClr>
                <a:srgbClr val="0085C3"/>
              </a:buClr>
              <a:buSzPct val="100000"/>
              <a:buFont typeface="Arial" pitchFamily="34" charset="0"/>
              <a:buChar char="–"/>
              <a:defRPr/>
            </a:pPr>
            <a:r>
              <a:rPr lang="en-US" sz="1100" dirty="0" smtClean="0">
                <a:solidFill>
                  <a:srgbClr val="444444"/>
                </a:solidFill>
              </a:rPr>
              <a:t>1 Onsite  and 2 Offshore</a:t>
            </a:r>
          </a:p>
          <a:p>
            <a:pPr marL="576072" lvl="1" indent="-237744">
              <a:spcBef>
                <a:spcPct val="20000"/>
              </a:spcBef>
              <a:spcAft>
                <a:spcPts val="216"/>
              </a:spcAft>
              <a:buClr>
                <a:srgbClr val="0085C3"/>
              </a:buClr>
              <a:buSzPct val="100000"/>
              <a:buFont typeface="Arial" pitchFamily="34" charset="0"/>
              <a:buChar char="–"/>
              <a:defRPr/>
            </a:pPr>
            <a:r>
              <a:rPr lang="en-US" sz="1100" dirty="0" smtClean="0">
                <a:solidFill>
                  <a:srgbClr val="444444"/>
                </a:solidFill>
              </a:rPr>
              <a:t>Project managed from offshore</a:t>
            </a:r>
          </a:p>
          <a:p>
            <a:pPr marL="576072" lvl="1" indent="-237744">
              <a:spcBef>
                <a:spcPct val="20000"/>
              </a:spcBef>
              <a:spcAft>
                <a:spcPts val="216"/>
              </a:spcAft>
              <a:buClr>
                <a:srgbClr val="0085C3"/>
              </a:buClr>
              <a:buSzPct val="100000"/>
              <a:buFont typeface="Arial" pitchFamily="34" charset="0"/>
              <a:buChar char="–"/>
              <a:defRPr/>
            </a:pPr>
            <a:r>
              <a:rPr lang="en-US" sz="1100" dirty="0" smtClean="0">
                <a:solidFill>
                  <a:srgbClr val="444444"/>
                </a:solidFill>
              </a:rPr>
              <a:t>Connectivity to ICAP environment was provided via Citrix with RSA tokens</a:t>
            </a:r>
          </a:p>
          <a:p>
            <a:pPr marL="174435" indent="-293688">
              <a:spcBef>
                <a:spcPts val="200"/>
              </a:spcBef>
              <a:spcAft>
                <a:spcPts val="200"/>
              </a:spcAft>
              <a:defRPr/>
            </a:pPr>
            <a:r>
              <a:rPr lang="en-US" sz="1400" b="1" dirty="0" smtClean="0">
                <a:solidFill>
                  <a:srgbClr val="0085C3">
                    <a:lumMod val="75000"/>
                  </a:srgbClr>
                </a:solidFill>
              </a:rPr>
              <a:t>Deliverables</a:t>
            </a:r>
          </a:p>
          <a:p>
            <a:pPr marL="576072" lvl="1" indent="-237744">
              <a:spcBef>
                <a:spcPct val="20000"/>
              </a:spcBef>
              <a:spcAft>
                <a:spcPts val="216"/>
              </a:spcAft>
              <a:buClr>
                <a:srgbClr val="0085C3"/>
              </a:buClr>
              <a:buSzPct val="100000"/>
              <a:buFont typeface="Arial" pitchFamily="34" charset="0"/>
              <a:buChar char="–"/>
              <a:defRPr/>
            </a:pPr>
            <a:r>
              <a:rPr lang="en-US" sz="1100" dirty="0" smtClean="0">
                <a:solidFill>
                  <a:srgbClr val="444444"/>
                </a:solidFill>
              </a:rPr>
              <a:t>High level test strategy</a:t>
            </a:r>
          </a:p>
          <a:p>
            <a:pPr marL="576072" lvl="1" indent="-237744">
              <a:spcBef>
                <a:spcPct val="20000"/>
              </a:spcBef>
              <a:spcAft>
                <a:spcPts val="216"/>
              </a:spcAft>
              <a:buClr>
                <a:srgbClr val="0085C3"/>
              </a:buClr>
              <a:buSzPct val="100000"/>
              <a:buFont typeface="Arial" pitchFamily="34" charset="0"/>
              <a:buChar char="–"/>
              <a:defRPr/>
            </a:pPr>
            <a:r>
              <a:rPr lang="en-US" sz="1100" dirty="0" smtClean="0">
                <a:solidFill>
                  <a:srgbClr val="444444"/>
                </a:solidFill>
              </a:rPr>
              <a:t>Project Plan</a:t>
            </a:r>
          </a:p>
          <a:p>
            <a:pPr marL="576072" lvl="1" indent="-237744">
              <a:spcBef>
                <a:spcPct val="20000"/>
              </a:spcBef>
              <a:spcAft>
                <a:spcPts val="216"/>
              </a:spcAft>
              <a:buClr>
                <a:srgbClr val="0085C3"/>
              </a:buClr>
              <a:buSzPct val="100000"/>
              <a:buFont typeface="Arial" pitchFamily="34" charset="0"/>
              <a:buChar char="–"/>
              <a:defRPr/>
            </a:pPr>
            <a:r>
              <a:rPr lang="en-US" sz="1100" dirty="0" smtClean="0">
                <a:solidFill>
                  <a:srgbClr val="444444"/>
                </a:solidFill>
              </a:rPr>
              <a:t>Regression Test plan</a:t>
            </a:r>
          </a:p>
          <a:p>
            <a:pPr marL="576072" lvl="1" indent="-237744">
              <a:spcBef>
                <a:spcPct val="20000"/>
              </a:spcBef>
              <a:spcAft>
                <a:spcPts val="216"/>
              </a:spcAft>
              <a:buClr>
                <a:srgbClr val="0085C3"/>
              </a:buClr>
              <a:buSzPct val="100000"/>
              <a:buFont typeface="Arial" pitchFamily="34" charset="0"/>
              <a:buChar char="–"/>
              <a:defRPr/>
            </a:pPr>
            <a:r>
              <a:rPr lang="en-US" sz="1100" dirty="0" smtClean="0">
                <a:solidFill>
                  <a:srgbClr val="444444"/>
                </a:solidFill>
              </a:rPr>
              <a:t>Manual test Cases</a:t>
            </a:r>
          </a:p>
          <a:p>
            <a:pPr marL="576072" lvl="1" indent="-237744">
              <a:spcBef>
                <a:spcPct val="20000"/>
              </a:spcBef>
              <a:spcAft>
                <a:spcPts val="216"/>
              </a:spcAft>
              <a:buClr>
                <a:srgbClr val="0085C3"/>
              </a:buClr>
              <a:buSzPct val="100000"/>
              <a:buFont typeface="Arial" pitchFamily="34" charset="0"/>
              <a:buChar char="–"/>
              <a:defRPr/>
            </a:pPr>
            <a:r>
              <a:rPr lang="en-US" sz="1100" dirty="0" smtClean="0">
                <a:solidFill>
                  <a:srgbClr val="444444"/>
                </a:solidFill>
              </a:rPr>
              <a:t>Automated Test scripts</a:t>
            </a:r>
          </a:p>
          <a:p>
            <a:pPr marL="576072" lvl="1" indent="-237744">
              <a:spcBef>
                <a:spcPct val="20000"/>
              </a:spcBef>
              <a:spcAft>
                <a:spcPts val="216"/>
              </a:spcAft>
              <a:buClr>
                <a:srgbClr val="0085C3"/>
              </a:buClr>
              <a:buSzPct val="100000"/>
              <a:buFont typeface="Arial" pitchFamily="34" charset="0"/>
              <a:buChar char="–"/>
              <a:defRPr/>
            </a:pPr>
            <a:r>
              <a:rPr lang="en-US" sz="1100" dirty="0" smtClean="0">
                <a:solidFill>
                  <a:srgbClr val="444444"/>
                </a:solidFill>
              </a:rPr>
              <a:t>Test logs and Test results</a:t>
            </a:r>
          </a:p>
          <a:p>
            <a:pPr marL="174435" indent="-293688">
              <a:spcBef>
                <a:spcPts val="200"/>
              </a:spcBef>
              <a:spcAft>
                <a:spcPts val="200"/>
              </a:spcAft>
              <a:defRPr/>
            </a:pPr>
            <a:r>
              <a:rPr lang="en-US" sz="1400" b="1" dirty="0" smtClean="0">
                <a:solidFill>
                  <a:srgbClr val="0085C3">
                    <a:lumMod val="75000"/>
                  </a:srgbClr>
                </a:solidFill>
              </a:rPr>
              <a:t>Benefits to ICAP</a:t>
            </a:r>
          </a:p>
          <a:p>
            <a:pPr marL="576072" lvl="1" indent="-237744">
              <a:spcBef>
                <a:spcPct val="20000"/>
              </a:spcBef>
              <a:spcAft>
                <a:spcPts val="216"/>
              </a:spcAft>
              <a:buClr>
                <a:srgbClr val="0085C3"/>
              </a:buClr>
              <a:buSzPct val="100000"/>
              <a:buFont typeface="Arial" pitchFamily="34" charset="0"/>
              <a:buChar char="–"/>
              <a:defRPr/>
            </a:pPr>
            <a:r>
              <a:rPr lang="en-US" sz="1100" dirty="0" smtClean="0">
                <a:solidFill>
                  <a:srgbClr val="444444"/>
                </a:solidFill>
              </a:rPr>
              <a:t>Automated Regression test suite enabling faster testing cycle and high confidence in application quality</a:t>
            </a:r>
          </a:p>
          <a:p>
            <a:pPr marL="576072" lvl="1" indent="-237744">
              <a:spcBef>
                <a:spcPct val="20000"/>
              </a:spcBef>
              <a:spcAft>
                <a:spcPts val="216"/>
              </a:spcAft>
              <a:buClr>
                <a:srgbClr val="0085C3"/>
              </a:buClr>
              <a:buSzPct val="100000"/>
              <a:buFont typeface="Arial" pitchFamily="34" charset="0"/>
              <a:buChar char="–"/>
              <a:defRPr/>
            </a:pPr>
            <a:r>
              <a:rPr lang="en-US" sz="1100" dirty="0" smtClean="0">
                <a:solidFill>
                  <a:srgbClr val="444444"/>
                </a:solidFill>
              </a:rPr>
              <a:t>Faster turnaround time for automating any new or critical functionality in future</a:t>
            </a:r>
          </a:p>
          <a:p>
            <a:pPr marL="576072" lvl="1" indent="-237744">
              <a:spcBef>
                <a:spcPct val="20000"/>
              </a:spcBef>
              <a:spcAft>
                <a:spcPts val="216"/>
              </a:spcAft>
              <a:buClr>
                <a:srgbClr val="0085C3"/>
              </a:buClr>
              <a:buSzPct val="100000"/>
              <a:buFont typeface="Arial" pitchFamily="34" charset="0"/>
              <a:buChar char="–"/>
              <a:defRPr/>
            </a:pPr>
            <a:r>
              <a:rPr lang="en-US" sz="1100" dirty="0" smtClean="0">
                <a:solidFill>
                  <a:srgbClr val="444444"/>
                </a:solidFill>
              </a:rPr>
              <a:t>Reduced fixed cost associated in maintaining the automation solution</a:t>
            </a:r>
          </a:p>
          <a:p>
            <a:endParaRPr lang="en-US" b="1" dirty="0" smtClean="0"/>
          </a:p>
          <a:p>
            <a:endParaRPr lang="en-US" b="1"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22</a:t>
            </a:fld>
            <a:endParaRPr lang="en-US" dirty="0"/>
          </a:p>
        </p:txBody>
      </p:sp>
    </p:spTree>
    <p:extLst>
      <p:ext uri="{BB962C8B-B14F-4D97-AF65-F5344CB8AC3E}">
        <p14:creationId xmlns:p14="http://schemas.microsoft.com/office/powerpoint/2010/main" val="3624911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3" y="382588"/>
            <a:ext cx="6981825" cy="3927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solidFill>
                  <a:prstClr val="black"/>
                </a:solidFill>
              </a:rPr>
              <a:pPr>
                <a:defRPr/>
              </a:pPr>
              <a:t>3</a:t>
            </a:fld>
            <a:endParaRPr lang="en-US" dirty="0">
              <a:solidFill>
                <a:prstClr val="black"/>
              </a:solidFill>
            </a:endParaRPr>
          </a:p>
        </p:txBody>
      </p:sp>
    </p:spTree>
    <p:extLst>
      <p:ext uri="{BB962C8B-B14F-4D97-AF65-F5344CB8AC3E}">
        <p14:creationId xmlns:p14="http://schemas.microsoft.com/office/powerpoint/2010/main" val="401250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4</a:t>
            </a:fld>
            <a:endParaRPr lang="en-US" dirty="0"/>
          </a:p>
        </p:txBody>
      </p:sp>
    </p:spTree>
    <p:extLst>
      <p:ext uri="{BB962C8B-B14F-4D97-AF65-F5344CB8AC3E}">
        <p14:creationId xmlns:p14="http://schemas.microsoft.com/office/powerpoint/2010/main" val="2079213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5</a:t>
            </a:fld>
            <a:endParaRPr lang="en-US" dirty="0"/>
          </a:p>
        </p:txBody>
      </p:sp>
    </p:spTree>
    <p:extLst>
      <p:ext uri="{BB962C8B-B14F-4D97-AF65-F5344CB8AC3E}">
        <p14:creationId xmlns:p14="http://schemas.microsoft.com/office/powerpoint/2010/main" val="1966783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6</a:t>
            </a:fld>
            <a:endParaRPr lang="en-US" dirty="0"/>
          </a:p>
        </p:txBody>
      </p:sp>
    </p:spTree>
    <p:extLst>
      <p:ext uri="{BB962C8B-B14F-4D97-AF65-F5344CB8AC3E}">
        <p14:creationId xmlns:p14="http://schemas.microsoft.com/office/powerpoint/2010/main" val="548647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7</a:t>
            </a:fld>
            <a:endParaRPr lang="en-US" dirty="0"/>
          </a:p>
        </p:txBody>
      </p:sp>
    </p:spTree>
    <p:extLst>
      <p:ext uri="{BB962C8B-B14F-4D97-AF65-F5344CB8AC3E}">
        <p14:creationId xmlns:p14="http://schemas.microsoft.com/office/powerpoint/2010/main" val="607450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8</a:t>
            </a:fld>
            <a:endParaRPr lang="en-US" dirty="0"/>
          </a:p>
        </p:txBody>
      </p:sp>
    </p:spTree>
    <p:extLst>
      <p:ext uri="{BB962C8B-B14F-4D97-AF65-F5344CB8AC3E}">
        <p14:creationId xmlns:p14="http://schemas.microsoft.com/office/powerpoint/2010/main" val="852379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9</a:t>
            </a:fld>
            <a:endParaRPr lang="en-US" dirty="0"/>
          </a:p>
        </p:txBody>
      </p:sp>
    </p:spTree>
    <p:extLst>
      <p:ext uri="{BB962C8B-B14F-4D97-AF65-F5344CB8AC3E}">
        <p14:creationId xmlns:p14="http://schemas.microsoft.com/office/powerpoint/2010/main" val="5081950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457200" y="1738710"/>
            <a:ext cx="5962650" cy="1025922"/>
          </a:xfrm>
        </p:spPr>
        <p:txBody>
          <a:bodyPr anchor="b" anchorCtr="0">
            <a:spAutoFit/>
          </a:bodyPr>
          <a:lstStyle>
            <a:lvl1pPr algn="l">
              <a:lnSpc>
                <a:spcPts val="4000"/>
              </a:lnSpc>
              <a:defRPr sz="3600" b="0" i="0" smtClean="0">
                <a:solidFill>
                  <a:schemeClr val="bg1"/>
                </a:solidFill>
                <a:latin typeface="+mj-lt"/>
                <a:ea typeface="Museo For Dell" pitchFamily="2" charset="0"/>
              </a:defRPr>
            </a:lvl1pPr>
          </a:lstStyle>
          <a:p>
            <a:r>
              <a:rPr lang="en-US" dirty="0" smtClean="0"/>
              <a:t>Click to edit master title style</a:t>
            </a:r>
          </a:p>
        </p:txBody>
      </p:sp>
      <p:sp>
        <p:nvSpPr>
          <p:cNvPr id="361477" name="Text Placeholder 12"/>
          <p:cNvSpPr>
            <a:spLocks noGrp="1"/>
          </p:cNvSpPr>
          <p:nvPr>
            <p:ph type="subTitle" idx="1"/>
          </p:nvPr>
        </p:nvSpPr>
        <p:spPr>
          <a:xfrm>
            <a:off x="457200" y="3124043"/>
            <a:ext cx="5953125" cy="276999"/>
          </a:xfrm>
        </p:spPr>
        <p:txBody>
          <a:bodyPr lIns="0" tIns="0" rIns="0" bIns="0" anchor="t" anchorCtr="0">
            <a:spAutoFit/>
          </a:bodyPr>
          <a:lstStyle>
            <a:lvl1pPr marL="0" indent="0" algn="l">
              <a:buFont typeface="Wingdings" pitchFamily="2" charset="2"/>
              <a:buNone/>
              <a:defRPr sz="2000" b="0" i="0" smtClean="0">
                <a:solidFill>
                  <a:schemeClr val="tx1"/>
                </a:solidFill>
                <a:latin typeface="+mn-lt"/>
                <a:ea typeface="Museo Sans For Dell" pitchFamily="2" charset="0"/>
              </a:defRPr>
            </a:lvl1pPr>
          </a:lstStyle>
          <a:p>
            <a:r>
              <a:rPr lang="en-US" dirty="0" smtClean="0"/>
              <a:t>Click to edit Master subtitle style</a:t>
            </a:r>
          </a:p>
        </p:txBody>
      </p:sp>
      <p:cxnSp>
        <p:nvCxnSpPr>
          <p:cNvPr id="8" name="Straight Connector 7"/>
          <p:cNvCxnSpPr/>
          <p:nvPr/>
        </p:nvCxnSpPr>
        <p:spPr>
          <a:xfrm>
            <a:off x="457200" y="1335881"/>
            <a:ext cx="8248650" cy="0"/>
          </a:xfrm>
          <a:prstGeom prst="line">
            <a:avLst/>
          </a:prstGeom>
          <a:ln>
            <a:solidFill>
              <a:schemeClr val="tx1">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457200" y="3807619"/>
            <a:ext cx="8248650" cy="0"/>
          </a:xfrm>
          <a:prstGeom prst="line">
            <a:avLst/>
          </a:prstGeom>
          <a:ln>
            <a:solidFill>
              <a:schemeClr val="tx1">
                <a:lumMod val="60000"/>
                <a:lumOff val="40000"/>
              </a:schemeClr>
            </a:solidFill>
          </a:ln>
        </p:spPr>
        <p:style>
          <a:lnRef idx="1">
            <a:schemeClr val="dk1"/>
          </a:lnRef>
          <a:fillRef idx="0">
            <a:schemeClr val="dk1"/>
          </a:fillRef>
          <a:effectRef idx="0">
            <a:schemeClr val="dk1"/>
          </a:effectRef>
          <a:fontRef idx="minor">
            <a:schemeClr val="tx1"/>
          </a:fontRef>
        </p:style>
      </p:cxnSp>
      <p:sp>
        <p:nvSpPr>
          <p:cNvPr id="10" name="Rectangle 9"/>
          <p:cNvSpPr/>
          <p:nvPr/>
        </p:nvSpPr>
        <p:spPr bwMode="gray">
          <a:xfrm>
            <a:off x="1" y="4772025"/>
            <a:ext cx="1000125" cy="3714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rebuchet MS" pitchFamily="34" charset="0"/>
            </a:endParaRPr>
          </a:p>
        </p:txBody>
      </p:sp>
      <p:sp>
        <p:nvSpPr>
          <p:cNvPr id="14" name="Rectangle 13"/>
          <p:cNvSpPr/>
          <p:nvPr/>
        </p:nvSpPr>
        <p:spPr bwMode="hidden">
          <a:xfrm>
            <a:off x="1" y="4772025"/>
            <a:ext cx="1000125" cy="3714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rebuchet MS" pitchFamily="34" charset="0"/>
            </a:endParaRPr>
          </a:p>
        </p:txBody>
      </p:sp>
      <p:sp>
        <p:nvSpPr>
          <p:cNvPr id="19" name="Rectangle 18"/>
          <p:cNvSpPr/>
          <p:nvPr/>
        </p:nvSpPr>
        <p:spPr bwMode="hidden">
          <a:xfrm>
            <a:off x="1" y="4772025"/>
            <a:ext cx="1000125" cy="3714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rebuchet MS" pitchFamily="34" charset="0"/>
            </a:endParaRPr>
          </a:p>
        </p:txBody>
      </p:sp>
      <p:pic>
        <p:nvPicPr>
          <p:cNvPr id="11" name="Picture 10" descr="dell_blue_lrg_logo.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265290" y="1988821"/>
            <a:ext cx="1487427" cy="1115570"/>
          </a:xfrm>
          <a:prstGeom prst="rect">
            <a:avLst/>
          </a:prstGeom>
        </p:spPr>
      </p:pic>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_Blu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57200" y="342900"/>
            <a:ext cx="3657600" cy="2743200"/>
          </a:xfrm>
          <a:prstGeom prst="roundRect">
            <a:avLst>
              <a:gd name="adj" fmla="val 2752"/>
            </a:avLst>
          </a:prstGeom>
          <a:solidFill>
            <a:schemeClr val="bg1"/>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j-lt"/>
              </a:defRPr>
            </a:lvl1pPr>
          </a:lstStyle>
          <a:p>
            <a:r>
              <a:rPr lang="en-US" dirty="0" smtClean="0"/>
              <a:t>Click to edit title</a:t>
            </a:r>
            <a:br>
              <a:rPr lang="en-US" dirty="0" smtClean="0"/>
            </a:br>
            <a:endParaRPr lang="en-US" dirty="0"/>
          </a:p>
        </p:txBody>
      </p:sp>
    </p:spTree>
  </p:cSld>
  <p:clrMapOvr>
    <a:masterClrMapping/>
  </p:clrMapOvr>
  <p:transition spd="med">
    <p:wipe dir="r"/>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Section_Yellow">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457200" y="342900"/>
            <a:ext cx="2743200" cy="2743200"/>
          </a:xfrm>
          <a:prstGeom prst="roundRect">
            <a:avLst>
              <a:gd name="adj" fmla="val 2752"/>
            </a:avLst>
          </a:prstGeom>
          <a:solidFill>
            <a:schemeClr val="accent2"/>
          </a:solidFill>
          <a:ln>
            <a:noFill/>
          </a:ln>
        </p:spPr>
        <p:style>
          <a:lnRef idx="2">
            <a:schemeClr val="accent1"/>
          </a:lnRef>
          <a:fillRef idx="1">
            <a:schemeClr val="lt1"/>
          </a:fillRef>
          <a:effectRef idx="0">
            <a:schemeClr val="accent1"/>
          </a:effectRef>
          <a:fontRef idx="none"/>
        </p:style>
        <p:txBody>
          <a:bodyPr lIns="228474" tIns="228474" rIns="228474" bIns="228474" anchor="t" anchorCtr="0">
            <a:normAutofit/>
          </a:bodyPr>
          <a:lstStyle>
            <a:lvl1pPr>
              <a:defRPr sz="2800" b="0">
                <a:solidFill>
                  <a:schemeClr val="tx2"/>
                </a:solidFill>
                <a:latin typeface="Museo For Dell" pitchFamily="2" charset="0"/>
              </a:defRPr>
            </a:lvl1pPr>
          </a:lstStyle>
          <a:p>
            <a:r>
              <a:rPr lang="en-US" dirty="0" smtClean="0"/>
              <a:t>Click to edit Master title style</a:t>
            </a:r>
            <a:br>
              <a:rPr lang="en-US" dirty="0" smtClean="0"/>
            </a:br>
            <a:endParaRPr lang="en-US" dirty="0"/>
          </a:p>
        </p:txBody>
      </p:sp>
    </p:spTree>
    <p:extLst>
      <p:ext uri="{BB962C8B-B14F-4D97-AF65-F5344CB8AC3E}">
        <p14:creationId xmlns:p14="http://schemas.microsoft.com/office/powerpoint/2010/main" val="4224334363"/>
      </p:ext>
    </p:extLst>
  </p:cSld>
  <p:clrMapOvr>
    <a:masterClrMapping/>
  </p:clrMapOvr>
  <p:transition spd="med">
    <p:wipe dir="r"/>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Section_Purple">
    <p:spTree>
      <p:nvGrpSpPr>
        <p:cNvPr id="1" name=""/>
        <p:cNvGrpSpPr/>
        <p:nvPr/>
      </p:nvGrpSpPr>
      <p:grpSpPr>
        <a:xfrm>
          <a:off x="0" y="0"/>
          <a:ext cx="0" cy="0"/>
          <a:chOff x="0" y="0"/>
          <a:chExt cx="0" cy="0"/>
        </a:xfrm>
      </p:grpSpPr>
      <p:sp>
        <p:nvSpPr>
          <p:cNvPr id="15" name="Title 1"/>
          <p:cNvSpPr>
            <a:spLocks noGrp="1"/>
          </p:cNvSpPr>
          <p:nvPr>
            <p:ph type="ctrTitle"/>
          </p:nvPr>
        </p:nvSpPr>
        <p:spPr>
          <a:xfrm>
            <a:off x="457200" y="342900"/>
            <a:ext cx="2743200" cy="2743200"/>
          </a:xfrm>
          <a:prstGeom prst="roundRect">
            <a:avLst>
              <a:gd name="adj" fmla="val 2752"/>
            </a:avLst>
          </a:prstGeom>
          <a:solidFill>
            <a:schemeClr val="accent6"/>
          </a:solidFill>
          <a:ln>
            <a:noFill/>
          </a:ln>
        </p:spPr>
        <p:style>
          <a:lnRef idx="2">
            <a:schemeClr val="accent1"/>
          </a:lnRef>
          <a:fillRef idx="1">
            <a:schemeClr val="lt1"/>
          </a:fillRef>
          <a:effectRef idx="0">
            <a:schemeClr val="accent1"/>
          </a:effectRef>
          <a:fontRef idx="none"/>
        </p:style>
        <p:txBody>
          <a:bodyPr lIns="228474" tIns="228474" rIns="228474" bIns="228474" anchor="t">
            <a:normAutofit/>
          </a:bodyPr>
          <a:lstStyle>
            <a:lvl1pPr>
              <a:defRPr sz="2800" b="0">
                <a:solidFill>
                  <a:schemeClr val="tx2"/>
                </a:solidFill>
                <a:latin typeface="Museo For Dell" pitchFamily="2"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66169619"/>
      </p:ext>
    </p:extLst>
  </p:cSld>
  <p:clrMapOvr>
    <a:masterClrMapping/>
  </p:clrMapOvr>
  <p:transition spd="med">
    <p:wipe dir="r"/>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1_Section_Berry">
    <p:spTree>
      <p:nvGrpSpPr>
        <p:cNvPr id="1" name=""/>
        <p:cNvGrpSpPr/>
        <p:nvPr/>
      </p:nvGrpSpPr>
      <p:grpSpPr>
        <a:xfrm>
          <a:off x="0" y="0"/>
          <a:ext cx="0" cy="0"/>
          <a:chOff x="0" y="0"/>
          <a:chExt cx="0" cy="0"/>
        </a:xfrm>
      </p:grpSpPr>
      <p:pic>
        <p:nvPicPr>
          <p:cNvPr id="3" name="Picture 2" descr="title-photo-a.jpg"/>
          <p:cNvPicPr>
            <a:picLocks noChangeAspect="1"/>
          </p:cNvPicPr>
          <p:nvPr userDrawn="1"/>
        </p:nvPicPr>
        <p:blipFill rotWithShape="1">
          <a:blip r:embed="rId2" cstate="print"/>
          <a:srcRect t="10303"/>
          <a:stretch/>
        </p:blipFill>
        <p:spPr>
          <a:xfrm>
            <a:off x="3166" y="-51949"/>
            <a:ext cx="9137668" cy="5195455"/>
          </a:xfrm>
          <a:prstGeom prst="rect">
            <a:avLst/>
          </a:prstGeom>
        </p:spPr>
      </p:pic>
      <p:sp>
        <p:nvSpPr>
          <p:cNvPr id="15" name="Title 1"/>
          <p:cNvSpPr>
            <a:spLocks noGrp="1"/>
          </p:cNvSpPr>
          <p:nvPr>
            <p:ph type="ctrTitle" hasCustomPrompt="1"/>
          </p:nvPr>
        </p:nvSpPr>
        <p:spPr>
          <a:xfrm>
            <a:off x="457200" y="342900"/>
            <a:ext cx="2743200" cy="2743200"/>
          </a:xfrm>
          <a:prstGeom prst="roundRect">
            <a:avLst>
              <a:gd name="adj" fmla="val 2752"/>
            </a:avLst>
          </a:prstGeom>
          <a:solidFill>
            <a:schemeClr val="accent4"/>
          </a:solidFill>
          <a:ln>
            <a:noFill/>
          </a:ln>
        </p:spPr>
        <p:style>
          <a:lnRef idx="2">
            <a:schemeClr val="accent1"/>
          </a:lnRef>
          <a:fillRef idx="1">
            <a:schemeClr val="lt1"/>
          </a:fillRef>
          <a:effectRef idx="0">
            <a:schemeClr val="accent1"/>
          </a:effectRef>
          <a:fontRef idx="none"/>
        </p:style>
        <p:txBody>
          <a:bodyPr lIns="228474" tIns="228474" rIns="228474" bIns="228474" anchor="t" anchorCtr="0">
            <a:normAutofit/>
          </a:bodyPr>
          <a:lstStyle>
            <a:lvl1pPr>
              <a:defRPr sz="2800" b="0">
                <a:solidFill>
                  <a:schemeClr val="tx2"/>
                </a:solidFill>
                <a:latin typeface="Museo For Dell" pitchFamily="2" charset="0"/>
              </a:defRPr>
            </a:lvl1pPr>
          </a:lstStyle>
          <a:p>
            <a:r>
              <a:rPr lang="en-US" dirty="0" smtClean="0"/>
              <a:t>Click to edit Master title style</a:t>
            </a:r>
            <a:br>
              <a:rPr lang="en-US" dirty="0" smtClean="0"/>
            </a:b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8323824" y="4697836"/>
            <a:ext cx="377504" cy="377504"/>
          </a:xfrm>
          <a:prstGeom prst="rect">
            <a:avLst/>
          </a:prstGeom>
        </p:spPr>
      </p:pic>
      <p:sp>
        <p:nvSpPr>
          <p:cNvPr id="5" name="TextBox 4"/>
          <p:cNvSpPr txBox="1"/>
          <p:nvPr userDrawn="1"/>
        </p:nvSpPr>
        <p:spPr>
          <a:xfrm>
            <a:off x="430712" y="4826970"/>
            <a:ext cx="265176" cy="118872"/>
          </a:xfrm>
          <a:prstGeom prst="rect">
            <a:avLst/>
          </a:prstGeom>
        </p:spPr>
        <p:txBody>
          <a:bodyPr vert="horz" lIns="0" tIns="0" rIns="0" bIns="0" rtlCol="0" anchor="ctr">
            <a:noAutofit/>
          </a:bodyPr>
          <a:lstStyle/>
          <a:p>
            <a:pPr>
              <a:lnSpc>
                <a:spcPct val="90000"/>
              </a:lnSpc>
              <a:buClr>
                <a:srgbClr val="0085C3"/>
              </a:buClr>
            </a:pPr>
            <a:fld id="{58EC7406-F4CC-4ABF-902E-2AF4E70E5C0F}" type="slidenum">
              <a:rPr lang="en-US" sz="800" smtClean="0">
                <a:solidFill>
                  <a:srgbClr val="FFFFFF"/>
                </a:solidFill>
                <a:latin typeface="Museo Sans For Dell" pitchFamily="2" charset="0"/>
              </a:rPr>
              <a:pPr>
                <a:lnSpc>
                  <a:spcPct val="90000"/>
                </a:lnSpc>
                <a:buClr>
                  <a:srgbClr val="0085C3"/>
                </a:buClr>
              </a:pPr>
              <a:t>‹#›</a:t>
            </a:fld>
            <a:endParaRPr lang="en-US" sz="800" dirty="0" smtClean="0">
              <a:solidFill>
                <a:srgbClr val="FFFFFF"/>
              </a:solidFill>
              <a:latin typeface="Museo Sans For Dell" pitchFamily="2" charset="0"/>
            </a:endParaRPr>
          </a:p>
        </p:txBody>
      </p:sp>
      <p:sp>
        <p:nvSpPr>
          <p:cNvPr id="6" name="TextBox 5"/>
          <p:cNvSpPr txBox="1"/>
          <p:nvPr userDrawn="1"/>
        </p:nvSpPr>
        <p:spPr bwMode="black">
          <a:xfrm>
            <a:off x="5459390" y="4810897"/>
            <a:ext cx="2743200" cy="138499"/>
          </a:xfrm>
          <a:prstGeom prst="rect">
            <a:avLst/>
          </a:prstGeom>
          <a:noFill/>
        </p:spPr>
        <p:txBody>
          <a:bodyPr lIns="0" tIns="0" rIns="0" bIns="0">
            <a:prstTxWarp prst="textNoShape">
              <a:avLst/>
            </a:prstTxWarp>
            <a:spAutoFit/>
          </a:bodyPr>
          <a:lstStyle/>
          <a:p>
            <a:pPr algn="r"/>
            <a:r>
              <a:rPr lang="en-US" sz="900" dirty="0" smtClean="0">
                <a:solidFill>
                  <a:srgbClr val="FFFFFF"/>
                </a:solidFill>
                <a:latin typeface="Museo Sans For Dell" pitchFamily="2" charset="0"/>
              </a:rPr>
              <a:t>Services</a:t>
            </a:r>
            <a:endParaRPr lang="en-US" sz="900" dirty="0">
              <a:solidFill>
                <a:srgbClr val="FFFFFF"/>
              </a:solidFill>
              <a:latin typeface="Museo Sans For Dell" pitchFamily="2" charset="0"/>
            </a:endParaRPr>
          </a:p>
        </p:txBody>
      </p:sp>
      <p:sp>
        <p:nvSpPr>
          <p:cNvPr id="7" name="TextBox 6"/>
          <p:cNvSpPr txBox="1"/>
          <p:nvPr userDrawn="1"/>
        </p:nvSpPr>
        <p:spPr>
          <a:xfrm>
            <a:off x="742950" y="4824081"/>
            <a:ext cx="933450" cy="124650"/>
          </a:xfrm>
          <a:prstGeom prst="rect">
            <a:avLst/>
          </a:prstGeom>
        </p:spPr>
        <p:txBody>
          <a:bodyPr vert="horz" wrap="square" lIns="0" tIns="0" rIns="0" bIns="0" rtlCol="0" anchor="ctr">
            <a:spAutoFit/>
          </a:bodyPr>
          <a:lstStyle/>
          <a:p>
            <a:pPr>
              <a:lnSpc>
                <a:spcPct val="90000"/>
              </a:lnSpc>
              <a:buClr>
                <a:srgbClr val="0085C3"/>
              </a:buClr>
            </a:pPr>
            <a:r>
              <a:rPr lang="en-US" sz="900" dirty="0" smtClean="0">
                <a:solidFill>
                  <a:srgbClr val="FFFFFF"/>
                </a:solidFill>
                <a:latin typeface="Museo Sans For Dell"/>
              </a:rPr>
              <a:t>Confidential</a:t>
            </a:r>
          </a:p>
        </p:txBody>
      </p:sp>
    </p:spTree>
    <p:extLst>
      <p:ext uri="{BB962C8B-B14F-4D97-AF65-F5344CB8AC3E}">
        <p14:creationId xmlns:p14="http://schemas.microsoft.com/office/powerpoint/2010/main" val="445689727"/>
      </p:ext>
    </p:extLst>
  </p:cSld>
  <p:clrMapOvr>
    <a:masterClrMapping/>
  </p:clrMapOvr>
  <p:transition spd="med">
    <p:wipe dir="r"/>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6001271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Title Only &amp; Background Images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6973135"/>
      </p:ext>
    </p:extLst>
  </p:cSld>
  <p:clrMapOvr>
    <a:masterClrMapping/>
  </p:clrMapOvr>
  <p:transition spd="med">
    <p:wipe dir="r"/>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2_Title Only &amp; Background Images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66286274"/>
      </p:ext>
    </p:extLst>
  </p:cSld>
  <p:clrMapOvr>
    <a:masterClrMapping/>
  </p:clrMapOvr>
  <p:transition spd="med">
    <p:wipe dir="r"/>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514350"/>
            <a:ext cx="9144000" cy="443198"/>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55477"/>
            <a:ext cx="8248650" cy="1409104"/>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11838003"/>
      </p:ext>
    </p:extLst>
  </p:cSld>
  <p:clrMapOvr>
    <a:masterClrMapping/>
  </p:clrMapOvr>
  <p:transition>
    <p:strips dir="rd"/>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438150" y="2453352"/>
            <a:ext cx="5962650" cy="387798"/>
          </a:xfrm>
        </p:spPr>
        <p:txBody>
          <a:bodyPr anchor="b" anchorCtr="0"/>
          <a:lstStyle>
            <a:lvl1pPr algn="l">
              <a:lnSpc>
                <a:spcPct val="90000"/>
              </a:lnSpc>
              <a:defRPr sz="2800" b="0" i="0" smtClean="0">
                <a:solidFill>
                  <a:schemeClr val="accent1"/>
                </a:solidFill>
                <a:latin typeface="Museo For Dell" pitchFamily="2" charset="0"/>
                <a:ea typeface="Museo For Dell" pitchFamily="2" charset="0"/>
              </a:defRPr>
            </a:lvl1pPr>
          </a:lstStyle>
          <a:p>
            <a:r>
              <a:rPr lang="en-US" dirty="0" smtClean="0"/>
              <a:t>Click to edit title</a:t>
            </a:r>
          </a:p>
        </p:txBody>
      </p:sp>
      <p:sp>
        <p:nvSpPr>
          <p:cNvPr id="361477" name="Text Placeholder 12"/>
          <p:cNvSpPr>
            <a:spLocks noGrp="1"/>
          </p:cNvSpPr>
          <p:nvPr>
            <p:ph type="subTitle" idx="1" hasCustomPrompt="1"/>
          </p:nvPr>
        </p:nvSpPr>
        <p:spPr>
          <a:xfrm>
            <a:off x="438711" y="3124076"/>
            <a:ext cx="5953125" cy="276999"/>
          </a:xfrm>
        </p:spPr>
        <p:txBody>
          <a:bodyPr lIns="0" tIns="0" rIns="0" bIns="0" anchor="t" anchorCtr="0">
            <a:normAutofit/>
          </a:bodyPr>
          <a:lstStyle>
            <a:lvl1pPr marL="0" indent="0" algn="l">
              <a:buFont typeface="Wingdings" pitchFamily="2" charset="2"/>
              <a:buNone/>
              <a:defRPr sz="2000" b="0" i="0" smtClean="0">
                <a:solidFill>
                  <a:schemeClr val="bg2"/>
                </a:solidFill>
                <a:latin typeface="Museo Sans For Dell" pitchFamily="2" charset="0"/>
                <a:ea typeface="Museo Sans For Dell" pitchFamily="2" charset="0"/>
              </a:defRPr>
            </a:lvl1pPr>
          </a:lstStyle>
          <a:p>
            <a:r>
              <a:rPr lang="en-US" dirty="0" smtClean="0"/>
              <a:t>Click to edit subtitle</a:t>
            </a:r>
          </a:p>
        </p:txBody>
      </p:sp>
      <p:cxnSp>
        <p:nvCxnSpPr>
          <p:cNvPr id="8" name="Straight Connector 7"/>
          <p:cNvCxnSpPr/>
          <p:nvPr/>
        </p:nvCxnSpPr>
        <p:spPr>
          <a:xfrm>
            <a:off x="447675" y="1335881"/>
            <a:ext cx="8248650" cy="0"/>
          </a:xfrm>
          <a:prstGeom prst="line">
            <a:avLst/>
          </a:prstGeom>
          <a:ln>
            <a:solidFill>
              <a:schemeClr val="tx1">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447675" y="3807619"/>
            <a:ext cx="8248650" cy="0"/>
          </a:xfrm>
          <a:prstGeom prst="line">
            <a:avLst/>
          </a:prstGeom>
          <a:ln>
            <a:solidFill>
              <a:schemeClr val="tx1">
                <a:lumMod val="60000"/>
                <a:lumOff val="40000"/>
              </a:schemeClr>
            </a:solidFill>
          </a:ln>
        </p:spPr>
        <p:style>
          <a:lnRef idx="1">
            <a:schemeClr val="dk1"/>
          </a:lnRef>
          <a:fillRef idx="0">
            <a:schemeClr val="dk1"/>
          </a:fillRef>
          <a:effectRef idx="0">
            <a:schemeClr val="dk1"/>
          </a:effectRef>
          <a:fontRef idx="minor">
            <a:schemeClr val="tx1"/>
          </a:fontRef>
        </p:style>
      </p:cxnSp>
      <p:sp>
        <p:nvSpPr>
          <p:cNvPr id="10" name="Rectangle 9"/>
          <p:cNvSpPr/>
          <p:nvPr/>
        </p:nvSpPr>
        <p:spPr bwMode="gray">
          <a:xfrm>
            <a:off x="13" y="4772027"/>
            <a:ext cx="1000125" cy="3714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389" tIns="45694" rIns="91389" bIns="45694" rtlCol="0" anchor="ctr"/>
          <a:lstStyle/>
          <a:p>
            <a:pPr algn="ctr"/>
            <a:endParaRPr lang="en-US" dirty="0">
              <a:solidFill>
                <a:srgbClr val="444444"/>
              </a:solidFill>
              <a:latin typeface="Trebuchet MS" pitchFamily="34" charset="0"/>
            </a:endParaRPr>
          </a:p>
        </p:txBody>
      </p:sp>
      <p:sp>
        <p:nvSpPr>
          <p:cNvPr id="14" name="Rectangle 13"/>
          <p:cNvSpPr/>
          <p:nvPr/>
        </p:nvSpPr>
        <p:spPr bwMode="hidden">
          <a:xfrm>
            <a:off x="13" y="4772027"/>
            <a:ext cx="1000125" cy="3714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389" tIns="45694" rIns="91389" bIns="45694" rtlCol="0" anchor="ctr"/>
          <a:lstStyle/>
          <a:p>
            <a:pPr algn="ctr"/>
            <a:endParaRPr lang="en-US" dirty="0">
              <a:solidFill>
                <a:srgbClr val="444444"/>
              </a:solidFill>
              <a:latin typeface="Trebuchet MS" pitchFamily="34" charset="0"/>
            </a:endParaRPr>
          </a:p>
        </p:txBody>
      </p:sp>
      <p:sp>
        <p:nvSpPr>
          <p:cNvPr id="19" name="Rectangle 18"/>
          <p:cNvSpPr/>
          <p:nvPr/>
        </p:nvSpPr>
        <p:spPr bwMode="hidden">
          <a:xfrm>
            <a:off x="13" y="4772027"/>
            <a:ext cx="1000125" cy="3714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389" tIns="45694" rIns="91389" bIns="45694" rtlCol="0" anchor="ctr"/>
          <a:lstStyle/>
          <a:p>
            <a:pPr algn="ctr"/>
            <a:endParaRPr lang="en-US" dirty="0">
              <a:solidFill>
                <a:srgbClr val="444444"/>
              </a:solidFill>
              <a:latin typeface="Trebuchet MS" pitchFamily="34" charset="0"/>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7265594" y="1947734"/>
            <a:ext cx="1399035" cy="1399035"/>
          </a:xfrm>
          <a:prstGeom prst="rect">
            <a:avLst/>
          </a:prstGeom>
        </p:spPr>
      </p:pic>
    </p:spTree>
    <p:extLst>
      <p:ext uri="{BB962C8B-B14F-4D97-AF65-F5344CB8AC3E}">
        <p14:creationId xmlns:p14="http://schemas.microsoft.com/office/powerpoint/2010/main" val="1459388055"/>
      </p:ext>
    </p:extLst>
  </p:cSld>
  <p:clrMapOvr>
    <a:masterClrMapping/>
  </p:clrMapOvr>
  <p:transition spd="med">
    <p:wipe dir="r"/>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_and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5904" y="196212"/>
            <a:ext cx="8279946" cy="332399"/>
          </a:xfrm>
        </p:spPr>
        <p:txBody>
          <a:bodyPr wrap="square" anchor="t"/>
          <a:lstStyle>
            <a:lvl1pPr>
              <a:lnSpc>
                <a:spcPct val="90000"/>
              </a:lnSpc>
              <a:defRPr sz="2400" b="0">
                <a:solidFill>
                  <a:schemeClr val="accent1"/>
                </a:solidFill>
                <a:latin typeface="Museo For Dell" pitchFamily="2" charset="0"/>
              </a:defRPr>
            </a:lvl1pPr>
          </a:lstStyle>
          <a:p>
            <a:r>
              <a:rPr lang="en-US" dirty="0" smtClean="0"/>
              <a:t>Click to edit master title </a:t>
            </a:r>
            <a:endParaRPr lang="en-US" dirty="0"/>
          </a:p>
        </p:txBody>
      </p:sp>
      <p:sp>
        <p:nvSpPr>
          <p:cNvPr id="3" name="Content Placeholder 2"/>
          <p:cNvSpPr>
            <a:spLocks noGrp="1"/>
          </p:cNvSpPr>
          <p:nvPr>
            <p:ph sz="half" idx="1" hasCustomPrompt="1"/>
          </p:nvPr>
        </p:nvSpPr>
        <p:spPr>
          <a:xfrm>
            <a:off x="425904" y="969289"/>
            <a:ext cx="8267140" cy="3472083"/>
          </a:xfrm>
        </p:spPr>
        <p:txBody>
          <a:bodyPr lIns="0" tIns="0" rIns="0" bIns="0">
            <a:normAutofit/>
          </a:bodyPr>
          <a:lstStyle>
            <a:lvl1pPr>
              <a:spcBef>
                <a:spcPts val="1199"/>
              </a:spcBef>
              <a:spcAft>
                <a:spcPts val="0"/>
              </a:spcAft>
              <a:defRPr sz="1800">
                <a:solidFill>
                  <a:srgbClr val="000000"/>
                </a:solidFill>
                <a:latin typeface="Museo Sans For Dell" pitchFamily="2" charset="0"/>
              </a:defRPr>
            </a:lvl1pPr>
            <a:lvl2pPr>
              <a:spcBef>
                <a:spcPts val="300"/>
              </a:spcBef>
              <a:spcAft>
                <a:spcPts val="0"/>
              </a:spcAft>
              <a:buFont typeface="Museo Sans For Dell" pitchFamily="2" charset="0"/>
              <a:buChar char="–"/>
              <a:defRPr sz="1600">
                <a:solidFill>
                  <a:srgbClr val="000000"/>
                </a:solidFill>
                <a:latin typeface="Museo Sans For Dell" pitchFamily="2" charset="0"/>
              </a:defRPr>
            </a:lvl2pPr>
            <a:lvl3pPr>
              <a:spcBef>
                <a:spcPts val="300"/>
              </a:spcBef>
              <a:spcAft>
                <a:spcPts val="0"/>
              </a:spcAft>
              <a:defRPr sz="1400">
                <a:solidFill>
                  <a:srgbClr val="000000"/>
                </a:solidFill>
                <a:latin typeface="Museo Sans For Dell" pitchFamily="2" charset="0"/>
              </a:defRPr>
            </a:lvl3pPr>
            <a:lvl4pPr>
              <a:spcBef>
                <a:spcPts val="300"/>
              </a:spcBef>
              <a:spcAft>
                <a:spcPts val="0"/>
              </a:spcAft>
              <a:defRPr sz="1200" baseline="0">
                <a:solidFill>
                  <a:srgbClr val="000000"/>
                </a:solidFill>
                <a:latin typeface="Museo Sans For Dell" pitchFamily="2" charset="0"/>
              </a:defRPr>
            </a:lvl4pPr>
            <a:lvl5pPr>
              <a:spcBef>
                <a:spcPts val="300"/>
              </a:spcBef>
              <a:spcAft>
                <a:spcPts val="0"/>
              </a:spcAft>
              <a:buClr>
                <a:schemeClr val="accent1"/>
              </a:buClr>
              <a:buNone/>
              <a:defRPr sz="11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cxnSp>
        <p:nvCxnSpPr>
          <p:cNvPr id="20" name="Straight Connector 19"/>
          <p:cNvCxnSpPr>
            <a:cxnSpLocks noChangeShapeType="1"/>
          </p:cNvCxnSpPr>
          <p:nvPr/>
        </p:nvCxnSpPr>
        <p:spPr bwMode="auto">
          <a:xfrm>
            <a:off x="436608" y="4629150"/>
            <a:ext cx="8262035" cy="0"/>
          </a:xfrm>
          <a:prstGeom prst="line">
            <a:avLst/>
          </a:prstGeom>
          <a:noFill/>
          <a:ln w="9525">
            <a:solidFill>
              <a:srgbClr val="AAAAAA"/>
            </a:solidFill>
            <a:round/>
            <a:headEnd/>
            <a:tailEnd/>
          </a:ln>
        </p:spPr>
      </p:cxnSp>
    </p:spTree>
    <p:extLst>
      <p:ext uri="{BB962C8B-B14F-4D97-AF65-F5344CB8AC3E}">
        <p14:creationId xmlns:p14="http://schemas.microsoft.com/office/powerpoint/2010/main" val="2753210256"/>
      </p:ext>
    </p:extLst>
  </p:cSld>
  <p:clrMapOvr>
    <a:masterClrMapping/>
  </p:clrMapOvr>
  <p:transition spd="med">
    <p:wipe dir="r"/>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Title+Sub_and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5904" y="196212"/>
            <a:ext cx="8279946" cy="332399"/>
          </a:xfrm>
        </p:spPr>
        <p:txBody>
          <a:bodyPr wrap="square" anchor="t"/>
          <a:lstStyle>
            <a:lvl1pPr>
              <a:lnSpc>
                <a:spcPct val="90000"/>
              </a:lnSpc>
              <a:defRPr sz="2400" b="0">
                <a:solidFill>
                  <a:schemeClr val="accent1"/>
                </a:solidFill>
                <a:latin typeface="Museo For Dell" pitchFamily="2" charset="0"/>
              </a:defRPr>
            </a:lvl1pPr>
          </a:lstStyle>
          <a:p>
            <a:r>
              <a:rPr lang="en-US" dirty="0" smtClean="0"/>
              <a:t>Click to edit master title</a:t>
            </a:r>
            <a:endParaRPr lang="en-US" dirty="0"/>
          </a:p>
        </p:txBody>
      </p:sp>
      <p:cxnSp>
        <p:nvCxnSpPr>
          <p:cNvPr id="20" name="Straight Connector 19"/>
          <p:cNvCxnSpPr>
            <a:cxnSpLocks noChangeShapeType="1"/>
          </p:cNvCxnSpPr>
          <p:nvPr/>
        </p:nvCxnSpPr>
        <p:spPr bwMode="auto">
          <a:xfrm>
            <a:off x="436608" y="4629150"/>
            <a:ext cx="8262035" cy="0"/>
          </a:xfrm>
          <a:prstGeom prst="line">
            <a:avLst/>
          </a:prstGeom>
          <a:noFill/>
          <a:ln w="9525">
            <a:solidFill>
              <a:srgbClr val="AAAAAA"/>
            </a:solidFill>
            <a:round/>
            <a:headEnd/>
            <a:tailEnd/>
          </a:ln>
        </p:spPr>
      </p:cxnSp>
      <p:sp>
        <p:nvSpPr>
          <p:cNvPr id="5" name="Content Placeholder 8"/>
          <p:cNvSpPr>
            <a:spLocks noGrp="1"/>
          </p:cNvSpPr>
          <p:nvPr>
            <p:ph sz="quarter" idx="10" hasCustomPrompt="1"/>
          </p:nvPr>
        </p:nvSpPr>
        <p:spPr>
          <a:xfrm>
            <a:off x="425904" y="580184"/>
            <a:ext cx="8286750" cy="276999"/>
          </a:xfrm>
        </p:spPr>
        <p:txBody>
          <a:bodyPr anchor="t"/>
          <a:lstStyle>
            <a:lvl1pPr marL="0" indent="0">
              <a:buNone/>
              <a:defRPr sz="2000" b="1">
                <a:solidFill>
                  <a:schemeClr val="bg1"/>
                </a:solidFill>
              </a:defRPr>
            </a:lvl1pPr>
          </a:lstStyle>
          <a:p>
            <a:pPr lvl="0"/>
            <a:r>
              <a:rPr lang="en-US" dirty="0" smtClean="0"/>
              <a:t>Subtitle</a:t>
            </a:r>
            <a:endParaRPr lang="en-US" dirty="0"/>
          </a:p>
        </p:txBody>
      </p:sp>
      <p:sp>
        <p:nvSpPr>
          <p:cNvPr id="6" name="Content Placeholder 2"/>
          <p:cNvSpPr>
            <a:spLocks noGrp="1"/>
          </p:cNvSpPr>
          <p:nvPr>
            <p:ph sz="half" idx="1" hasCustomPrompt="1"/>
          </p:nvPr>
        </p:nvSpPr>
        <p:spPr>
          <a:xfrm>
            <a:off x="425904" y="969288"/>
            <a:ext cx="8267140" cy="3498209"/>
          </a:xfrm>
        </p:spPr>
        <p:txBody>
          <a:bodyPr lIns="0" tIns="0" rIns="0" bIns="0">
            <a:normAutofit/>
          </a:bodyPr>
          <a:lstStyle>
            <a:lvl1pPr>
              <a:spcBef>
                <a:spcPts val="1199"/>
              </a:spcBef>
              <a:spcAft>
                <a:spcPts val="0"/>
              </a:spcAft>
              <a:defRPr sz="1800">
                <a:solidFill>
                  <a:srgbClr val="000000"/>
                </a:solidFill>
                <a:latin typeface="Museo Sans For Dell" pitchFamily="2" charset="0"/>
              </a:defRPr>
            </a:lvl1pPr>
            <a:lvl2pPr>
              <a:spcBef>
                <a:spcPts val="300"/>
              </a:spcBef>
              <a:spcAft>
                <a:spcPts val="0"/>
              </a:spcAft>
              <a:buFont typeface="Museo Sans For Dell" pitchFamily="2" charset="0"/>
              <a:buChar char="–"/>
              <a:defRPr sz="1600">
                <a:solidFill>
                  <a:srgbClr val="000000"/>
                </a:solidFill>
                <a:latin typeface="Museo Sans For Dell" pitchFamily="2" charset="0"/>
              </a:defRPr>
            </a:lvl2pPr>
            <a:lvl3pPr>
              <a:spcBef>
                <a:spcPts val="300"/>
              </a:spcBef>
              <a:spcAft>
                <a:spcPts val="0"/>
              </a:spcAft>
              <a:defRPr sz="1400">
                <a:solidFill>
                  <a:srgbClr val="000000"/>
                </a:solidFill>
                <a:latin typeface="Museo Sans For Dell" pitchFamily="2" charset="0"/>
              </a:defRPr>
            </a:lvl3pPr>
            <a:lvl4pPr>
              <a:spcBef>
                <a:spcPts val="300"/>
              </a:spcBef>
              <a:spcAft>
                <a:spcPts val="0"/>
              </a:spcAft>
              <a:defRPr sz="1200" baseline="0">
                <a:solidFill>
                  <a:srgbClr val="000000"/>
                </a:solidFill>
                <a:latin typeface="Museo Sans For Dell" pitchFamily="2" charset="0"/>
              </a:defRPr>
            </a:lvl4pPr>
            <a:lvl5pPr>
              <a:spcBef>
                <a:spcPts val="300"/>
              </a:spcBef>
              <a:spcAft>
                <a:spcPts val="0"/>
              </a:spcAft>
              <a:buClr>
                <a:schemeClr val="accent1"/>
              </a:buClr>
              <a:buNone/>
              <a:defRPr sz="11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94515570"/>
      </p:ext>
    </p:extLst>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_Red">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57200" y="342900"/>
            <a:ext cx="3657600" cy="2743200"/>
          </a:xfrm>
          <a:prstGeom prst="roundRect">
            <a:avLst>
              <a:gd name="adj" fmla="val 2752"/>
            </a:avLst>
          </a:prstGeom>
          <a:solidFill>
            <a:schemeClr val="accent4"/>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j-lt"/>
              </a:defRPr>
            </a:lvl1pPr>
          </a:lstStyle>
          <a:p>
            <a:r>
              <a:rPr lang="en-US" dirty="0" smtClean="0"/>
              <a:t>Click to edit title</a:t>
            </a:r>
            <a:endParaRPr lang="en-US" dirty="0"/>
          </a:p>
        </p:txBody>
      </p:sp>
    </p:spTree>
  </p:cSld>
  <p:clrMapOvr>
    <a:masterClrMapping/>
  </p:clrMapOvr>
  <p:transition spd="med">
    <p:wipe dir="r"/>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2_Title+Sub_and_Content">
    <p:spTree>
      <p:nvGrpSpPr>
        <p:cNvPr id="1" name=""/>
        <p:cNvGrpSpPr/>
        <p:nvPr/>
      </p:nvGrpSpPr>
      <p:grpSpPr>
        <a:xfrm>
          <a:off x="0" y="0"/>
          <a:ext cx="0" cy="0"/>
          <a:chOff x="0" y="0"/>
          <a:chExt cx="0" cy="0"/>
        </a:xfrm>
      </p:grpSpPr>
      <p:sp>
        <p:nvSpPr>
          <p:cNvPr id="6" name="Content Placeholder 8"/>
          <p:cNvSpPr>
            <a:spLocks noGrp="1"/>
          </p:cNvSpPr>
          <p:nvPr>
            <p:ph sz="quarter" idx="10" hasCustomPrompt="1"/>
          </p:nvPr>
        </p:nvSpPr>
        <p:spPr>
          <a:xfrm>
            <a:off x="425904" y="894509"/>
            <a:ext cx="8286750" cy="276999"/>
          </a:xfrm>
        </p:spPr>
        <p:txBody>
          <a:bodyPr anchor="t"/>
          <a:lstStyle>
            <a:lvl1pPr marL="0" indent="0">
              <a:buNone/>
              <a:defRPr sz="2000" b="1">
                <a:solidFill>
                  <a:schemeClr val="bg1"/>
                </a:solidFill>
              </a:defRPr>
            </a:lvl1pPr>
          </a:lstStyle>
          <a:p>
            <a:pPr lvl="0"/>
            <a:r>
              <a:rPr lang="en-US" dirty="0" smtClean="0"/>
              <a:t>Subtitle</a:t>
            </a:r>
            <a:endParaRPr lang="en-US" dirty="0"/>
          </a:p>
        </p:txBody>
      </p:sp>
      <p:sp>
        <p:nvSpPr>
          <p:cNvPr id="2" name="Title 1"/>
          <p:cNvSpPr>
            <a:spLocks noGrp="1"/>
          </p:cNvSpPr>
          <p:nvPr>
            <p:ph type="title" hasCustomPrompt="1"/>
          </p:nvPr>
        </p:nvSpPr>
        <p:spPr>
          <a:xfrm>
            <a:off x="425904" y="196175"/>
            <a:ext cx="8279946" cy="664797"/>
          </a:xfrm>
        </p:spPr>
        <p:txBody>
          <a:bodyPr wrap="square" anchor="t"/>
          <a:lstStyle>
            <a:lvl1pPr>
              <a:lnSpc>
                <a:spcPct val="90000"/>
              </a:lnSpc>
              <a:defRPr sz="2400" b="0">
                <a:solidFill>
                  <a:schemeClr val="accent1"/>
                </a:solidFill>
                <a:latin typeface="Museo For Dell" pitchFamily="2" charset="0"/>
              </a:defRPr>
            </a:lvl1pPr>
          </a:lstStyle>
          <a:p>
            <a:r>
              <a:rPr lang="en-US" dirty="0" smtClean="0"/>
              <a:t>Click to edit master title </a:t>
            </a:r>
            <a:br>
              <a:rPr lang="en-US" dirty="0" smtClean="0"/>
            </a:br>
            <a:r>
              <a:rPr lang="en-US" dirty="0" smtClean="0"/>
              <a:t>Click to edit master title</a:t>
            </a:r>
            <a:endParaRPr lang="en-US" dirty="0"/>
          </a:p>
        </p:txBody>
      </p:sp>
      <p:sp>
        <p:nvSpPr>
          <p:cNvPr id="3" name="Content Placeholder 2"/>
          <p:cNvSpPr>
            <a:spLocks noGrp="1"/>
          </p:cNvSpPr>
          <p:nvPr>
            <p:ph sz="half" idx="1" hasCustomPrompt="1"/>
          </p:nvPr>
        </p:nvSpPr>
        <p:spPr>
          <a:xfrm>
            <a:off x="425904" y="1276398"/>
            <a:ext cx="8267140" cy="3249899"/>
          </a:xfrm>
        </p:spPr>
        <p:txBody>
          <a:bodyPr wrap="square" lIns="0" tIns="0" rIns="0" bIns="0">
            <a:normAutofit/>
          </a:bodyPr>
          <a:lstStyle>
            <a:lvl1pPr>
              <a:spcBef>
                <a:spcPts val="1199"/>
              </a:spcBef>
              <a:spcAft>
                <a:spcPts val="0"/>
              </a:spcAft>
              <a:defRPr sz="1800">
                <a:solidFill>
                  <a:schemeClr val="bg2"/>
                </a:solidFill>
                <a:latin typeface="Museo Sans For Dell" pitchFamily="2" charset="0"/>
              </a:defRPr>
            </a:lvl1pPr>
            <a:lvl2pPr>
              <a:spcBef>
                <a:spcPts val="300"/>
              </a:spcBef>
              <a:spcAft>
                <a:spcPts val="0"/>
              </a:spcAft>
              <a:buFont typeface="Museo Sans For Dell" pitchFamily="2" charset="0"/>
              <a:buChar char="–"/>
              <a:defRPr sz="1600">
                <a:solidFill>
                  <a:schemeClr val="bg2"/>
                </a:solidFill>
                <a:latin typeface="Museo Sans For Dell" pitchFamily="2" charset="0"/>
              </a:defRPr>
            </a:lvl2pPr>
            <a:lvl3pPr>
              <a:spcBef>
                <a:spcPts val="300"/>
              </a:spcBef>
              <a:spcAft>
                <a:spcPts val="0"/>
              </a:spcAft>
              <a:defRPr sz="1400">
                <a:solidFill>
                  <a:schemeClr val="bg2"/>
                </a:solidFill>
                <a:latin typeface="Museo Sans For Dell" pitchFamily="2" charset="0"/>
              </a:defRPr>
            </a:lvl3pPr>
            <a:lvl4pPr>
              <a:spcBef>
                <a:spcPts val="300"/>
              </a:spcBef>
              <a:spcAft>
                <a:spcPts val="0"/>
              </a:spcAft>
              <a:defRPr sz="1200" baseline="0">
                <a:solidFill>
                  <a:schemeClr val="bg2"/>
                </a:solidFill>
                <a:latin typeface="Museo Sans For Dell" pitchFamily="2" charset="0"/>
              </a:defRPr>
            </a:lvl4pPr>
            <a:lvl5pPr>
              <a:spcBef>
                <a:spcPts val="300"/>
              </a:spcBef>
              <a:spcAft>
                <a:spcPts val="0"/>
              </a:spcAft>
              <a:buClr>
                <a:schemeClr val="accent1"/>
              </a:buClr>
              <a:buNone/>
              <a:defRPr sz="11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cxnSp>
        <p:nvCxnSpPr>
          <p:cNvPr id="20" name="Straight Connector 19"/>
          <p:cNvCxnSpPr>
            <a:cxnSpLocks noChangeShapeType="1"/>
          </p:cNvCxnSpPr>
          <p:nvPr/>
        </p:nvCxnSpPr>
        <p:spPr bwMode="auto">
          <a:xfrm>
            <a:off x="436608" y="4629150"/>
            <a:ext cx="8262035" cy="0"/>
          </a:xfrm>
          <a:prstGeom prst="line">
            <a:avLst/>
          </a:prstGeom>
          <a:noFill/>
          <a:ln w="9525">
            <a:solidFill>
              <a:srgbClr val="AAAAAA"/>
            </a:solidFill>
            <a:round/>
            <a:headEnd/>
            <a:tailEnd/>
          </a:ln>
        </p:spPr>
      </p:cxnSp>
    </p:spTree>
    <p:extLst>
      <p:ext uri="{BB962C8B-B14F-4D97-AF65-F5344CB8AC3E}">
        <p14:creationId xmlns:p14="http://schemas.microsoft.com/office/powerpoint/2010/main" val="2021421902"/>
      </p:ext>
    </p:extLst>
  </p:cSld>
  <p:clrMapOvr>
    <a:masterClrMapping/>
  </p:clrMapOvr>
  <p:transition spd="med">
    <p:wipe dir="r"/>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wo_Column">
    <p:spTree>
      <p:nvGrpSpPr>
        <p:cNvPr id="1" name=""/>
        <p:cNvGrpSpPr/>
        <p:nvPr/>
      </p:nvGrpSpPr>
      <p:grpSpPr>
        <a:xfrm>
          <a:off x="0" y="0"/>
          <a:ext cx="0" cy="0"/>
          <a:chOff x="0" y="0"/>
          <a:chExt cx="0" cy="0"/>
        </a:xfrm>
      </p:grpSpPr>
      <p:sp>
        <p:nvSpPr>
          <p:cNvPr id="12" name="Content Placeholder 2"/>
          <p:cNvSpPr>
            <a:spLocks noGrp="1"/>
          </p:cNvSpPr>
          <p:nvPr>
            <p:ph sz="half" idx="10" hasCustomPrompt="1"/>
          </p:nvPr>
        </p:nvSpPr>
        <p:spPr>
          <a:xfrm>
            <a:off x="4764786" y="969267"/>
            <a:ext cx="3941064" cy="3550482"/>
          </a:xfrm>
        </p:spPr>
        <p:txBody>
          <a:bodyPr wrap="square" lIns="0" tIns="0" rIns="0" bIns="0">
            <a:normAutofit/>
          </a:bodyPr>
          <a:lstStyle>
            <a:lvl1pPr>
              <a:spcBef>
                <a:spcPts val="1199"/>
              </a:spcBef>
              <a:defRPr sz="1800" b="0">
                <a:solidFill>
                  <a:srgbClr val="000000"/>
                </a:solidFill>
                <a:latin typeface="Museo Sans For Dell" pitchFamily="2" charset="0"/>
              </a:defRPr>
            </a:lvl1pPr>
            <a:lvl2pPr marL="574357" indent="-231646">
              <a:spcBef>
                <a:spcPts val="300"/>
              </a:spcBef>
              <a:defRPr sz="1600" b="0">
                <a:solidFill>
                  <a:srgbClr val="000000"/>
                </a:solidFill>
                <a:latin typeface="Museo Sans For Dell" pitchFamily="2" charset="0"/>
              </a:defRPr>
            </a:lvl2pPr>
            <a:lvl3pPr>
              <a:spcBef>
                <a:spcPts val="300"/>
              </a:spcBef>
              <a:defRPr sz="1400" b="0">
                <a:solidFill>
                  <a:srgbClr val="000000"/>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10" name="Content Placeholder 2"/>
          <p:cNvSpPr>
            <a:spLocks noGrp="1"/>
          </p:cNvSpPr>
          <p:nvPr>
            <p:ph sz="half" idx="11" hasCustomPrompt="1"/>
          </p:nvPr>
        </p:nvSpPr>
        <p:spPr>
          <a:xfrm>
            <a:off x="425904" y="969267"/>
            <a:ext cx="3938136" cy="3550482"/>
          </a:xfrm>
        </p:spPr>
        <p:txBody>
          <a:bodyPr wrap="square" lIns="0" tIns="0" rIns="0" bIns="0">
            <a:normAutofit/>
          </a:bodyPr>
          <a:lstStyle>
            <a:lvl1pPr>
              <a:spcBef>
                <a:spcPts val="1199"/>
              </a:spcBef>
              <a:defRPr sz="1800" b="0">
                <a:solidFill>
                  <a:srgbClr val="000000"/>
                </a:solidFill>
                <a:latin typeface="Museo Sans For Dell" pitchFamily="2" charset="0"/>
              </a:defRPr>
            </a:lvl1pPr>
            <a:lvl2pPr marL="574357" indent="-231646">
              <a:spcBef>
                <a:spcPts val="300"/>
              </a:spcBef>
              <a:defRPr sz="1600" b="0">
                <a:solidFill>
                  <a:srgbClr val="000000"/>
                </a:solidFill>
                <a:latin typeface="Museo Sans For Dell" pitchFamily="2" charset="0"/>
              </a:defRPr>
            </a:lvl2pPr>
            <a:lvl3pPr>
              <a:spcBef>
                <a:spcPts val="300"/>
              </a:spcBef>
              <a:defRPr sz="1400" b="0">
                <a:solidFill>
                  <a:srgbClr val="000000"/>
                </a:solidFill>
                <a:latin typeface="Museo Sans For Dell" pitchFamily="2" charset="0"/>
              </a:defRPr>
            </a:lvl3pPr>
            <a:lvl4pPr>
              <a:buNone/>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15" name="Title 1"/>
          <p:cNvSpPr>
            <a:spLocks noGrp="1"/>
          </p:cNvSpPr>
          <p:nvPr>
            <p:ph type="title" hasCustomPrompt="1"/>
          </p:nvPr>
        </p:nvSpPr>
        <p:spPr>
          <a:xfrm>
            <a:off x="425904" y="196212"/>
            <a:ext cx="8279946" cy="332399"/>
          </a:xfrm>
        </p:spPr>
        <p:txBody>
          <a:bodyPr wrap="square" anchor="t"/>
          <a:lstStyle>
            <a:lvl1pPr>
              <a:lnSpc>
                <a:spcPct val="90000"/>
              </a:lnSpc>
              <a:defRPr sz="2400" b="0">
                <a:solidFill>
                  <a:schemeClr val="accent1"/>
                </a:solidFill>
                <a:latin typeface="Museo For Dell" pitchFamily="2" charset="0"/>
              </a:defRPr>
            </a:lvl1pPr>
          </a:lstStyle>
          <a:p>
            <a:r>
              <a:rPr lang="en-US" dirty="0" smtClean="0"/>
              <a:t>Click to edit master title</a:t>
            </a:r>
            <a:endParaRPr lang="en-US" dirty="0"/>
          </a:p>
        </p:txBody>
      </p:sp>
      <p:cxnSp>
        <p:nvCxnSpPr>
          <p:cNvPr id="11" name="Straight Connector 10"/>
          <p:cNvCxnSpPr>
            <a:cxnSpLocks noChangeShapeType="1"/>
          </p:cNvCxnSpPr>
          <p:nvPr userDrawn="1"/>
        </p:nvCxnSpPr>
        <p:spPr bwMode="auto">
          <a:xfrm>
            <a:off x="436608" y="4629150"/>
            <a:ext cx="8262035" cy="0"/>
          </a:xfrm>
          <a:prstGeom prst="line">
            <a:avLst/>
          </a:prstGeom>
          <a:noFill/>
          <a:ln w="9525">
            <a:solidFill>
              <a:srgbClr val="AAAAAA"/>
            </a:solidFill>
            <a:round/>
            <a:headEnd/>
            <a:tailEnd/>
          </a:ln>
        </p:spPr>
      </p:cxnSp>
    </p:spTree>
    <p:extLst>
      <p:ext uri="{BB962C8B-B14F-4D97-AF65-F5344CB8AC3E}">
        <p14:creationId xmlns:p14="http://schemas.microsoft.com/office/powerpoint/2010/main" val="901887865"/>
      </p:ext>
    </p:extLst>
  </p:cSld>
  <p:clrMapOvr>
    <a:masterClrMapping/>
  </p:clrMapOvr>
  <p:transition spd="med">
    <p:wipe dir="r"/>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_Only">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25904" y="196212"/>
            <a:ext cx="8239126" cy="332399"/>
          </a:xfrm>
        </p:spPr>
        <p:txBody>
          <a:bodyPr wrap="square" anchor="t"/>
          <a:lstStyle>
            <a:lvl1pPr>
              <a:lnSpc>
                <a:spcPct val="90000"/>
              </a:lnSpc>
              <a:defRPr sz="2400" b="0">
                <a:solidFill>
                  <a:schemeClr val="accent1"/>
                </a:solidFill>
                <a:latin typeface="Museo For Dell" pitchFamily="2" charset="0"/>
              </a:defRPr>
            </a:lvl1pPr>
          </a:lstStyle>
          <a:p>
            <a:r>
              <a:rPr lang="en-US" dirty="0" smtClean="0"/>
              <a:t>Click to edit master title</a:t>
            </a:r>
            <a:endParaRPr lang="en-US" dirty="0"/>
          </a:p>
        </p:txBody>
      </p:sp>
      <p:cxnSp>
        <p:nvCxnSpPr>
          <p:cNvPr id="8" name="Straight Connector 7"/>
          <p:cNvCxnSpPr>
            <a:cxnSpLocks noChangeShapeType="1"/>
          </p:cNvCxnSpPr>
          <p:nvPr userDrawn="1"/>
        </p:nvCxnSpPr>
        <p:spPr bwMode="auto">
          <a:xfrm>
            <a:off x="436608" y="4629150"/>
            <a:ext cx="8262035" cy="0"/>
          </a:xfrm>
          <a:prstGeom prst="line">
            <a:avLst/>
          </a:prstGeom>
          <a:noFill/>
          <a:ln w="9525">
            <a:solidFill>
              <a:srgbClr val="AAAAAA"/>
            </a:solidFill>
            <a:round/>
            <a:headEnd/>
            <a:tailEnd/>
          </a:ln>
        </p:spPr>
      </p:cxnSp>
    </p:spTree>
    <p:extLst>
      <p:ext uri="{BB962C8B-B14F-4D97-AF65-F5344CB8AC3E}">
        <p14:creationId xmlns:p14="http://schemas.microsoft.com/office/powerpoint/2010/main" val="3024026618"/>
      </p:ext>
    </p:extLst>
  </p:cSld>
  <p:clrMapOvr>
    <a:masterClrMapping/>
  </p:clrMapOvr>
  <p:transition spd="med">
    <p:wipe dir="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_No Lin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25904" y="196212"/>
            <a:ext cx="8239126" cy="332399"/>
          </a:xfrm>
        </p:spPr>
        <p:txBody>
          <a:bodyPr wrap="square" anchor="t"/>
          <a:lstStyle>
            <a:lvl1pPr>
              <a:lnSpc>
                <a:spcPct val="90000"/>
              </a:lnSpc>
              <a:defRPr sz="2400" b="0">
                <a:solidFill>
                  <a:schemeClr val="accent1"/>
                </a:solidFill>
                <a:latin typeface="Museo For Dell" pitchFamily="2" charset="0"/>
              </a:defRPr>
            </a:lvl1pPr>
          </a:lstStyle>
          <a:p>
            <a:r>
              <a:rPr lang="en-US" dirty="0" smtClean="0"/>
              <a:t>Click to edit master title</a:t>
            </a:r>
            <a:endParaRPr lang="en-US" dirty="0"/>
          </a:p>
        </p:txBody>
      </p:sp>
    </p:spTree>
    <p:extLst>
      <p:ext uri="{BB962C8B-B14F-4D97-AF65-F5344CB8AC3E}">
        <p14:creationId xmlns:p14="http://schemas.microsoft.com/office/powerpoint/2010/main" val="518027958"/>
      </p:ext>
    </p:extLst>
  </p:cSld>
  <p:clrMapOvr>
    <a:masterClrMapping/>
  </p:clrMapOvr>
  <p:transition spd="med">
    <p:wipe dir="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_No Foot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25904" y="196212"/>
            <a:ext cx="8239126" cy="332399"/>
          </a:xfrm>
        </p:spPr>
        <p:txBody>
          <a:bodyPr wrap="square" anchor="t"/>
          <a:lstStyle>
            <a:lvl1pPr>
              <a:lnSpc>
                <a:spcPct val="90000"/>
              </a:lnSpc>
              <a:defRPr sz="2400" b="0">
                <a:solidFill>
                  <a:schemeClr val="accent1"/>
                </a:solidFill>
                <a:latin typeface="Museo For Dell" pitchFamily="2" charset="0"/>
              </a:defRPr>
            </a:lvl1pPr>
          </a:lstStyle>
          <a:p>
            <a:r>
              <a:rPr lang="en-US" dirty="0" smtClean="0"/>
              <a:t>Click to edit master title</a:t>
            </a:r>
            <a:endParaRPr lang="en-US" dirty="0"/>
          </a:p>
        </p:txBody>
      </p:sp>
      <p:sp>
        <p:nvSpPr>
          <p:cNvPr id="3" name="Rectangle 2"/>
          <p:cNvSpPr/>
          <p:nvPr userDrawn="1"/>
        </p:nvSpPr>
        <p:spPr>
          <a:xfrm>
            <a:off x="202491" y="4669970"/>
            <a:ext cx="8810897" cy="473529"/>
          </a:xfrm>
          <a:prstGeom prst="rect">
            <a:avLst/>
          </a:prstGeom>
          <a:solidFill>
            <a:srgbClr val="FFFFFF"/>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smtClean="0">
              <a:solidFill>
                <a:srgbClr val="FFFFFF"/>
              </a:solidFill>
              <a:latin typeface="Museo Sans For Dell"/>
            </a:endParaRPr>
          </a:p>
        </p:txBody>
      </p:sp>
    </p:spTree>
    <p:extLst>
      <p:ext uri="{BB962C8B-B14F-4D97-AF65-F5344CB8AC3E}">
        <p14:creationId xmlns:p14="http://schemas.microsoft.com/office/powerpoint/2010/main" val="689575742"/>
      </p:ext>
    </p:extLst>
  </p:cSld>
  <p:clrMapOvr>
    <a:masterClrMapping/>
  </p:clrMapOvr>
  <p:transition spd="med">
    <p:wipe dir="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cxnSp>
        <p:nvCxnSpPr>
          <p:cNvPr id="7" name="Straight Connector 6"/>
          <p:cNvCxnSpPr>
            <a:cxnSpLocks noChangeShapeType="1"/>
          </p:cNvCxnSpPr>
          <p:nvPr userDrawn="1"/>
        </p:nvCxnSpPr>
        <p:spPr bwMode="auto">
          <a:xfrm>
            <a:off x="436608" y="4629150"/>
            <a:ext cx="8262035" cy="0"/>
          </a:xfrm>
          <a:prstGeom prst="line">
            <a:avLst/>
          </a:prstGeom>
          <a:noFill/>
          <a:ln w="9525">
            <a:solidFill>
              <a:srgbClr val="AAAAAA"/>
            </a:solidFill>
            <a:round/>
            <a:headEnd/>
            <a:tailEnd/>
          </a:ln>
        </p:spPr>
      </p:cxnSp>
    </p:spTree>
    <p:extLst>
      <p:ext uri="{BB962C8B-B14F-4D97-AF65-F5344CB8AC3E}">
        <p14:creationId xmlns:p14="http://schemas.microsoft.com/office/powerpoint/2010/main" val="1623521341"/>
      </p:ext>
    </p:extLst>
  </p:cSld>
  <p:clrMapOvr>
    <a:masterClrMapping/>
  </p:clrMapOvr>
  <p:transition spd="med">
    <p:wipe dir="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nk_No Lin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026215"/>
      </p:ext>
    </p:extLst>
  </p:cSld>
  <p:clrMapOvr>
    <a:masterClrMapping/>
  </p:clrMapOvr>
  <p:transition spd="med">
    <p:wipe dir="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nk_No Footer">
    <p:spTree>
      <p:nvGrpSpPr>
        <p:cNvPr id="1" name=""/>
        <p:cNvGrpSpPr/>
        <p:nvPr/>
      </p:nvGrpSpPr>
      <p:grpSpPr>
        <a:xfrm>
          <a:off x="0" y="0"/>
          <a:ext cx="0" cy="0"/>
          <a:chOff x="0" y="0"/>
          <a:chExt cx="0" cy="0"/>
        </a:xfrm>
      </p:grpSpPr>
      <p:sp>
        <p:nvSpPr>
          <p:cNvPr id="2" name="Rectangle 1"/>
          <p:cNvSpPr/>
          <p:nvPr userDrawn="1"/>
        </p:nvSpPr>
        <p:spPr>
          <a:xfrm>
            <a:off x="202491" y="4669970"/>
            <a:ext cx="8810897" cy="473529"/>
          </a:xfrm>
          <a:prstGeom prst="rect">
            <a:avLst/>
          </a:prstGeom>
          <a:solidFill>
            <a:srgbClr val="FFFFFF"/>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smtClean="0">
              <a:solidFill>
                <a:srgbClr val="FFFFFF"/>
              </a:solidFill>
              <a:latin typeface="Museo Sans For Dell"/>
            </a:endParaRPr>
          </a:p>
        </p:txBody>
      </p:sp>
    </p:spTree>
    <p:extLst>
      <p:ext uri="{BB962C8B-B14F-4D97-AF65-F5344CB8AC3E}">
        <p14:creationId xmlns:p14="http://schemas.microsoft.com/office/powerpoint/2010/main" val="248683519"/>
      </p:ext>
    </p:extLst>
  </p:cSld>
  <p:clrMapOvr>
    <a:masterClrMapping/>
  </p:clrMapOvr>
  <p:transition spd="med">
    <p:wipe dir="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Section_Blue">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457200" y="342900"/>
            <a:ext cx="2743200" cy="2743200"/>
          </a:xfrm>
          <a:prstGeom prst="roundRect">
            <a:avLst>
              <a:gd name="adj" fmla="val 2752"/>
            </a:avLst>
          </a:prstGeom>
          <a:solidFill>
            <a:schemeClr val="accent1"/>
          </a:solidFill>
          <a:ln>
            <a:noFill/>
          </a:ln>
        </p:spPr>
        <p:style>
          <a:lnRef idx="2">
            <a:schemeClr val="accent1"/>
          </a:lnRef>
          <a:fillRef idx="1">
            <a:schemeClr val="lt1"/>
          </a:fillRef>
          <a:effectRef idx="0">
            <a:schemeClr val="accent1"/>
          </a:effectRef>
          <a:fontRef idx="none"/>
        </p:style>
        <p:txBody>
          <a:bodyPr lIns="228474" tIns="228474" rIns="228474" bIns="228474" anchor="t" anchorCtr="0">
            <a:normAutofit/>
          </a:bodyPr>
          <a:lstStyle>
            <a:lvl1pPr>
              <a:defRPr sz="2800" b="0">
                <a:solidFill>
                  <a:schemeClr val="tx2"/>
                </a:solidFill>
                <a:latin typeface="Museo For Dell" pitchFamily="2" charset="0"/>
              </a:defRPr>
            </a:lvl1pPr>
          </a:lstStyle>
          <a:p>
            <a:r>
              <a:rPr lang="en-US" dirty="0" smtClean="0"/>
              <a:t>Click to edit Master title style</a:t>
            </a:r>
            <a:br>
              <a:rPr lang="en-US" dirty="0" smtClean="0"/>
            </a:br>
            <a:endParaRPr lang="en-US" dirty="0"/>
          </a:p>
        </p:txBody>
      </p:sp>
    </p:spTree>
    <p:extLst>
      <p:ext uri="{BB962C8B-B14F-4D97-AF65-F5344CB8AC3E}">
        <p14:creationId xmlns:p14="http://schemas.microsoft.com/office/powerpoint/2010/main" val="1839729847"/>
      </p:ext>
    </p:extLst>
  </p:cSld>
  <p:clrMapOvr>
    <a:masterClrMapping/>
  </p:clrMapOvr>
  <p:transition spd="med">
    <p:wipe dir="r"/>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Section_Berry">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457200" y="342900"/>
            <a:ext cx="2743200" cy="2743200"/>
          </a:xfrm>
          <a:prstGeom prst="roundRect">
            <a:avLst>
              <a:gd name="adj" fmla="val 2752"/>
            </a:avLst>
          </a:prstGeom>
          <a:solidFill>
            <a:schemeClr val="accent4"/>
          </a:solidFill>
          <a:ln>
            <a:noFill/>
          </a:ln>
        </p:spPr>
        <p:style>
          <a:lnRef idx="2">
            <a:schemeClr val="accent1"/>
          </a:lnRef>
          <a:fillRef idx="1">
            <a:schemeClr val="lt1"/>
          </a:fillRef>
          <a:effectRef idx="0">
            <a:schemeClr val="accent1"/>
          </a:effectRef>
          <a:fontRef idx="none"/>
        </p:style>
        <p:txBody>
          <a:bodyPr lIns="228474" tIns="228474" rIns="228474" bIns="228474" anchor="t" anchorCtr="0">
            <a:normAutofit/>
          </a:bodyPr>
          <a:lstStyle>
            <a:lvl1pPr>
              <a:defRPr sz="2800" b="0">
                <a:solidFill>
                  <a:schemeClr val="tx2"/>
                </a:solidFill>
                <a:latin typeface="Museo For Dell" pitchFamily="2" charset="0"/>
              </a:defRPr>
            </a:lvl1pPr>
          </a:lstStyle>
          <a:p>
            <a:r>
              <a:rPr lang="en-US" dirty="0" smtClean="0"/>
              <a:t>Click to edit Master title style</a:t>
            </a:r>
            <a:br>
              <a:rPr lang="en-US" dirty="0" smtClean="0"/>
            </a:br>
            <a:endParaRPr lang="en-US" dirty="0"/>
          </a:p>
        </p:txBody>
      </p:sp>
    </p:spTree>
    <p:extLst>
      <p:ext uri="{BB962C8B-B14F-4D97-AF65-F5344CB8AC3E}">
        <p14:creationId xmlns:p14="http://schemas.microsoft.com/office/powerpoint/2010/main" val="451375403"/>
      </p:ext>
    </p:extLst>
  </p:cSld>
  <p:clrMapOvr>
    <a:masterClrMapping/>
  </p:clrMapOvr>
  <p:transition spd="med">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_Yellow.">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57200" y="342900"/>
            <a:ext cx="3657600" cy="2743200"/>
          </a:xfrm>
          <a:prstGeom prst="roundRect">
            <a:avLst>
              <a:gd name="adj" fmla="val 2752"/>
            </a:avLst>
          </a:prstGeom>
          <a:solidFill>
            <a:schemeClr val="accent3"/>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j-lt"/>
              </a:defRPr>
            </a:lvl1pPr>
          </a:lstStyle>
          <a:p>
            <a:r>
              <a:rPr lang="en-US" dirty="0" smtClean="0"/>
              <a:t>Click to edit title</a:t>
            </a:r>
            <a:endParaRPr lang="en-US" dirty="0"/>
          </a:p>
        </p:txBody>
      </p:sp>
    </p:spTree>
  </p:cSld>
  <p:clrMapOvr>
    <a:masterClrMapping/>
  </p:clrMapOvr>
  <p:transition spd="med">
    <p:wipe dir="r"/>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Section_Green">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457200" y="342900"/>
            <a:ext cx="2743200" cy="2743200"/>
          </a:xfrm>
          <a:prstGeom prst="roundRect">
            <a:avLst>
              <a:gd name="adj" fmla="val 2752"/>
            </a:avLst>
          </a:prstGeom>
          <a:solidFill>
            <a:schemeClr val="accent3"/>
          </a:solidFill>
          <a:ln>
            <a:noFill/>
          </a:ln>
        </p:spPr>
        <p:style>
          <a:lnRef idx="2">
            <a:schemeClr val="accent1"/>
          </a:lnRef>
          <a:fillRef idx="1">
            <a:schemeClr val="lt1"/>
          </a:fillRef>
          <a:effectRef idx="0">
            <a:schemeClr val="accent1"/>
          </a:effectRef>
          <a:fontRef idx="none"/>
        </p:style>
        <p:txBody>
          <a:bodyPr lIns="228474" tIns="228474" rIns="228474" bIns="228474" anchor="t" anchorCtr="0">
            <a:normAutofit/>
          </a:bodyPr>
          <a:lstStyle>
            <a:lvl1pPr>
              <a:defRPr sz="2800" b="0">
                <a:solidFill>
                  <a:schemeClr val="tx2"/>
                </a:solidFill>
                <a:latin typeface="Museo For Dell" pitchFamily="2" charset="0"/>
              </a:defRPr>
            </a:lvl1pPr>
          </a:lstStyle>
          <a:p>
            <a:r>
              <a:rPr lang="en-US" dirty="0" smtClean="0"/>
              <a:t>Click to edit Master title style</a:t>
            </a:r>
            <a:br>
              <a:rPr lang="en-US" dirty="0" smtClean="0"/>
            </a:br>
            <a:endParaRPr lang="en-US" dirty="0"/>
          </a:p>
        </p:txBody>
      </p:sp>
    </p:spTree>
    <p:extLst>
      <p:ext uri="{BB962C8B-B14F-4D97-AF65-F5344CB8AC3E}">
        <p14:creationId xmlns:p14="http://schemas.microsoft.com/office/powerpoint/2010/main" val="347435124"/>
      </p:ext>
    </p:extLst>
  </p:cSld>
  <p:clrMapOvr>
    <a:masterClrMapping/>
  </p:clrMapOvr>
  <p:transition spd="med">
    <p:wipe dir="r"/>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Section_Yellow">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457200" y="342900"/>
            <a:ext cx="2743200" cy="2743200"/>
          </a:xfrm>
          <a:prstGeom prst="roundRect">
            <a:avLst>
              <a:gd name="adj" fmla="val 2752"/>
            </a:avLst>
          </a:prstGeom>
          <a:solidFill>
            <a:schemeClr val="accent2"/>
          </a:solidFill>
          <a:ln>
            <a:noFill/>
          </a:ln>
        </p:spPr>
        <p:style>
          <a:lnRef idx="2">
            <a:schemeClr val="accent1"/>
          </a:lnRef>
          <a:fillRef idx="1">
            <a:schemeClr val="lt1"/>
          </a:fillRef>
          <a:effectRef idx="0">
            <a:schemeClr val="accent1"/>
          </a:effectRef>
          <a:fontRef idx="none"/>
        </p:style>
        <p:txBody>
          <a:bodyPr lIns="228474" tIns="228474" rIns="228474" bIns="228474" anchor="t" anchorCtr="0">
            <a:normAutofit/>
          </a:bodyPr>
          <a:lstStyle>
            <a:lvl1pPr>
              <a:defRPr sz="2800" b="0">
                <a:solidFill>
                  <a:schemeClr val="tx2"/>
                </a:solidFill>
                <a:latin typeface="Museo For Dell" pitchFamily="2" charset="0"/>
              </a:defRPr>
            </a:lvl1pPr>
          </a:lstStyle>
          <a:p>
            <a:r>
              <a:rPr lang="en-US" dirty="0" smtClean="0"/>
              <a:t>Click to edit Master title style</a:t>
            </a:r>
            <a:br>
              <a:rPr lang="en-US" dirty="0" smtClean="0"/>
            </a:br>
            <a:endParaRPr lang="en-US" dirty="0"/>
          </a:p>
        </p:txBody>
      </p:sp>
    </p:spTree>
    <p:extLst>
      <p:ext uri="{BB962C8B-B14F-4D97-AF65-F5344CB8AC3E}">
        <p14:creationId xmlns:p14="http://schemas.microsoft.com/office/powerpoint/2010/main" val="50117052"/>
      </p:ext>
    </p:extLst>
  </p:cSld>
  <p:clrMapOvr>
    <a:masterClrMapping/>
  </p:clrMapOvr>
  <p:transition spd="med">
    <p:wipe dir="r"/>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Section_Purple">
    <p:spTree>
      <p:nvGrpSpPr>
        <p:cNvPr id="1" name=""/>
        <p:cNvGrpSpPr/>
        <p:nvPr/>
      </p:nvGrpSpPr>
      <p:grpSpPr>
        <a:xfrm>
          <a:off x="0" y="0"/>
          <a:ext cx="0" cy="0"/>
          <a:chOff x="0" y="0"/>
          <a:chExt cx="0" cy="0"/>
        </a:xfrm>
      </p:grpSpPr>
      <p:sp>
        <p:nvSpPr>
          <p:cNvPr id="15" name="Title 1"/>
          <p:cNvSpPr>
            <a:spLocks noGrp="1"/>
          </p:cNvSpPr>
          <p:nvPr>
            <p:ph type="ctrTitle"/>
          </p:nvPr>
        </p:nvSpPr>
        <p:spPr>
          <a:xfrm>
            <a:off x="457200" y="342900"/>
            <a:ext cx="2743200" cy="2743200"/>
          </a:xfrm>
          <a:prstGeom prst="roundRect">
            <a:avLst>
              <a:gd name="adj" fmla="val 2752"/>
            </a:avLst>
          </a:prstGeom>
          <a:solidFill>
            <a:schemeClr val="accent6"/>
          </a:solidFill>
          <a:ln>
            <a:noFill/>
          </a:ln>
        </p:spPr>
        <p:style>
          <a:lnRef idx="2">
            <a:schemeClr val="accent1"/>
          </a:lnRef>
          <a:fillRef idx="1">
            <a:schemeClr val="lt1"/>
          </a:fillRef>
          <a:effectRef idx="0">
            <a:schemeClr val="accent1"/>
          </a:effectRef>
          <a:fontRef idx="none"/>
        </p:style>
        <p:txBody>
          <a:bodyPr lIns="228474" tIns="228474" rIns="228474" bIns="228474" anchor="t">
            <a:normAutofit/>
          </a:bodyPr>
          <a:lstStyle>
            <a:lvl1pPr>
              <a:defRPr sz="2800" b="0">
                <a:solidFill>
                  <a:schemeClr val="tx2"/>
                </a:solidFill>
                <a:latin typeface="Museo For Dell" pitchFamily="2"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68117941"/>
      </p:ext>
    </p:extLst>
  </p:cSld>
  <p:clrMapOvr>
    <a:masterClrMapping/>
  </p:clrMapOvr>
  <p:transition spd="med">
    <p:wipe dir="r"/>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cSld name="1_Section_Berry">
    <p:spTree>
      <p:nvGrpSpPr>
        <p:cNvPr id="1" name=""/>
        <p:cNvGrpSpPr/>
        <p:nvPr/>
      </p:nvGrpSpPr>
      <p:grpSpPr>
        <a:xfrm>
          <a:off x="0" y="0"/>
          <a:ext cx="0" cy="0"/>
          <a:chOff x="0" y="0"/>
          <a:chExt cx="0" cy="0"/>
        </a:xfrm>
      </p:grpSpPr>
      <p:pic>
        <p:nvPicPr>
          <p:cNvPr id="3" name="Picture 2" descr="title-photo-a.jpg"/>
          <p:cNvPicPr>
            <a:picLocks noChangeAspect="1"/>
          </p:cNvPicPr>
          <p:nvPr userDrawn="1"/>
        </p:nvPicPr>
        <p:blipFill rotWithShape="1">
          <a:blip r:embed="rId2" cstate="print"/>
          <a:srcRect t="10303"/>
          <a:stretch/>
        </p:blipFill>
        <p:spPr>
          <a:xfrm>
            <a:off x="3166" y="-51949"/>
            <a:ext cx="9137668" cy="5195455"/>
          </a:xfrm>
          <a:prstGeom prst="rect">
            <a:avLst/>
          </a:prstGeom>
        </p:spPr>
      </p:pic>
      <p:sp>
        <p:nvSpPr>
          <p:cNvPr id="15" name="Title 1"/>
          <p:cNvSpPr>
            <a:spLocks noGrp="1"/>
          </p:cNvSpPr>
          <p:nvPr>
            <p:ph type="ctrTitle" hasCustomPrompt="1"/>
          </p:nvPr>
        </p:nvSpPr>
        <p:spPr>
          <a:xfrm>
            <a:off x="457200" y="342900"/>
            <a:ext cx="2743200" cy="2743200"/>
          </a:xfrm>
          <a:prstGeom prst="roundRect">
            <a:avLst>
              <a:gd name="adj" fmla="val 2752"/>
            </a:avLst>
          </a:prstGeom>
          <a:solidFill>
            <a:schemeClr val="accent4"/>
          </a:solidFill>
          <a:ln>
            <a:noFill/>
          </a:ln>
        </p:spPr>
        <p:style>
          <a:lnRef idx="2">
            <a:schemeClr val="accent1"/>
          </a:lnRef>
          <a:fillRef idx="1">
            <a:schemeClr val="lt1"/>
          </a:fillRef>
          <a:effectRef idx="0">
            <a:schemeClr val="accent1"/>
          </a:effectRef>
          <a:fontRef idx="none"/>
        </p:style>
        <p:txBody>
          <a:bodyPr lIns="228474" tIns="228474" rIns="228474" bIns="228474" anchor="t" anchorCtr="0">
            <a:normAutofit/>
          </a:bodyPr>
          <a:lstStyle>
            <a:lvl1pPr>
              <a:defRPr sz="2800" b="0">
                <a:solidFill>
                  <a:schemeClr val="tx2"/>
                </a:solidFill>
                <a:latin typeface="Museo For Dell" pitchFamily="2" charset="0"/>
              </a:defRPr>
            </a:lvl1pPr>
          </a:lstStyle>
          <a:p>
            <a:r>
              <a:rPr lang="en-US" dirty="0" smtClean="0"/>
              <a:t>Click to edit Master title style</a:t>
            </a:r>
            <a:br>
              <a:rPr lang="en-US" dirty="0" smtClean="0"/>
            </a:b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8323824" y="4697836"/>
            <a:ext cx="377504" cy="377504"/>
          </a:xfrm>
          <a:prstGeom prst="rect">
            <a:avLst/>
          </a:prstGeom>
        </p:spPr>
      </p:pic>
      <p:sp>
        <p:nvSpPr>
          <p:cNvPr id="5" name="TextBox 4"/>
          <p:cNvSpPr txBox="1"/>
          <p:nvPr userDrawn="1"/>
        </p:nvSpPr>
        <p:spPr>
          <a:xfrm>
            <a:off x="430712" y="4826970"/>
            <a:ext cx="265176" cy="118872"/>
          </a:xfrm>
          <a:prstGeom prst="rect">
            <a:avLst/>
          </a:prstGeom>
        </p:spPr>
        <p:txBody>
          <a:bodyPr vert="horz" lIns="0" tIns="0" rIns="0" bIns="0" rtlCol="0" anchor="ctr">
            <a:noAutofit/>
          </a:bodyPr>
          <a:lstStyle/>
          <a:p>
            <a:pPr>
              <a:lnSpc>
                <a:spcPct val="90000"/>
              </a:lnSpc>
              <a:buClr>
                <a:srgbClr val="0085C3"/>
              </a:buClr>
            </a:pPr>
            <a:fld id="{58EC7406-F4CC-4ABF-902E-2AF4E70E5C0F}" type="slidenum">
              <a:rPr lang="en-US" sz="800" smtClean="0">
                <a:solidFill>
                  <a:srgbClr val="FFFFFF"/>
                </a:solidFill>
                <a:latin typeface="Museo Sans For Dell" pitchFamily="2" charset="0"/>
              </a:rPr>
              <a:pPr>
                <a:lnSpc>
                  <a:spcPct val="90000"/>
                </a:lnSpc>
                <a:buClr>
                  <a:srgbClr val="0085C3"/>
                </a:buClr>
              </a:pPr>
              <a:t>‹#›</a:t>
            </a:fld>
            <a:endParaRPr lang="en-US" sz="800" dirty="0" smtClean="0">
              <a:solidFill>
                <a:srgbClr val="FFFFFF"/>
              </a:solidFill>
              <a:latin typeface="Museo Sans For Dell" pitchFamily="2" charset="0"/>
            </a:endParaRPr>
          </a:p>
        </p:txBody>
      </p:sp>
      <p:sp>
        <p:nvSpPr>
          <p:cNvPr id="6" name="TextBox 5"/>
          <p:cNvSpPr txBox="1"/>
          <p:nvPr userDrawn="1"/>
        </p:nvSpPr>
        <p:spPr bwMode="black">
          <a:xfrm>
            <a:off x="5459390" y="4810894"/>
            <a:ext cx="2743200" cy="138499"/>
          </a:xfrm>
          <a:prstGeom prst="rect">
            <a:avLst/>
          </a:prstGeom>
          <a:noFill/>
        </p:spPr>
        <p:txBody>
          <a:bodyPr lIns="0" tIns="0" rIns="0" bIns="0">
            <a:prstTxWarp prst="textNoShape">
              <a:avLst/>
            </a:prstTxWarp>
            <a:spAutoFit/>
          </a:bodyPr>
          <a:lstStyle/>
          <a:p>
            <a:pPr algn="r"/>
            <a:r>
              <a:rPr lang="en-US" sz="900" dirty="0" smtClean="0">
                <a:solidFill>
                  <a:srgbClr val="FFFFFF"/>
                </a:solidFill>
                <a:latin typeface="Museo Sans For Dell" pitchFamily="2" charset="0"/>
              </a:rPr>
              <a:t>Services</a:t>
            </a:r>
            <a:endParaRPr lang="en-US" sz="900" dirty="0">
              <a:solidFill>
                <a:srgbClr val="FFFFFF"/>
              </a:solidFill>
              <a:latin typeface="Museo Sans For Dell" pitchFamily="2" charset="0"/>
            </a:endParaRPr>
          </a:p>
        </p:txBody>
      </p:sp>
      <p:sp>
        <p:nvSpPr>
          <p:cNvPr id="7" name="TextBox 6"/>
          <p:cNvSpPr txBox="1"/>
          <p:nvPr userDrawn="1"/>
        </p:nvSpPr>
        <p:spPr>
          <a:xfrm>
            <a:off x="742950" y="4824081"/>
            <a:ext cx="933450" cy="124650"/>
          </a:xfrm>
          <a:prstGeom prst="rect">
            <a:avLst/>
          </a:prstGeom>
        </p:spPr>
        <p:txBody>
          <a:bodyPr vert="horz" wrap="square" lIns="0" tIns="0" rIns="0" bIns="0" rtlCol="0" anchor="ctr">
            <a:spAutoFit/>
          </a:bodyPr>
          <a:lstStyle/>
          <a:p>
            <a:pPr>
              <a:lnSpc>
                <a:spcPct val="90000"/>
              </a:lnSpc>
              <a:buClr>
                <a:srgbClr val="0085C3"/>
              </a:buClr>
            </a:pPr>
            <a:r>
              <a:rPr lang="en-US" sz="900" dirty="0" smtClean="0">
                <a:solidFill>
                  <a:srgbClr val="FFFFFF"/>
                </a:solidFill>
                <a:latin typeface="Museo Sans For Dell"/>
              </a:rPr>
              <a:t>Confidential</a:t>
            </a:r>
          </a:p>
        </p:txBody>
      </p:sp>
    </p:spTree>
    <p:extLst>
      <p:ext uri="{BB962C8B-B14F-4D97-AF65-F5344CB8AC3E}">
        <p14:creationId xmlns:p14="http://schemas.microsoft.com/office/powerpoint/2010/main" val="3595918688"/>
      </p:ext>
    </p:extLst>
  </p:cSld>
  <p:clrMapOvr>
    <a:masterClrMapping/>
  </p:clrMapOvr>
  <p:transition spd="med">
    <p:wipe dir="r"/>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930523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1_Title Only &amp; Background Images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3909756"/>
      </p:ext>
    </p:extLst>
  </p:cSld>
  <p:clrMapOvr>
    <a:masterClrMapping/>
  </p:clrMapOvr>
  <p:transition spd="med">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_Green">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57200" y="342900"/>
            <a:ext cx="3657600" cy="2743200"/>
          </a:xfrm>
          <a:prstGeom prst="roundRect">
            <a:avLst>
              <a:gd name="adj" fmla="val 2752"/>
            </a:avLst>
          </a:prstGeom>
          <a:solidFill>
            <a:schemeClr val="accent2"/>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j-lt"/>
              </a:defRPr>
            </a:lvl1pPr>
          </a:lstStyle>
          <a:p>
            <a:r>
              <a:rPr lang="en-US" dirty="0" smtClean="0"/>
              <a:t>Click to edit title</a:t>
            </a:r>
            <a:br>
              <a:rPr lang="en-US" dirty="0" smtClean="0"/>
            </a:br>
            <a:endParaRPr lang="en-US" dirty="0"/>
          </a:p>
        </p:txBody>
      </p:sp>
    </p:spTree>
  </p:cSld>
  <p:clrMapOvr>
    <a:masterClrMapping/>
  </p:clrMapOvr>
  <p:transition spd="med">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_Pupl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57200" y="342900"/>
            <a:ext cx="3657600" cy="2743200"/>
          </a:xfrm>
          <a:prstGeom prst="roundRect">
            <a:avLst>
              <a:gd name="adj" fmla="val 2752"/>
            </a:avLst>
          </a:prstGeom>
          <a:solidFill>
            <a:schemeClr val="accent6"/>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j-lt"/>
              </a:defRPr>
            </a:lvl1pPr>
          </a:lstStyle>
          <a:p>
            <a:r>
              <a:rPr lang="en-US" dirty="0" smtClean="0"/>
              <a:t>Click to edit title</a:t>
            </a:r>
            <a:endParaRPr lang="en-US" dirty="0"/>
          </a:p>
        </p:txBody>
      </p:sp>
    </p:spTree>
  </p:cSld>
  <p:clrMapOvr>
    <a:masterClrMapping/>
  </p:clrMapOvr>
  <p:transition spd="med">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Only &amp; Background Images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66286274"/>
      </p:ext>
    </p:extLst>
  </p:cSld>
  <p:clrMapOvr>
    <a:masterClrMapping/>
  </p:clrMapOvr>
  <p:transition spd="med">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_Slide_Blue_Background">
    <p:spTree>
      <p:nvGrpSpPr>
        <p:cNvPr id="1" name=""/>
        <p:cNvGrpSpPr/>
        <p:nvPr/>
      </p:nvGrpSpPr>
      <p:grpSpPr>
        <a:xfrm>
          <a:off x="0" y="0"/>
          <a:ext cx="0" cy="0"/>
          <a:chOff x="0" y="0"/>
          <a:chExt cx="0" cy="0"/>
        </a:xfrm>
      </p:grpSpPr>
      <p:grpSp>
        <p:nvGrpSpPr>
          <p:cNvPr id="2" name="Group 19"/>
          <p:cNvGrpSpPr/>
          <p:nvPr userDrawn="1"/>
        </p:nvGrpSpPr>
        <p:grpSpPr>
          <a:xfrm>
            <a:off x="474663" y="1335881"/>
            <a:ext cx="8217849" cy="2471738"/>
            <a:chOff x="280033" y="1781175"/>
            <a:chExt cx="8412480" cy="3295650"/>
          </a:xfrm>
        </p:grpSpPr>
        <p:cxnSp>
          <p:nvCxnSpPr>
            <p:cNvPr id="8" name="Straight Connector 7"/>
            <p:cNvCxnSpPr/>
            <p:nvPr/>
          </p:nvCxnSpPr>
          <p:spPr>
            <a:xfrm>
              <a:off x="280033" y="1781175"/>
              <a:ext cx="8412480"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80033" y="5076825"/>
              <a:ext cx="8412480"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pic>
        <p:nvPicPr>
          <p:cNvPr id="12" name="Picture 9" descr="white"/>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black">
          <a:xfrm>
            <a:off x="7326397" y="2011470"/>
            <a:ext cx="1371487" cy="1028615"/>
          </a:xfrm>
          <a:prstGeom prst="rect">
            <a:avLst/>
          </a:prstGeom>
          <a:noFill/>
          <a:ln w="9525">
            <a:noFill/>
            <a:miter lim="800000"/>
            <a:headEnd/>
            <a:tailEnd/>
          </a:ln>
        </p:spPr>
      </p:pic>
      <p:sp>
        <p:nvSpPr>
          <p:cNvPr id="10" name="Title Placeholder 21"/>
          <p:cNvSpPr>
            <a:spLocks noGrp="1"/>
          </p:cNvSpPr>
          <p:nvPr>
            <p:ph type="ctrTitle" hasCustomPrompt="1"/>
          </p:nvPr>
        </p:nvSpPr>
        <p:spPr>
          <a:xfrm>
            <a:off x="457200" y="2251671"/>
            <a:ext cx="5962650" cy="512961"/>
          </a:xfrm>
        </p:spPr>
        <p:txBody>
          <a:bodyPr anchor="b" anchorCtr="0"/>
          <a:lstStyle>
            <a:lvl1pPr algn="l">
              <a:lnSpc>
                <a:spcPts val="4000"/>
              </a:lnSpc>
              <a:defRPr sz="3600" b="0" i="0" smtClean="0">
                <a:solidFill>
                  <a:schemeClr val="tx2"/>
                </a:solidFill>
                <a:latin typeface="+mj-lt"/>
                <a:ea typeface="Museo For Dell" pitchFamily="2" charset="0"/>
              </a:defRPr>
            </a:lvl1pPr>
          </a:lstStyle>
          <a:p>
            <a:r>
              <a:rPr lang="en-US" dirty="0" smtClean="0"/>
              <a:t>Click to edit title</a:t>
            </a:r>
          </a:p>
        </p:txBody>
      </p:sp>
      <p:sp>
        <p:nvSpPr>
          <p:cNvPr id="14" name="Text Placeholder 12"/>
          <p:cNvSpPr>
            <a:spLocks noGrp="1"/>
          </p:cNvSpPr>
          <p:nvPr>
            <p:ph type="subTitle" idx="1" hasCustomPrompt="1"/>
          </p:nvPr>
        </p:nvSpPr>
        <p:spPr>
          <a:xfrm>
            <a:off x="466725" y="3124043"/>
            <a:ext cx="5953125" cy="276999"/>
          </a:xfrm>
        </p:spPr>
        <p:txBody>
          <a:bodyPr lIns="0" tIns="0" rIns="0" bIns="0" anchor="t" anchorCtr="0">
            <a:spAutoFit/>
          </a:bodyPr>
          <a:lstStyle>
            <a:lvl1pPr marL="0" indent="0" algn="l">
              <a:buFont typeface="Wingdings" pitchFamily="2" charset="2"/>
              <a:buNone/>
              <a:defRPr sz="2000" b="0" i="0" smtClean="0">
                <a:solidFill>
                  <a:schemeClr val="tx2"/>
                </a:solidFill>
                <a:latin typeface="+mn-lt"/>
                <a:ea typeface="Museo Sans For Dell" pitchFamily="2" charset="0"/>
              </a:defRPr>
            </a:lvl1pPr>
          </a:lstStyle>
          <a:p>
            <a:r>
              <a:rPr lang="en-US" dirty="0" smtClean="0"/>
              <a:t>Click to edit text</a:t>
            </a:r>
          </a:p>
        </p:txBody>
      </p:sp>
    </p:spTree>
  </p:cSld>
  <p:clrMapOvr>
    <a:masterClrMapping/>
  </p:clrMapOvr>
  <p:transition spd="med">
    <p:wipe dir="r"/>
  </p:transition>
  <p:timing>
    <p:tnLst>
      <p:par>
        <p:cTn id="1" dur="indefinite" restart="never" nodeType="tmRoot"/>
      </p:par>
    </p:tnLst>
  </p:timing>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ection_Blu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57200" y="342900"/>
            <a:ext cx="3657600" cy="2743200"/>
          </a:xfrm>
          <a:prstGeom prst="roundRect">
            <a:avLst>
              <a:gd name="adj" fmla="val 2752"/>
            </a:avLst>
          </a:prstGeom>
          <a:solidFill>
            <a:schemeClr val="bg1"/>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j-lt"/>
              </a:defRPr>
            </a:lvl1pPr>
          </a:lstStyle>
          <a:p>
            <a:r>
              <a:rPr lang="en-US" dirty="0" smtClean="0"/>
              <a:t>Click to edit title</a:t>
            </a:r>
            <a:br>
              <a:rPr lang="en-US" dirty="0" smtClean="0"/>
            </a:br>
            <a:endParaRPr lang="en-US" dirty="0"/>
          </a:p>
        </p:txBody>
      </p:sp>
    </p:spTree>
    <p:extLst>
      <p:ext uri="{BB962C8B-B14F-4D97-AF65-F5344CB8AC3E}">
        <p14:creationId xmlns:p14="http://schemas.microsoft.com/office/powerpoint/2010/main" val="1027237836"/>
      </p:ext>
    </p:extLst>
  </p:cSld>
  <p:clrMapOvr>
    <a:masterClrMapping/>
  </p:clrMapOvr>
  <p:transition spd="med">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_and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a:t>
            </a:r>
            <a:endParaRPr lang="en-US" dirty="0"/>
          </a:p>
        </p:txBody>
      </p:sp>
      <p:sp>
        <p:nvSpPr>
          <p:cNvPr id="6" name="Content Placeholder 2"/>
          <p:cNvSpPr>
            <a:spLocks noGrp="1"/>
          </p:cNvSpPr>
          <p:nvPr>
            <p:ph sz="half" idx="1" hasCustomPrompt="1"/>
          </p:nvPr>
        </p:nvSpPr>
        <p:spPr>
          <a:xfrm>
            <a:off x="457200" y="960120"/>
            <a:ext cx="8229600" cy="1261884"/>
          </a:xfrm>
        </p:spPr>
        <p:txBody>
          <a:bodyPr lIns="0" tIns="0" rIns="0" bIns="0">
            <a:spAutoFit/>
          </a:bodyPr>
          <a:lstStyle>
            <a:lvl1pPr>
              <a:spcBef>
                <a:spcPts val="1200"/>
              </a:spcBef>
              <a:spcAft>
                <a:spcPts val="0"/>
              </a:spcAft>
              <a:buClr>
                <a:schemeClr val="bg1"/>
              </a:buClr>
              <a:buFont typeface="Arial" pitchFamily="34" charset="0"/>
              <a:buChar char="•"/>
              <a:defRPr sz="2000">
                <a:solidFill>
                  <a:schemeClr val="tx1"/>
                </a:solidFill>
                <a:latin typeface="Museo Sans For Dell" pitchFamily="2" charset="0"/>
              </a:defRPr>
            </a:lvl1pPr>
            <a:lvl2pPr marL="573088" indent="-231775">
              <a:spcBef>
                <a:spcPts val="300"/>
              </a:spcBef>
              <a:spcAft>
                <a:spcPts val="0"/>
              </a:spcAft>
              <a:buClr>
                <a:schemeClr val="bg1"/>
              </a:buClr>
              <a:buFont typeface="Museo Sans For Dell" pitchFamily="2" charset="0"/>
              <a:buChar char="–"/>
              <a:defRPr sz="1800">
                <a:solidFill>
                  <a:schemeClr val="tx1"/>
                </a:solidFill>
                <a:latin typeface="Museo Sans For Dell" pitchFamily="2" charset="0"/>
              </a:defRPr>
            </a:lvl2pPr>
            <a:lvl3pPr>
              <a:spcBef>
                <a:spcPts val="300"/>
              </a:spcBef>
              <a:spcAft>
                <a:spcPts val="0"/>
              </a:spcAft>
              <a:buClr>
                <a:schemeClr val="bg1"/>
              </a:buClr>
              <a:defRPr sz="1600">
                <a:solidFill>
                  <a:schemeClr val="tx1"/>
                </a:solidFill>
                <a:latin typeface="Museo Sans For Dell" pitchFamily="2" charset="0"/>
              </a:defRPr>
            </a:lvl3pPr>
            <a:lvl4pPr>
              <a:spcBef>
                <a:spcPts val="300"/>
              </a:spcBef>
              <a:spcAft>
                <a:spcPts val="0"/>
              </a:spcAft>
              <a:buClr>
                <a:schemeClr val="bg1"/>
              </a:buClr>
              <a:defRPr sz="1400" baseline="0">
                <a:solidFill>
                  <a:schemeClr val="tx1"/>
                </a:solidFill>
                <a:latin typeface="Museo Sans For Dell" pitchFamily="2" charset="0"/>
              </a:defRPr>
            </a:lvl4pPr>
            <a:lvl5pPr>
              <a:spcBef>
                <a:spcPts val="300"/>
              </a:spcBef>
              <a:spcAft>
                <a:spcPts val="0"/>
              </a:spcAft>
              <a:buClr>
                <a:schemeClr val="bg1"/>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7" name="Straight Connector 6"/>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cxnSp>
        <p:nvCxnSpPr>
          <p:cNvPr id="5" name="Straight Connector 4"/>
          <p:cNvCxnSpPr>
            <a:cxnSpLocks noChangeShapeType="1"/>
          </p:cNvCxnSpPr>
          <p:nvPr userDrawn="1"/>
        </p:nvCxnSpPr>
        <p:spPr bwMode="auto">
          <a:xfrm>
            <a:off x="457200" y="4629150"/>
            <a:ext cx="8229600" cy="0"/>
          </a:xfrm>
          <a:prstGeom prst="line">
            <a:avLst/>
          </a:prstGeom>
          <a:noFill/>
          <a:ln w="9525">
            <a:solidFill>
              <a:srgbClr val="AAAAAA"/>
            </a:solidFill>
            <a:round/>
            <a:headEnd/>
            <a:tailEnd/>
          </a:ln>
        </p:spPr>
      </p:cxnSp>
    </p:spTree>
    <p:extLst>
      <p:ext uri="{BB962C8B-B14F-4D97-AF65-F5344CB8AC3E}">
        <p14:creationId xmlns:p14="http://schemas.microsoft.com/office/powerpoint/2010/main" val="1679292005"/>
      </p:ext>
    </p:extLst>
  </p:cSld>
  <p:clrMapOvr>
    <a:masterClrMapping/>
  </p:clrMapOvr>
  <p:transition spd="med">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457200" y="1738710"/>
            <a:ext cx="5962650" cy="1025922"/>
          </a:xfrm>
        </p:spPr>
        <p:txBody>
          <a:bodyPr anchor="b" anchorCtr="0">
            <a:spAutoFit/>
          </a:bodyPr>
          <a:lstStyle>
            <a:lvl1pPr algn="l">
              <a:lnSpc>
                <a:spcPts val="4000"/>
              </a:lnSpc>
              <a:defRPr sz="3600" b="0" i="0" smtClean="0">
                <a:solidFill>
                  <a:schemeClr val="bg1"/>
                </a:solidFill>
                <a:latin typeface="+mj-lt"/>
                <a:ea typeface="Museo For Dell" pitchFamily="2" charset="0"/>
              </a:defRPr>
            </a:lvl1pPr>
          </a:lstStyle>
          <a:p>
            <a:r>
              <a:rPr lang="en-US" dirty="0" smtClean="0"/>
              <a:t>Click to edit master title style</a:t>
            </a:r>
          </a:p>
        </p:txBody>
      </p:sp>
      <p:sp>
        <p:nvSpPr>
          <p:cNvPr id="361477" name="Text Placeholder 12"/>
          <p:cNvSpPr>
            <a:spLocks noGrp="1"/>
          </p:cNvSpPr>
          <p:nvPr>
            <p:ph type="subTitle" idx="1"/>
          </p:nvPr>
        </p:nvSpPr>
        <p:spPr>
          <a:xfrm>
            <a:off x="457200" y="3124043"/>
            <a:ext cx="5953125" cy="276999"/>
          </a:xfrm>
        </p:spPr>
        <p:txBody>
          <a:bodyPr lIns="0" tIns="0" rIns="0" bIns="0" anchor="t" anchorCtr="0">
            <a:spAutoFit/>
          </a:bodyPr>
          <a:lstStyle>
            <a:lvl1pPr marL="0" indent="0" algn="l">
              <a:buFont typeface="Wingdings" pitchFamily="2" charset="2"/>
              <a:buNone/>
              <a:defRPr sz="2000" b="0" i="0" smtClean="0">
                <a:solidFill>
                  <a:schemeClr val="tx1"/>
                </a:solidFill>
                <a:latin typeface="+mn-lt"/>
                <a:ea typeface="Museo Sans For Dell" pitchFamily="2" charset="0"/>
              </a:defRPr>
            </a:lvl1pPr>
          </a:lstStyle>
          <a:p>
            <a:r>
              <a:rPr lang="en-US" dirty="0" smtClean="0"/>
              <a:t>Click to edit Master subtitle style</a:t>
            </a:r>
          </a:p>
        </p:txBody>
      </p:sp>
      <p:cxnSp>
        <p:nvCxnSpPr>
          <p:cNvPr id="8" name="Straight Connector 7"/>
          <p:cNvCxnSpPr/>
          <p:nvPr/>
        </p:nvCxnSpPr>
        <p:spPr>
          <a:xfrm>
            <a:off x="457200" y="1335881"/>
            <a:ext cx="8248650" cy="0"/>
          </a:xfrm>
          <a:prstGeom prst="line">
            <a:avLst/>
          </a:prstGeom>
          <a:ln>
            <a:solidFill>
              <a:schemeClr val="tx1">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457200" y="3807619"/>
            <a:ext cx="8248650" cy="0"/>
          </a:xfrm>
          <a:prstGeom prst="line">
            <a:avLst/>
          </a:prstGeom>
          <a:ln>
            <a:solidFill>
              <a:schemeClr val="tx1">
                <a:lumMod val="60000"/>
                <a:lumOff val="40000"/>
              </a:schemeClr>
            </a:solidFill>
          </a:ln>
        </p:spPr>
        <p:style>
          <a:lnRef idx="1">
            <a:schemeClr val="dk1"/>
          </a:lnRef>
          <a:fillRef idx="0">
            <a:schemeClr val="dk1"/>
          </a:fillRef>
          <a:effectRef idx="0">
            <a:schemeClr val="dk1"/>
          </a:effectRef>
          <a:fontRef idx="minor">
            <a:schemeClr val="tx1"/>
          </a:fontRef>
        </p:style>
      </p:cxnSp>
      <p:sp>
        <p:nvSpPr>
          <p:cNvPr id="10" name="Rectangle 9"/>
          <p:cNvSpPr/>
          <p:nvPr/>
        </p:nvSpPr>
        <p:spPr bwMode="gray">
          <a:xfrm>
            <a:off x="1" y="4772025"/>
            <a:ext cx="1000125" cy="3714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444444"/>
              </a:solidFill>
              <a:latin typeface="Trebuchet MS" pitchFamily="34" charset="0"/>
            </a:endParaRPr>
          </a:p>
        </p:txBody>
      </p:sp>
      <p:sp>
        <p:nvSpPr>
          <p:cNvPr id="14" name="Rectangle 13"/>
          <p:cNvSpPr/>
          <p:nvPr/>
        </p:nvSpPr>
        <p:spPr bwMode="hidden">
          <a:xfrm>
            <a:off x="1" y="4772025"/>
            <a:ext cx="1000125" cy="3714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444444"/>
              </a:solidFill>
              <a:latin typeface="Trebuchet MS" pitchFamily="34" charset="0"/>
            </a:endParaRPr>
          </a:p>
        </p:txBody>
      </p:sp>
      <p:sp>
        <p:nvSpPr>
          <p:cNvPr id="19" name="Rectangle 18"/>
          <p:cNvSpPr/>
          <p:nvPr/>
        </p:nvSpPr>
        <p:spPr bwMode="hidden">
          <a:xfrm>
            <a:off x="1" y="4772025"/>
            <a:ext cx="1000125" cy="3714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444444"/>
              </a:solidFill>
              <a:latin typeface="Trebuchet MS" pitchFamily="34" charset="0"/>
            </a:endParaRPr>
          </a:p>
        </p:txBody>
      </p:sp>
      <p:pic>
        <p:nvPicPr>
          <p:cNvPr id="11" name="Picture 10" descr="dell_blue_lrg_logo.png"/>
          <p:cNvPicPr>
            <a:picLocks noChangeAspect="1"/>
          </p:cNvPicPr>
          <p:nvPr/>
        </p:nvPicPr>
        <p:blipFill>
          <a:blip r:embed="rId2" cstate="screen"/>
          <a:stretch>
            <a:fillRect/>
          </a:stretch>
        </p:blipFill>
        <p:spPr bwMode="black">
          <a:xfrm>
            <a:off x="7265290" y="1988821"/>
            <a:ext cx="1487427" cy="1115570"/>
          </a:xfrm>
          <a:prstGeom prst="rect">
            <a:avLst/>
          </a:prstGeom>
        </p:spPr>
      </p:pic>
    </p:spTree>
    <p:extLst>
      <p:ext uri="{BB962C8B-B14F-4D97-AF65-F5344CB8AC3E}">
        <p14:creationId xmlns:p14="http://schemas.microsoft.com/office/powerpoint/2010/main" val="1794839736"/>
      </p:ext>
    </p:extLst>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_and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a:t>
            </a:r>
            <a:endParaRPr lang="en-US" dirty="0"/>
          </a:p>
        </p:txBody>
      </p:sp>
      <p:sp>
        <p:nvSpPr>
          <p:cNvPr id="6" name="Content Placeholder 2"/>
          <p:cNvSpPr>
            <a:spLocks noGrp="1"/>
          </p:cNvSpPr>
          <p:nvPr>
            <p:ph sz="half" idx="1" hasCustomPrompt="1"/>
          </p:nvPr>
        </p:nvSpPr>
        <p:spPr>
          <a:xfrm>
            <a:off x="457200" y="960120"/>
            <a:ext cx="8229600" cy="1261884"/>
          </a:xfrm>
        </p:spPr>
        <p:txBody>
          <a:bodyPr lIns="0" tIns="0" rIns="0" bIns="0">
            <a:spAutoFit/>
          </a:bodyPr>
          <a:lstStyle>
            <a:lvl1pPr>
              <a:spcBef>
                <a:spcPts val="1200"/>
              </a:spcBef>
              <a:spcAft>
                <a:spcPts val="0"/>
              </a:spcAft>
              <a:buClr>
                <a:schemeClr val="bg1"/>
              </a:buClr>
              <a:buFont typeface="Arial" pitchFamily="34" charset="0"/>
              <a:buChar char="•"/>
              <a:defRPr sz="2000">
                <a:solidFill>
                  <a:schemeClr val="tx1"/>
                </a:solidFill>
                <a:latin typeface="Museo Sans For Dell" pitchFamily="2" charset="0"/>
              </a:defRPr>
            </a:lvl1pPr>
            <a:lvl2pPr marL="573088" indent="-231775">
              <a:spcBef>
                <a:spcPts val="300"/>
              </a:spcBef>
              <a:spcAft>
                <a:spcPts val="0"/>
              </a:spcAft>
              <a:buClr>
                <a:schemeClr val="bg1"/>
              </a:buClr>
              <a:buFont typeface="Museo Sans For Dell" pitchFamily="2" charset="0"/>
              <a:buChar char="–"/>
              <a:defRPr sz="1800">
                <a:solidFill>
                  <a:schemeClr val="tx1"/>
                </a:solidFill>
                <a:latin typeface="Museo Sans For Dell" pitchFamily="2" charset="0"/>
              </a:defRPr>
            </a:lvl2pPr>
            <a:lvl3pPr>
              <a:spcBef>
                <a:spcPts val="300"/>
              </a:spcBef>
              <a:spcAft>
                <a:spcPts val="0"/>
              </a:spcAft>
              <a:buClr>
                <a:schemeClr val="bg1"/>
              </a:buClr>
              <a:defRPr sz="1600">
                <a:solidFill>
                  <a:schemeClr val="tx1"/>
                </a:solidFill>
                <a:latin typeface="Museo Sans For Dell" pitchFamily="2" charset="0"/>
              </a:defRPr>
            </a:lvl3pPr>
            <a:lvl4pPr>
              <a:spcBef>
                <a:spcPts val="300"/>
              </a:spcBef>
              <a:spcAft>
                <a:spcPts val="0"/>
              </a:spcAft>
              <a:buClr>
                <a:schemeClr val="bg1"/>
              </a:buClr>
              <a:defRPr sz="1400" baseline="0">
                <a:solidFill>
                  <a:schemeClr val="tx1"/>
                </a:solidFill>
                <a:latin typeface="Museo Sans For Dell" pitchFamily="2" charset="0"/>
              </a:defRPr>
            </a:lvl4pPr>
            <a:lvl5pPr>
              <a:spcBef>
                <a:spcPts val="300"/>
              </a:spcBef>
              <a:spcAft>
                <a:spcPts val="0"/>
              </a:spcAft>
              <a:buClr>
                <a:schemeClr val="bg1"/>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7" name="Straight Connector 6"/>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cxnSp>
        <p:nvCxnSpPr>
          <p:cNvPr id="5" name="Straight Connector 4"/>
          <p:cNvCxnSpPr>
            <a:cxnSpLocks noChangeShapeType="1"/>
          </p:cNvCxnSpPr>
          <p:nvPr userDrawn="1"/>
        </p:nvCxnSpPr>
        <p:spPr bwMode="auto">
          <a:xfrm>
            <a:off x="457200" y="4629150"/>
            <a:ext cx="8229600" cy="0"/>
          </a:xfrm>
          <a:prstGeom prst="line">
            <a:avLst/>
          </a:prstGeom>
          <a:noFill/>
          <a:ln w="9525">
            <a:solidFill>
              <a:srgbClr val="AAAAAA"/>
            </a:solidFill>
            <a:round/>
            <a:headEnd/>
            <a:tailEnd/>
          </a:ln>
        </p:spPr>
      </p:cxnSp>
    </p:spTree>
  </p:cSld>
  <p:clrMapOvr>
    <a:masterClrMapping/>
  </p:clrMapOvr>
  <p:transition spd="med">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_and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a:t>
            </a:r>
            <a:endParaRPr lang="en-US" dirty="0"/>
          </a:p>
        </p:txBody>
      </p:sp>
      <p:sp>
        <p:nvSpPr>
          <p:cNvPr id="6" name="Content Placeholder 2"/>
          <p:cNvSpPr>
            <a:spLocks noGrp="1"/>
          </p:cNvSpPr>
          <p:nvPr>
            <p:ph sz="half" idx="1" hasCustomPrompt="1"/>
          </p:nvPr>
        </p:nvSpPr>
        <p:spPr>
          <a:xfrm>
            <a:off x="457200" y="960120"/>
            <a:ext cx="8229600" cy="1261884"/>
          </a:xfrm>
        </p:spPr>
        <p:txBody>
          <a:bodyPr lIns="0" tIns="0" rIns="0" bIns="0">
            <a:spAutoFit/>
          </a:bodyPr>
          <a:lstStyle>
            <a:lvl1pPr>
              <a:spcBef>
                <a:spcPts val="1200"/>
              </a:spcBef>
              <a:spcAft>
                <a:spcPts val="0"/>
              </a:spcAft>
              <a:buClr>
                <a:schemeClr val="bg1"/>
              </a:buClr>
              <a:buFont typeface="Arial" pitchFamily="34" charset="0"/>
              <a:buChar char="•"/>
              <a:defRPr sz="2000">
                <a:solidFill>
                  <a:schemeClr val="tx1"/>
                </a:solidFill>
                <a:latin typeface="Museo Sans For Dell" pitchFamily="2" charset="0"/>
              </a:defRPr>
            </a:lvl1pPr>
            <a:lvl2pPr marL="573088" indent="-231775">
              <a:spcBef>
                <a:spcPts val="300"/>
              </a:spcBef>
              <a:spcAft>
                <a:spcPts val="0"/>
              </a:spcAft>
              <a:buClr>
                <a:schemeClr val="bg1"/>
              </a:buClr>
              <a:buFont typeface="Museo Sans For Dell" pitchFamily="2" charset="0"/>
              <a:buChar char="–"/>
              <a:defRPr sz="1800">
                <a:solidFill>
                  <a:schemeClr val="tx1"/>
                </a:solidFill>
                <a:latin typeface="Museo Sans For Dell" pitchFamily="2" charset="0"/>
              </a:defRPr>
            </a:lvl2pPr>
            <a:lvl3pPr>
              <a:spcBef>
                <a:spcPts val="300"/>
              </a:spcBef>
              <a:spcAft>
                <a:spcPts val="0"/>
              </a:spcAft>
              <a:buClr>
                <a:schemeClr val="bg1"/>
              </a:buClr>
              <a:defRPr sz="1600">
                <a:solidFill>
                  <a:schemeClr val="tx1"/>
                </a:solidFill>
                <a:latin typeface="Museo Sans For Dell" pitchFamily="2" charset="0"/>
              </a:defRPr>
            </a:lvl3pPr>
            <a:lvl4pPr>
              <a:spcBef>
                <a:spcPts val="300"/>
              </a:spcBef>
              <a:spcAft>
                <a:spcPts val="0"/>
              </a:spcAft>
              <a:buClr>
                <a:schemeClr val="bg1"/>
              </a:buClr>
              <a:defRPr sz="1400" baseline="0">
                <a:solidFill>
                  <a:schemeClr val="tx1"/>
                </a:solidFill>
                <a:latin typeface="Museo Sans For Dell" pitchFamily="2" charset="0"/>
              </a:defRPr>
            </a:lvl4pPr>
            <a:lvl5pPr>
              <a:spcBef>
                <a:spcPts val="300"/>
              </a:spcBef>
              <a:spcAft>
                <a:spcPts val="0"/>
              </a:spcAft>
              <a:buClr>
                <a:schemeClr val="bg1"/>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7" name="Straight Connector 6"/>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cxnSp>
        <p:nvCxnSpPr>
          <p:cNvPr id="5" name="Straight Connector 4"/>
          <p:cNvCxnSpPr>
            <a:cxnSpLocks noChangeShapeType="1"/>
          </p:cNvCxnSpPr>
          <p:nvPr userDrawn="1"/>
        </p:nvCxnSpPr>
        <p:spPr bwMode="auto">
          <a:xfrm>
            <a:off x="457200" y="4629150"/>
            <a:ext cx="8229600" cy="0"/>
          </a:xfrm>
          <a:prstGeom prst="line">
            <a:avLst/>
          </a:prstGeom>
          <a:noFill/>
          <a:ln w="9525">
            <a:solidFill>
              <a:srgbClr val="AAAAAA"/>
            </a:solidFill>
            <a:round/>
            <a:headEnd/>
            <a:tailEnd/>
          </a:ln>
        </p:spPr>
      </p:cxnSp>
    </p:spTree>
    <p:extLst>
      <p:ext uri="{BB962C8B-B14F-4D97-AF65-F5344CB8AC3E}">
        <p14:creationId xmlns:p14="http://schemas.microsoft.com/office/powerpoint/2010/main" val="2951648102"/>
      </p:ext>
    </p:extLst>
  </p:cSld>
  <p:clrMapOvr>
    <a:masterClrMapping/>
  </p:clrMapOvr>
  <p:transition spd="med">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Sub_and_Content">
    <p:spTree>
      <p:nvGrpSpPr>
        <p:cNvPr id="1" name=""/>
        <p:cNvGrpSpPr/>
        <p:nvPr/>
      </p:nvGrpSpPr>
      <p:grpSpPr>
        <a:xfrm>
          <a:off x="0" y="0"/>
          <a:ext cx="0" cy="0"/>
          <a:chOff x="0" y="0"/>
          <a:chExt cx="0" cy="0"/>
        </a:xfrm>
      </p:grpSpPr>
      <p:sp>
        <p:nvSpPr>
          <p:cNvPr id="9" name="Content Placeholder 8"/>
          <p:cNvSpPr>
            <a:spLocks noGrp="1"/>
          </p:cNvSpPr>
          <p:nvPr>
            <p:ph sz="quarter" idx="10" hasCustomPrompt="1"/>
          </p:nvPr>
        </p:nvSpPr>
        <p:spPr>
          <a:xfrm>
            <a:off x="438150" y="600076"/>
            <a:ext cx="8248650" cy="332399"/>
          </a:xfrm>
        </p:spPr>
        <p:txBody>
          <a:bodyPr anchor="t"/>
          <a:lstStyle>
            <a:lvl1pPr marL="0" indent="0">
              <a:buNone/>
              <a:defRPr sz="2400" b="1">
                <a:solidFill>
                  <a:schemeClr val="bg1"/>
                </a:solidFill>
              </a:defRPr>
            </a:lvl1pPr>
          </a:lstStyle>
          <a:p>
            <a:pPr lvl="0"/>
            <a:r>
              <a:rPr lang="en-US" dirty="0" smtClean="0"/>
              <a:t>Subtitle</a:t>
            </a:r>
            <a:endParaRPr lang="en-US" dirty="0"/>
          </a:p>
        </p:txBody>
      </p:sp>
      <p:sp>
        <p:nvSpPr>
          <p:cNvPr id="2" name="Title 1"/>
          <p:cNvSpPr>
            <a:spLocks noGrp="1"/>
          </p:cNvSpPr>
          <p:nvPr>
            <p:ph type="title" hasCustomPrompt="1"/>
          </p:nvPr>
        </p:nvSpPr>
        <p:spPr/>
        <p:txBody>
          <a:bodyPr/>
          <a:lstStyle>
            <a:lvl1pPr>
              <a:defRPr/>
            </a:lvl1pPr>
          </a:lstStyle>
          <a:p>
            <a:r>
              <a:rPr lang="en-US" dirty="0" smtClean="0"/>
              <a:t>Click to edit title</a:t>
            </a:r>
            <a:endParaRPr lang="en-US" dirty="0"/>
          </a:p>
        </p:txBody>
      </p:sp>
      <p:sp>
        <p:nvSpPr>
          <p:cNvPr id="6" name="Content Placeholder 2"/>
          <p:cNvSpPr>
            <a:spLocks noGrp="1"/>
          </p:cNvSpPr>
          <p:nvPr>
            <p:ph sz="half" idx="1" hasCustomPrompt="1"/>
          </p:nvPr>
        </p:nvSpPr>
        <p:spPr>
          <a:xfrm>
            <a:off x="457200" y="960120"/>
            <a:ext cx="8229600" cy="1261884"/>
          </a:xfrm>
        </p:spPr>
        <p:txBody>
          <a:bodyPr lIns="0" tIns="0" rIns="0" bIns="0">
            <a:spAutoFit/>
          </a:bodyPr>
          <a:lstStyle>
            <a:lvl1pPr>
              <a:spcBef>
                <a:spcPts val="1200"/>
              </a:spcBef>
              <a:spcAft>
                <a:spcPts val="0"/>
              </a:spcAft>
              <a:buClr>
                <a:schemeClr val="bg1"/>
              </a:buClr>
              <a:buFont typeface="Arial" pitchFamily="34" charset="0"/>
              <a:buChar char="•"/>
              <a:defRPr sz="2000">
                <a:solidFill>
                  <a:schemeClr val="tx1"/>
                </a:solidFill>
                <a:latin typeface="+mn-lt"/>
              </a:defRPr>
            </a:lvl1pPr>
            <a:lvl2pPr marL="573088" indent="-231775">
              <a:spcBef>
                <a:spcPts val="300"/>
              </a:spcBef>
              <a:spcAft>
                <a:spcPts val="0"/>
              </a:spcAft>
              <a:buClr>
                <a:schemeClr val="bg1"/>
              </a:buClr>
              <a:buFont typeface="Museo Sans For Dell" pitchFamily="2" charset="0"/>
              <a:buChar char="–"/>
              <a:defRPr sz="1800">
                <a:solidFill>
                  <a:schemeClr val="tx1"/>
                </a:solidFill>
                <a:latin typeface="+mn-lt"/>
              </a:defRPr>
            </a:lvl2pPr>
            <a:lvl3pPr>
              <a:spcBef>
                <a:spcPts val="300"/>
              </a:spcBef>
              <a:spcAft>
                <a:spcPts val="0"/>
              </a:spcAft>
              <a:buClr>
                <a:schemeClr val="bg1"/>
              </a:buClr>
              <a:defRPr sz="1600">
                <a:solidFill>
                  <a:schemeClr val="tx1"/>
                </a:solidFill>
                <a:latin typeface="+mn-lt"/>
              </a:defRPr>
            </a:lvl3pPr>
            <a:lvl4pPr>
              <a:spcBef>
                <a:spcPts val="300"/>
              </a:spcBef>
              <a:spcAft>
                <a:spcPts val="0"/>
              </a:spcAft>
              <a:buClr>
                <a:schemeClr val="bg1"/>
              </a:buClr>
              <a:defRPr sz="1400" baseline="0">
                <a:solidFill>
                  <a:schemeClr val="tx1"/>
                </a:solidFill>
                <a:latin typeface="+mn-lt"/>
              </a:defRPr>
            </a:lvl4pPr>
            <a:lvl5pPr>
              <a:spcBef>
                <a:spcPts val="300"/>
              </a:spcBef>
              <a:spcAft>
                <a:spcPts val="0"/>
              </a:spcAft>
              <a:buClr>
                <a:schemeClr val="bg1"/>
              </a:buClr>
              <a:defRPr sz="1200">
                <a:solidFill>
                  <a:schemeClr val="tx1"/>
                </a:solidFill>
                <a:latin typeface="+mn-lt"/>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7" name="Straight Connector 6"/>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cxnSp>
        <p:nvCxnSpPr>
          <p:cNvPr id="8" name="Straight Connector 7"/>
          <p:cNvCxnSpPr>
            <a:cxnSpLocks noChangeShapeType="1"/>
          </p:cNvCxnSpPr>
          <p:nvPr userDrawn="1"/>
        </p:nvCxnSpPr>
        <p:spPr bwMode="auto">
          <a:xfrm>
            <a:off x="457200" y="4629150"/>
            <a:ext cx="8229600" cy="0"/>
          </a:xfrm>
          <a:prstGeom prst="line">
            <a:avLst/>
          </a:prstGeom>
          <a:noFill/>
          <a:ln w="9525">
            <a:solidFill>
              <a:srgbClr val="AAAAAA"/>
            </a:solidFill>
            <a:round/>
            <a:headEnd/>
            <a:tailEnd/>
          </a:ln>
        </p:spPr>
      </p:cxnSp>
    </p:spTree>
    <p:extLst>
      <p:ext uri="{BB962C8B-B14F-4D97-AF65-F5344CB8AC3E}">
        <p14:creationId xmlns:p14="http://schemas.microsoft.com/office/powerpoint/2010/main" val="3766753860"/>
      </p:ext>
    </p:extLst>
  </p:cSld>
  <p:clrMapOvr>
    <a:masterClrMapping/>
  </p:clrMapOvr>
  <p:transition spd="med">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_Line_Title+Sub_and_Content">
    <p:spTree>
      <p:nvGrpSpPr>
        <p:cNvPr id="1" name=""/>
        <p:cNvGrpSpPr/>
        <p:nvPr/>
      </p:nvGrpSpPr>
      <p:grpSpPr>
        <a:xfrm>
          <a:off x="0" y="0"/>
          <a:ext cx="0" cy="0"/>
          <a:chOff x="0" y="0"/>
          <a:chExt cx="0" cy="0"/>
        </a:xfrm>
      </p:grpSpPr>
      <p:sp>
        <p:nvSpPr>
          <p:cNvPr id="9" name="Content Placeholder 8"/>
          <p:cNvSpPr>
            <a:spLocks noGrp="1"/>
          </p:cNvSpPr>
          <p:nvPr>
            <p:ph sz="quarter" idx="10" hasCustomPrompt="1"/>
          </p:nvPr>
        </p:nvSpPr>
        <p:spPr>
          <a:xfrm>
            <a:off x="438150" y="891541"/>
            <a:ext cx="8248650" cy="332399"/>
          </a:xfrm>
        </p:spPr>
        <p:txBody>
          <a:bodyPr anchor="t"/>
          <a:lstStyle>
            <a:lvl1pPr marL="0" indent="0">
              <a:buNone/>
              <a:defRPr sz="2400" b="1">
                <a:solidFill>
                  <a:schemeClr val="bg1"/>
                </a:solidFill>
              </a:defRPr>
            </a:lvl1pPr>
          </a:lstStyle>
          <a:p>
            <a:pPr lvl="0"/>
            <a:r>
              <a:rPr lang="en-US" dirty="0" smtClean="0"/>
              <a:t>Subtitle</a:t>
            </a:r>
            <a:endParaRPr lang="en-US" dirty="0"/>
          </a:p>
        </p:txBody>
      </p:sp>
      <p:sp>
        <p:nvSpPr>
          <p:cNvPr id="2" name="Title 1"/>
          <p:cNvSpPr>
            <a:spLocks noGrp="1"/>
          </p:cNvSpPr>
          <p:nvPr>
            <p:ph type="title" hasCustomPrompt="1"/>
          </p:nvPr>
        </p:nvSpPr>
        <p:spPr>
          <a:xfrm>
            <a:off x="438150" y="196172"/>
            <a:ext cx="8248650" cy="886397"/>
          </a:xfrm>
        </p:spPr>
        <p:txBody>
          <a:bodyPr/>
          <a:lstStyle>
            <a:lvl1pPr>
              <a:defRPr/>
            </a:lvl1pPr>
          </a:lstStyle>
          <a:p>
            <a:r>
              <a:rPr lang="en-US" dirty="0" smtClean="0"/>
              <a:t>Click to edit title</a:t>
            </a:r>
            <a:br>
              <a:rPr lang="en-US" dirty="0" smtClean="0"/>
            </a:br>
            <a:r>
              <a:rPr lang="en-US" dirty="0" smtClean="0"/>
              <a:t>Click to edit title</a:t>
            </a:r>
            <a:endParaRPr lang="en-US" dirty="0"/>
          </a:p>
        </p:txBody>
      </p:sp>
      <p:sp>
        <p:nvSpPr>
          <p:cNvPr id="6" name="Content Placeholder 2"/>
          <p:cNvSpPr>
            <a:spLocks noGrp="1"/>
          </p:cNvSpPr>
          <p:nvPr>
            <p:ph sz="half" idx="1" hasCustomPrompt="1"/>
          </p:nvPr>
        </p:nvSpPr>
        <p:spPr>
          <a:xfrm>
            <a:off x="457200" y="1282446"/>
            <a:ext cx="8229600" cy="1261884"/>
          </a:xfrm>
        </p:spPr>
        <p:txBody>
          <a:bodyPr wrap="square" lIns="0" tIns="0" rIns="0" bIns="0">
            <a:spAutoFit/>
          </a:bodyPr>
          <a:lstStyle>
            <a:lvl1pPr>
              <a:spcBef>
                <a:spcPts val="1200"/>
              </a:spcBef>
              <a:spcAft>
                <a:spcPts val="0"/>
              </a:spcAft>
              <a:buClr>
                <a:schemeClr val="bg1"/>
              </a:buClr>
              <a:buFont typeface="Arial" pitchFamily="34" charset="0"/>
              <a:buChar char="•"/>
              <a:defRPr sz="2000">
                <a:solidFill>
                  <a:schemeClr val="tx1"/>
                </a:solidFill>
                <a:latin typeface="+mn-lt"/>
              </a:defRPr>
            </a:lvl1pPr>
            <a:lvl2pPr marL="573088" indent="-231775">
              <a:spcBef>
                <a:spcPts val="300"/>
              </a:spcBef>
              <a:spcAft>
                <a:spcPts val="0"/>
              </a:spcAft>
              <a:buClr>
                <a:schemeClr val="bg1"/>
              </a:buClr>
              <a:buFont typeface="Museo Sans For Dell" pitchFamily="2" charset="0"/>
              <a:buChar char="–"/>
              <a:defRPr sz="1800">
                <a:solidFill>
                  <a:schemeClr val="tx1"/>
                </a:solidFill>
                <a:latin typeface="+mn-lt"/>
              </a:defRPr>
            </a:lvl2pPr>
            <a:lvl3pPr>
              <a:spcBef>
                <a:spcPts val="300"/>
              </a:spcBef>
              <a:spcAft>
                <a:spcPts val="0"/>
              </a:spcAft>
              <a:buClr>
                <a:schemeClr val="bg1"/>
              </a:buClr>
              <a:defRPr sz="1600">
                <a:solidFill>
                  <a:schemeClr val="tx1"/>
                </a:solidFill>
                <a:latin typeface="+mn-lt"/>
              </a:defRPr>
            </a:lvl3pPr>
            <a:lvl4pPr>
              <a:spcBef>
                <a:spcPts val="300"/>
              </a:spcBef>
              <a:spcAft>
                <a:spcPts val="0"/>
              </a:spcAft>
              <a:buClr>
                <a:schemeClr val="bg1"/>
              </a:buClr>
              <a:defRPr sz="1400" baseline="0">
                <a:solidFill>
                  <a:schemeClr val="tx1"/>
                </a:solidFill>
                <a:latin typeface="+mn-lt"/>
              </a:defRPr>
            </a:lvl4pPr>
            <a:lvl5pPr>
              <a:spcBef>
                <a:spcPts val="300"/>
              </a:spcBef>
              <a:spcAft>
                <a:spcPts val="0"/>
              </a:spcAft>
              <a:buClr>
                <a:schemeClr val="bg1"/>
              </a:buClr>
              <a:defRPr sz="1200">
                <a:solidFill>
                  <a:schemeClr val="tx1"/>
                </a:solidFill>
                <a:latin typeface="+mn-lt"/>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7" name="Straight Connector 6"/>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cxnSp>
        <p:nvCxnSpPr>
          <p:cNvPr id="8" name="Straight Connector 7"/>
          <p:cNvCxnSpPr>
            <a:cxnSpLocks noChangeShapeType="1"/>
          </p:cNvCxnSpPr>
          <p:nvPr userDrawn="1"/>
        </p:nvCxnSpPr>
        <p:spPr bwMode="auto">
          <a:xfrm>
            <a:off x="457200" y="4629150"/>
            <a:ext cx="8229600" cy="0"/>
          </a:xfrm>
          <a:prstGeom prst="line">
            <a:avLst/>
          </a:prstGeom>
          <a:noFill/>
          <a:ln w="9525">
            <a:solidFill>
              <a:srgbClr val="AAAAAA"/>
            </a:solidFill>
            <a:round/>
            <a:headEnd/>
            <a:tailEnd/>
          </a:ln>
        </p:spPr>
      </p:cxnSp>
    </p:spTree>
    <p:extLst>
      <p:ext uri="{BB962C8B-B14F-4D97-AF65-F5344CB8AC3E}">
        <p14:creationId xmlns:p14="http://schemas.microsoft.com/office/powerpoint/2010/main" val="1027140130"/>
      </p:ext>
    </p:extLst>
  </p:cSld>
  <p:clrMapOvr>
    <a:masterClrMapping/>
  </p:clrMapOvr>
  <p:transition spd="med">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a:t>
            </a:r>
            <a:endParaRPr lang="en-US" dirty="0"/>
          </a:p>
        </p:txBody>
      </p:sp>
      <p:sp>
        <p:nvSpPr>
          <p:cNvPr id="6" name="Content Placeholder 2"/>
          <p:cNvSpPr>
            <a:spLocks noGrp="1"/>
          </p:cNvSpPr>
          <p:nvPr>
            <p:ph sz="half" idx="13" hasCustomPrompt="1"/>
          </p:nvPr>
        </p:nvSpPr>
        <p:spPr>
          <a:xfrm>
            <a:off x="4726236" y="960121"/>
            <a:ext cx="3950370" cy="824841"/>
          </a:xfrm>
        </p:spPr>
        <p:txBody>
          <a:bodyPr wrap="square" lIns="0" tIns="0" rIns="0" bIns="0">
            <a:spAutoFit/>
          </a:bodyPr>
          <a:lstStyle>
            <a:lvl1pPr>
              <a:spcBef>
                <a:spcPts val="1200"/>
              </a:spcBef>
              <a:spcAft>
                <a:spcPts val="0"/>
              </a:spcAft>
              <a:defRPr sz="2000" b="0">
                <a:solidFill>
                  <a:schemeClr val="tx1"/>
                </a:solidFill>
                <a:latin typeface="+mn-lt"/>
              </a:defRPr>
            </a:lvl1pPr>
            <a:lvl2pPr marL="574675" indent="-231775">
              <a:spcBef>
                <a:spcPts val="300"/>
              </a:spcBef>
              <a:spcAft>
                <a:spcPts val="0"/>
              </a:spcAft>
              <a:defRPr sz="1800" b="0">
                <a:solidFill>
                  <a:schemeClr val="tx1"/>
                </a:solidFill>
                <a:latin typeface="+mn-lt"/>
              </a:defRPr>
            </a:lvl2pPr>
            <a:lvl3pPr>
              <a:spcBef>
                <a:spcPts val="300"/>
              </a:spcBef>
              <a:spcAft>
                <a:spcPts val="0"/>
              </a:spcAft>
              <a:defRPr sz="1600" b="0">
                <a:solidFill>
                  <a:schemeClr val="tx1"/>
                </a:solidFill>
                <a:latin typeface="+mn-lt"/>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65269" y="960120"/>
            <a:ext cx="3941478" cy="824841"/>
          </a:xfrm>
        </p:spPr>
        <p:txBody>
          <a:bodyPr wrap="square" lIns="0" tIns="0" rIns="0" bIns="0">
            <a:spAutoFit/>
          </a:bodyPr>
          <a:lstStyle>
            <a:lvl1pPr>
              <a:spcBef>
                <a:spcPts val="1200"/>
              </a:spcBef>
              <a:spcAft>
                <a:spcPts val="0"/>
              </a:spcAft>
              <a:defRPr sz="2000" b="0">
                <a:solidFill>
                  <a:schemeClr val="tx1"/>
                </a:solidFill>
                <a:latin typeface="+mn-lt"/>
              </a:defRPr>
            </a:lvl1pPr>
            <a:lvl2pPr marL="574675" indent="-231775">
              <a:spcBef>
                <a:spcPts val="300"/>
              </a:spcBef>
              <a:spcAft>
                <a:spcPts val="0"/>
              </a:spcAft>
              <a:defRPr sz="1800" b="0">
                <a:solidFill>
                  <a:schemeClr val="bg2"/>
                </a:solidFill>
                <a:latin typeface="+mn-lt"/>
              </a:defRPr>
            </a:lvl2pPr>
            <a:lvl3pPr>
              <a:spcBef>
                <a:spcPts val="300"/>
              </a:spcBef>
              <a:spcAft>
                <a:spcPts val="0"/>
              </a:spcAft>
              <a:defRPr sz="1600" b="0">
                <a:solidFill>
                  <a:schemeClr val="bg2"/>
                </a:solidFill>
                <a:latin typeface="+mn-lt"/>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cxnSp>
        <p:nvCxnSpPr>
          <p:cNvPr id="8" name="Straight Connector 7"/>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spTree>
    <p:extLst>
      <p:ext uri="{BB962C8B-B14F-4D97-AF65-F5344CB8AC3E}">
        <p14:creationId xmlns:p14="http://schemas.microsoft.com/office/powerpoint/2010/main" val="2345048683"/>
      </p:ext>
    </p:extLst>
  </p:cSld>
  <p:clrMapOvr>
    <a:masterClrMapping/>
  </p:clrMapOvr>
  <p:transition spd="med">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_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a:t>
            </a:r>
            <a:endParaRPr lang="en-US" dirty="0"/>
          </a:p>
        </p:txBody>
      </p:sp>
      <p:cxnSp>
        <p:nvCxnSpPr>
          <p:cNvPr id="6" name="Straight Connector 5"/>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cxnSp>
        <p:nvCxnSpPr>
          <p:cNvPr id="4" name="Straight Connector 3"/>
          <p:cNvCxnSpPr>
            <a:cxnSpLocks noChangeShapeType="1"/>
          </p:cNvCxnSpPr>
          <p:nvPr userDrawn="1"/>
        </p:nvCxnSpPr>
        <p:spPr bwMode="auto">
          <a:xfrm>
            <a:off x="457200" y="4629150"/>
            <a:ext cx="8229600" cy="0"/>
          </a:xfrm>
          <a:prstGeom prst="line">
            <a:avLst/>
          </a:prstGeom>
          <a:noFill/>
          <a:ln w="9525">
            <a:solidFill>
              <a:srgbClr val="AAAAAA"/>
            </a:solidFill>
            <a:round/>
            <a:headEnd/>
            <a:tailEnd/>
          </a:ln>
        </p:spPr>
      </p:cxnSp>
    </p:spTree>
    <p:extLst>
      <p:ext uri="{BB962C8B-B14F-4D97-AF65-F5344CB8AC3E}">
        <p14:creationId xmlns:p14="http://schemas.microsoft.com/office/powerpoint/2010/main" val="3029802866"/>
      </p:ext>
    </p:extLst>
  </p:cSld>
  <p:clrMapOvr>
    <a:masterClrMapping/>
  </p:clrMapOvr>
  <p:transition spd="med">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_without_Bottom _Lin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a:t>
            </a:r>
            <a:endParaRPr lang="en-US" dirty="0"/>
          </a:p>
        </p:txBody>
      </p:sp>
    </p:spTree>
    <p:extLst>
      <p:ext uri="{BB962C8B-B14F-4D97-AF65-F5344CB8AC3E}">
        <p14:creationId xmlns:p14="http://schemas.microsoft.com/office/powerpoint/2010/main" val="3140893336"/>
      </p:ext>
    </p:extLst>
  </p:cSld>
  <p:clrMapOvr>
    <a:masterClrMapping/>
  </p:clrMapOvr>
  <p:transition spd="med">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nk Layout">
    <p:spTree>
      <p:nvGrpSpPr>
        <p:cNvPr id="1" name=""/>
        <p:cNvGrpSpPr/>
        <p:nvPr/>
      </p:nvGrpSpPr>
      <p:grpSpPr>
        <a:xfrm>
          <a:off x="0" y="0"/>
          <a:ext cx="0" cy="0"/>
          <a:chOff x="0" y="0"/>
          <a:chExt cx="0" cy="0"/>
        </a:xfrm>
      </p:grpSpPr>
      <p:cxnSp>
        <p:nvCxnSpPr>
          <p:cNvPr id="6" name="Straight Connector 5"/>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cxnSp>
        <p:nvCxnSpPr>
          <p:cNvPr id="3" name="Straight Connector 2"/>
          <p:cNvCxnSpPr>
            <a:cxnSpLocks noChangeShapeType="1"/>
          </p:cNvCxnSpPr>
          <p:nvPr userDrawn="1"/>
        </p:nvCxnSpPr>
        <p:spPr bwMode="auto">
          <a:xfrm>
            <a:off x="457200" y="4629150"/>
            <a:ext cx="8229600" cy="0"/>
          </a:xfrm>
          <a:prstGeom prst="line">
            <a:avLst/>
          </a:prstGeom>
          <a:noFill/>
          <a:ln w="9525">
            <a:solidFill>
              <a:srgbClr val="AAAAAA"/>
            </a:solidFill>
            <a:round/>
            <a:headEnd/>
            <a:tailEnd/>
          </a:ln>
        </p:spPr>
      </p:cxnSp>
    </p:spTree>
    <p:extLst>
      <p:ext uri="{BB962C8B-B14F-4D97-AF65-F5344CB8AC3E}">
        <p14:creationId xmlns:p14="http://schemas.microsoft.com/office/powerpoint/2010/main" val="943963551"/>
      </p:ext>
    </p:extLst>
  </p:cSld>
  <p:clrMapOvr>
    <a:masterClrMapping/>
  </p:clrMapOvr>
  <p:transition spd="med">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No_Bottom_Lin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667604"/>
      </p:ext>
    </p:extLst>
  </p:cSld>
  <p:clrMapOvr>
    <a:masterClrMapping/>
  </p:clrMapOvr>
  <p:transition spd="med">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_Blu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57200" y="342900"/>
            <a:ext cx="3657600" cy="2743200"/>
          </a:xfrm>
          <a:prstGeom prst="roundRect">
            <a:avLst>
              <a:gd name="adj" fmla="val 2752"/>
            </a:avLst>
          </a:prstGeom>
          <a:solidFill>
            <a:schemeClr val="bg1"/>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j-lt"/>
              </a:defRPr>
            </a:lvl1pPr>
          </a:lstStyle>
          <a:p>
            <a:r>
              <a:rPr lang="en-US" dirty="0" smtClean="0"/>
              <a:t>Click to edit title</a:t>
            </a:r>
            <a:br>
              <a:rPr lang="en-US" dirty="0" smtClean="0"/>
            </a:br>
            <a:endParaRPr lang="en-US" dirty="0"/>
          </a:p>
        </p:txBody>
      </p:sp>
    </p:spTree>
    <p:extLst>
      <p:ext uri="{BB962C8B-B14F-4D97-AF65-F5344CB8AC3E}">
        <p14:creationId xmlns:p14="http://schemas.microsoft.com/office/powerpoint/2010/main" val="687932514"/>
      </p:ext>
    </p:extLst>
  </p:cSld>
  <p:clrMapOvr>
    <a:masterClrMapping/>
  </p:clrMapOvr>
  <p:transition spd="med">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_Red">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57200" y="342900"/>
            <a:ext cx="3657600" cy="2743200"/>
          </a:xfrm>
          <a:prstGeom prst="roundRect">
            <a:avLst>
              <a:gd name="adj" fmla="val 2752"/>
            </a:avLst>
          </a:prstGeom>
          <a:solidFill>
            <a:schemeClr val="accent4"/>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j-lt"/>
              </a:defRPr>
            </a:lvl1pPr>
          </a:lstStyle>
          <a:p>
            <a:r>
              <a:rPr lang="en-US" dirty="0" smtClean="0"/>
              <a:t>Click to edit title</a:t>
            </a:r>
            <a:endParaRPr lang="en-US" dirty="0"/>
          </a:p>
        </p:txBody>
      </p:sp>
    </p:spTree>
    <p:extLst>
      <p:ext uri="{BB962C8B-B14F-4D97-AF65-F5344CB8AC3E}">
        <p14:creationId xmlns:p14="http://schemas.microsoft.com/office/powerpoint/2010/main" val="4253297039"/>
      </p:ext>
    </p:extLst>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Sub_and_Content">
    <p:spTree>
      <p:nvGrpSpPr>
        <p:cNvPr id="1" name=""/>
        <p:cNvGrpSpPr/>
        <p:nvPr/>
      </p:nvGrpSpPr>
      <p:grpSpPr>
        <a:xfrm>
          <a:off x="0" y="0"/>
          <a:ext cx="0" cy="0"/>
          <a:chOff x="0" y="0"/>
          <a:chExt cx="0" cy="0"/>
        </a:xfrm>
      </p:grpSpPr>
      <p:sp>
        <p:nvSpPr>
          <p:cNvPr id="9" name="Content Placeholder 8"/>
          <p:cNvSpPr>
            <a:spLocks noGrp="1"/>
          </p:cNvSpPr>
          <p:nvPr>
            <p:ph sz="quarter" idx="10" hasCustomPrompt="1"/>
          </p:nvPr>
        </p:nvSpPr>
        <p:spPr>
          <a:xfrm>
            <a:off x="438150" y="600076"/>
            <a:ext cx="8248650" cy="332399"/>
          </a:xfrm>
        </p:spPr>
        <p:txBody>
          <a:bodyPr anchor="t"/>
          <a:lstStyle>
            <a:lvl1pPr marL="0" indent="0">
              <a:buNone/>
              <a:defRPr sz="2400" b="1">
                <a:solidFill>
                  <a:schemeClr val="bg1"/>
                </a:solidFill>
              </a:defRPr>
            </a:lvl1pPr>
          </a:lstStyle>
          <a:p>
            <a:pPr lvl="0"/>
            <a:r>
              <a:rPr lang="en-US" dirty="0" smtClean="0"/>
              <a:t>Subtitle</a:t>
            </a:r>
            <a:endParaRPr lang="en-US" dirty="0"/>
          </a:p>
        </p:txBody>
      </p:sp>
      <p:sp>
        <p:nvSpPr>
          <p:cNvPr id="2" name="Title 1"/>
          <p:cNvSpPr>
            <a:spLocks noGrp="1"/>
          </p:cNvSpPr>
          <p:nvPr>
            <p:ph type="title" hasCustomPrompt="1"/>
          </p:nvPr>
        </p:nvSpPr>
        <p:spPr/>
        <p:txBody>
          <a:bodyPr/>
          <a:lstStyle>
            <a:lvl1pPr>
              <a:defRPr/>
            </a:lvl1pPr>
          </a:lstStyle>
          <a:p>
            <a:r>
              <a:rPr lang="en-US" dirty="0" smtClean="0"/>
              <a:t>Click to edit title</a:t>
            </a:r>
            <a:endParaRPr lang="en-US" dirty="0"/>
          </a:p>
        </p:txBody>
      </p:sp>
      <p:sp>
        <p:nvSpPr>
          <p:cNvPr id="6" name="Content Placeholder 2"/>
          <p:cNvSpPr>
            <a:spLocks noGrp="1"/>
          </p:cNvSpPr>
          <p:nvPr>
            <p:ph sz="half" idx="1" hasCustomPrompt="1"/>
          </p:nvPr>
        </p:nvSpPr>
        <p:spPr>
          <a:xfrm>
            <a:off x="457200" y="960120"/>
            <a:ext cx="8229600" cy="1261884"/>
          </a:xfrm>
        </p:spPr>
        <p:txBody>
          <a:bodyPr lIns="0" tIns="0" rIns="0" bIns="0">
            <a:spAutoFit/>
          </a:bodyPr>
          <a:lstStyle>
            <a:lvl1pPr>
              <a:spcBef>
                <a:spcPts val="1200"/>
              </a:spcBef>
              <a:spcAft>
                <a:spcPts val="0"/>
              </a:spcAft>
              <a:buClr>
                <a:schemeClr val="bg1"/>
              </a:buClr>
              <a:buFont typeface="Arial" pitchFamily="34" charset="0"/>
              <a:buChar char="•"/>
              <a:defRPr sz="2000">
                <a:solidFill>
                  <a:schemeClr val="tx1"/>
                </a:solidFill>
                <a:latin typeface="+mn-lt"/>
              </a:defRPr>
            </a:lvl1pPr>
            <a:lvl2pPr marL="573088" indent="-231775">
              <a:spcBef>
                <a:spcPts val="300"/>
              </a:spcBef>
              <a:spcAft>
                <a:spcPts val="0"/>
              </a:spcAft>
              <a:buClr>
                <a:schemeClr val="bg1"/>
              </a:buClr>
              <a:buFont typeface="Museo Sans For Dell" pitchFamily="2" charset="0"/>
              <a:buChar char="–"/>
              <a:defRPr sz="1800">
                <a:solidFill>
                  <a:schemeClr val="tx1"/>
                </a:solidFill>
                <a:latin typeface="+mn-lt"/>
              </a:defRPr>
            </a:lvl2pPr>
            <a:lvl3pPr>
              <a:spcBef>
                <a:spcPts val="300"/>
              </a:spcBef>
              <a:spcAft>
                <a:spcPts val="0"/>
              </a:spcAft>
              <a:buClr>
                <a:schemeClr val="bg1"/>
              </a:buClr>
              <a:defRPr sz="1600">
                <a:solidFill>
                  <a:schemeClr val="tx1"/>
                </a:solidFill>
                <a:latin typeface="+mn-lt"/>
              </a:defRPr>
            </a:lvl3pPr>
            <a:lvl4pPr>
              <a:spcBef>
                <a:spcPts val="300"/>
              </a:spcBef>
              <a:spcAft>
                <a:spcPts val="0"/>
              </a:spcAft>
              <a:buClr>
                <a:schemeClr val="bg1"/>
              </a:buClr>
              <a:defRPr sz="1400" baseline="0">
                <a:solidFill>
                  <a:schemeClr val="tx1"/>
                </a:solidFill>
                <a:latin typeface="+mn-lt"/>
              </a:defRPr>
            </a:lvl4pPr>
            <a:lvl5pPr>
              <a:spcBef>
                <a:spcPts val="300"/>
              </a:spcBef>
              <a:spcAft>
                <a:spcPts val="0"/>
              </a:spcAft>
              <a:buClr>
                <a:schemeClr val="bg1"/>
              </a:buClr>
              <a:defRPr sz="1200">
                <a:solidFill>
                  <a:schemeClr val="tx1"/>
                </a:solidFill>
                <a:latin typeface="+mn-lt"/>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7" name="Straight Connector 6"/>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cxnSp>
        <p:nvCxnSpPr>
          <p:cNvPr id="8" name="Straight Connector 7"/>
          <p:cNvCxnSpPr>
            <a:cxnSpLocks noChangeShapeType="1"/>
          </p:cNvCxnSpPr>
          <p:nvPr userDrawn="1"/>
        </p:nvCxnSpPr>
        <p:spPr bwMode="auto">
          <a:xfrm>
            <a:off x="457200" y="4629150"/>
            <a:ext cx="8229600" cy="0"/>
          </a:xfrm>
          <a:prstGeom prst="line">
            <a:avLst/>
          </a:prstGeom>
          <a:noFill/>
          <a:ln w="9525">
            <a:solidFill>
              <a:srgbClr val="AAAAAA"/>
            </a:solidFill>
            <a:round/>
            <a:headEnd/>
            <a:tailEnd/>
          </a:ln>
        </p:spPr>
      </p:cxnSp>
    </p:spTree>
  </p:cSld>
  <p:clrMapOvr>
    <a:masterClrMapping/>
  </p:clrMapOvr>
  <p:transition spd="med">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ection_Yellow.">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57200" y="342900"/>
            <a:ext cx="3657600" cy="2743200"/>
          </a:xfrm>
          <a:prstGeom prst="roundRect">
            <a:avLst>
              <a:gd name="adj" fmla="val 2752"/>
            </a:avLst>
          </a:prstGeom>
          <a:solidFill>
            <a:schemeClr val="accent3"/>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j-lt"/>
              </a:defRPr>
            </a:lvl1pPr>
          </a:lstStyle>
          <a:p>
            <a:r>
              <a:rPr lang="en-US" dirty="0" smtClean="0"/>
              <a:t>Click to edit title</a:t>
            </a:r>
            <a:endParaRPr lang="en-US" dirty="0"/>
          </a:p>
        </p:txBody>
      </p:sp>
    </p:spTree>
    <p:extLst>
      <p:ext uri="{BB962C8B-B14F-4D97-AF65-F5344CB8AC3E}">
        <p14:creationId xmlns:p14="http://schemas.microsoft.com/office/powerpoint/2010/main" val="31585913"/>
      </p:ext>
    </p:extLst>
  </p:cSld>
  <p:clrMapOvr>
    <a:masterClrMapping/>
  </p:clrMapOvr>
  <p:transition spd="med">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ection_Green">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57200" y="342900"/>
            <a:ext cx="3657600" cy="2743200"/>
          </a:xfrm>
          <a:prstGeom prst="roundRect">
            <a:avLst>
              <a:gd name="adj" fmla="val 2752"/>
            </a:avLst>
          </a:prstGeom>
          <a:solidFill>
            <a:schemeClr val="accent2"/>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j-lt"/>
              </a:defRPr>
            </a:lvl1pPr>
          </a:lstStyle>
          <a:p>
            <a:r>
              <a:rPr lang="en-US" dirty="0" smtClean="0"/>
              <a:t>Click to edit title</a:t>
            </a:r>
            <a:br>
              <a:rPr lang="en-US" dirty="0" smtClean="0"/>
            </a:br>
            <a:endParaRPr lang="en-US" dirty="0"/>
          </a:p>
        </p:txBody>
      </p:sp>
    </p:spTree>
    <p:extLst>
      <p:ext uri="{BB962C8B-B14F-4D97-AF65-F5344CB8AC3E}">
        <p14:creationId xmlns:p14="http://schemas.microsoft.com/office/powerpoint/2010/main" val="182703197"/>
      </p:ext>
    </p:extLst>
  </p:cSld>
  <p:clrMapOvr>
    <a:masterClrMapping/>
  </p:clrMapOvr>
  <p:transition spd="med">
    <p:wipe dir="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ection_Pupl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57200" y="342900"/>
            <a:ext cx="3657600" cy="2743200"/>
          </a:xfrm>
          <a:prstGeom prst="roundRect">
            <a:avLst>
              <a:gd name="adj" fmla="val 2752"/>
            </a:avLst>
          </a:prstGeom>
          <a:solidFill>
            <a:schemeClr val="accent6"/>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j-lt"/>
              </a:defRPr>
            </a:lvl1pPr>
          </a:lstStyle>
          <a:p>
            <a:r>
              <a:rPr lang="en-US" dirty="0" smtClean="0"/>
              <a:t>Click to edit title</a:t>
            </a:r>
            <a:endParaRPr lang="en-US" dirty="0"/>
          </a:p>
        </p:txBody>
      </p:sp>
    </p:spTree>
    <p:extLst>
      <p:ext uri="{BB962C8B-B14F-4D97-AF65-F5344CB8AC3E}">
        <p14:creationId xmlns:p14="http://schemas.microsoft.com/office/powerpoint/2010/main" val="1822780457"/>
      </p:ext>
    </p:extLst>
  </p:cSld>
  <p:clrMapOvr>
    <a:masterClrMapping/>
  </p:clrMapOvr>
  <p:transition spd="med">
    <p:wipe dir="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Title Only &amp; Background Images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4499810"/>
      </p:ext>
    </p:extLst>
  </p:cSld>
  <p:clrMapOvr>
    <a:masterClrMapping/>
  </p:clrMapOvr>
  <p:transition spd="med">
    <p:wipe dir="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457200" y="1738710"/>
            <a:ext cx="5962650" cy="1025922"/>
          </a:xfrm>
        </p:spPr>
        <p:txBody>
          <a:bodyPr anchor="b" anchorCtr="0">
            <a:spAutoFit/>
          </a:bodyPr>
          <a:lstStyle>
            <a:lvl1pPr algn="l">
              <a:lnSpc>
                <a:spcPts val="4000"/>
              </a:lnSpc>
              <a:defRPr sz="3600" b="0" i="0" smtClean="0">
                <a:solidFill>
                  <a:schemeClr val="bg1"/>
                </a:solidFill>
                <a:latin typeface="+mj-lt"/>
                <a:ea typeface="Museo For Dell" pitchFamily="2" charset="0"/>
              </a:defRPr>
            </a:lvl1pPr>
          </a:lstStyle>
          <a:p>
            <a:r>
              <a:rPr lang="en-US" dirty="0" smtClean="0"/>
              <a:t>Click to edit master title style</a:t>
            </a:r>
          </a:p>
        </p:txBody>
      </p:sp>
      <p:sp>
        <p:nvSpPr>
          <p:cNvPr id="361477" name="Text Placeholder 12"/>
          <p:cNvSpPr>
            <a:spLocks noGrp="1"/>
          </p:cNvSpPr>
          <p:nvPr>
            <p:ph type="subTitle" idx="1"/>
          </p:nvPr>
        </p:nvSpPr>
        <p:spPr>
          <a:xfrm>
            <a:off x="457200" y="3124043"/>
            <a:ext cx="5953125" cy="276999"/>
          </a:xfrm>
        </p:spPr>
        <p:txBody>
          <a:bodyPr lIns="0" tIns="0" rIns="0" bIns="0" anchor="t" anchorCtr="0">
            <a:spAutoFit/>
          </a:bodyPr>
          <a:lstStyle>
            <a:lvl1pPr marL="0" indent="0" algn="l">
              <a:buFont typeface="Wingdings" pitchFamily="2" charset="2"/>
              <a:buNone/>
              <a:defRPr sz="2000" b="0" i="0" smtClean="0">
                <a:solidFill>
                  <a:schemeClr val="tx1"/>
                </a:solidFill>
                <a:latin typeface="+mn-lt"/>
                <a:ea typeface="Museo Sans For Dell" pitchFamily="2" charset="0"/>
              </a:defRPr>
            </a:lvl1pPr>
          </a:lstStyle>
          <a:p>
            <a:r>
              <a:rPr lang="en-US" dirty="0" smtClean="0"/>
              <a:t>Click to edit Master subtitle style</a:t>
            </a:r>
          </a:p>
        </p:txBody>
      </p:sp>
      <p:cxnSp>
        <p:nvCxnSpPr>
          <p:cNvPr id="8" name="Straight Connector 7"/>
          <p:cNvCxnSpPr/>
          <p:nvPr/>
        </p:nvCxnSpPr>
        <p:spPr>
          <a:xfrm>
            <a:off x="457200" y="1335881"/>
            <a:ext cx="8248650" cy="0"/>
          </a:xfrm>
          <a:prstGeom prst="line">
            <a:avLst/>
          </a:prstGeom>
          <a:ln>
            <a:solidFill>
              <a:schemeClr val="tx1">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457200" y="3807619"/>
            <a:ext cx="8248650" cy="0"/>
          </a:xfrm>
          <a:prstGeom prst="line">
            <a:avLst/>
          </a:prstGeom>
          <a:ln>
            <a:solidFill>
              <a:schemeClr val="tx1">
                <a:lumMod val="60000"/>
                <a:lumOff val="40000"/>
              </a:schemeClr>
            </a:solidFill>
          </a:ln>
        </p:spPr>
        <p:style>
          <a:lnRef idx="1">
            <a:schemeClr val="dk1"/>
          </a:lnRef>
          <a:fillRef idx="0">
            <a:schemeClr val="dk1"/>
          </a:fillRef>
          <a:effectRef idx="0">
            <a:schemeClr val="dk1"/>
          </a:effectRef>
          <a:fontRef idx="minor">
            <a:schemeClr val="tx1"/>
          </a:fontRef>
        </p:style>
      </p:cxnSp>
      <p:sp>
        <p:nvSpPr>
          <p:cNvPr id="10" name="Rectangle 9"/>
          <p:cNvSpPr/>
          <p:nvPr/>
        </p:nvSpPr>
        <p:spPr bwMode="gray">
          <a:xfrm>
            <a:off x="1" y="4772025"/>
            <a:ext cx="1000125" cy="3714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444444"/>
              </a:solidFill>
              <a:latin typeface="Trebuchet MS" pitchFamily="34" charset="0"/>
            </a:endParaRPr>
          </a:p>
        </p:txBody>
      </p:sp>
      <p:sp>
        <p:nvSpPr>
          <p:cNvPr id="14" name="Rectangle 13"/>
          <p:cNvSpPr/>
          <p:nvPr/>
        </p:nvSpPr>
        <p:spPr bwMode="hidden">
          <a:xfrm>
            <a:off x="1" y="4772025"/>
            <a:ext cx="1000125" cy="3714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444444"/>
              </a:solidFill>
              <a:latin typeface="Trebuchet MS" pitchFamily="34" charset="0"/>
            </a:endParaRPr>
          </a:p>
        </p:txBody>
      </p:sp>
      <p:sp>
        <p:nvSpPr>
          <p:cNvPr id="19" name="Rectangle 18"/>
          <p:cNvSpPr/>
          <p:nvPr/>
        </p:nvSpPr>
        <p:spPr bwMode="hidden">
          <a:xfrm>
            <a:off x="1" y="4772025"/>
            <a:ext cx="1000125" cy="3714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444444"/>
              </a:solidFill>
              <a:latin typeface="Trebuchet MS" pitchFamily="34" charset="0"/>
            </a:endParaRPr>
          </a:p>
        </p:txBody>
      </p:sp>
      <p:pic>
        <p:nvPicPr>
          <p:cNvPr id="11" name="Picture 10" descr="dell_blue_lrg_logo.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265290" y="1988821"/>
            <a:ext cx="1487427" cy="1115570"/>
          </a:xfrm>
          <a:prstGeom prst="rect">
            <a:avLst/>
          </a:prstGeom>
        </p:spPr>
      </p:pic>
    </p:spTree>
    <p:extLst>
      <p:ext uri="{BB962C8B-B14F-4D97-AF65-F5344CB8AC3E}">
        <p14:creationId xmlns:p14="http://schemas.microsoft.com/office/powerpoint/2010/main" val="1836854209"/>
      </p:ext>
    </p:extLst>
  </p:cSld>
  <p:clrMapOvr>
    <a:masterClrMapping/>
  </p:clrMapOvr>
  <p:transition spd="med">
    <p:wipe dir="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_and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a:t>
            </a:r>
            <a:endParaRPr lang="en-US" dirty="0"/>
          </a:p>
        </p:txBody>
      </p:sp>
      <p:sp>
        <p:nvSpPr>
          <p:cNvPr id="6" name="Content Placeholder 2"/>
          <p:cNvSpPr>
            <a:spLocks noGrp="1"/>
          </p:cNvSpPr>
          <p:nvPr>
            <p:ph sz="half" idx="1" hasCustomPrompt="1"/>
          </p:nvPr>
        </p:nvSpPr>
        <p:spPr>
          <a:xfrm>
            <a:off x="457200" y="960120"/>
            <a:ext cx="8229600" cy="1261884"/>
          </a:xfrm>
        </p:spPr>
        <p:txBody>
          <a:bodyPr lIns="0" tIns="0" rIns="0" bIns="0">
            <a:spAutoFit/>
          </a:bodyPr>
          <a:lstStyle>
            <a:lvl1pPr>
              <a:spcBef>
                <a:spcPts val="1200"/>
              </a:spcBef>
              <a:spcAft>
                <a:spcPts val="0"/>
              </a:spcAft>
              <a:buClr>
                <a:schemeClr val="bg1"/>
              </a:buClr>
              <a:buFont typeface="Arial" pitchFamily="34" charset="0"/>
              <a:buChar char="•"/>
              <a:defRPr sz="2000">
                <a:solidFill>
                  <a:schemeClr val="tx1"/>
                </a:solidFill>
                <a:latin typeface="Museo Sans For Dell" pitchFamily="2" charset="0"/>
              </a:defRPr>
            </a:lvl1pPr>
            <a:lvl2pPr marL="573088" indent="-231775">
              <a:spcBef>
                <a:spcPts val="300"/>
              </a:spcBef>
              <a:spcAft>
                <a:spcPts val="0"/>
              </a:spcAft>
              <a:buClr>
                <a:schemeClr val="bg1"/>
              </a:buClr>
              <a:buFont typeface="Museo Sans For Dell" pitchFamily="2" charset="0"/>
              <a:buChar char="–"/>
              <a:defRPr sz="1800">
                <a:solidFill>
                  <a:schemeClr val="tx1"/>
                </a:solidFill>
                <a:latin typeface="Museo Sans For Dell" pitchFamily="2" charset="0"/>
              </a:defRPr>
            </a:lvl2pPr>
            <a:lvl3pPr>
              <a:spcBef>
                <a:spcPts val="300"/>
              </a:spcBef>
              <a:spcAft>
                <a:spcPts val="0"/>
              </a:spcAft>
              <a:buClr>
                <a:schemeClr val="bg1"/>
              </a:buClr>
              <a:defRPr sz="1600">
                <a:solidFill>
                  <a:schemeClr val="tx1"/>
                </a:solidFill>
                <a:latin typeface="Museo Sans For Dell" pitchFamily="2" charset="0"/>
              </a:defRPr>
            </a:lvl3pPr>
            <a:lvl4pPr>
              <a:spcBef>
                <a:spcPts val="300"/>
              </a:spcBef>
              <a:spcAft>
                <a:spcPts val="0"/>
              </a:spcAft>
              <a:buClr>
                <a:schemeClr val="bg1"/>
              </a:buClr>
              <a:defRPr sz="1400" baseline="0">
                <a:solidFill>
                  <a:schemeClr val="tx1"/>
                </a:solidFill>
                <a:latin typeface="Museo Sans For Dell" pitchFamily="2" charset="0"/>
              </a:defRPr>
            </a:lvl4pPr>
            <a:lvl5pPr>
              <a:spcBef>
                <a:spcPts val="300"/>
              </a:spcBef>
              <a:spcAft>
                <a:spcPts val="0"/>
              </a:spcAft>
              <a:buClr>
                <a:schemeClr val="bg1"/>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7" name="Straight Connector 6"/>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cxnSp>
        <p:nvCxnSpPr>
          <p:cNvPr id="5" name="Straight Connector 4"/>
          <p:cNvCxnSpPr>
            <a:cxnSpLocks noChangeShapeType="1"/>
          </p:cNvCxnSpPr>
          <p:nvPr userDrawn="1"/>
        </p:nvCxnSpPr>
        <p:spPr bwMode="auto">
          <a:xfrm>
            <a:off x="457200" y="4629150"/>
            <a:ext cx="8229600" cy="0"/>
          </a:xfrm>
          <a:prstGeom prst="line">
            <a:avLst/>
          </a:prstGeom>
          <a:noFill/>
          <a:ln w="9525">
            <a:solidFill>
              <a:srgbClr val="AAAAAA"/>
            </a:solidFill>
            <a:round/>
            <a:headEnd/>
            <a:tailEnd/>
          </a:ln>
        </p:spPr>
      </p:cxnSp>
    </p:spTree>
    <p:extLst>
      <p:ext uri="{BB962C8B-B14F-4D97-AF65-F5344CB8AC3E}">
        <p14:creationId xmlns:p14="http://schemas.microsoft.com/office/powerpoint/2010/main" val="1007171020"/>
      </p:ext>
    </p:extLst>
  </p:cSld>
  <p:clrMapOvr>
    <a:masterClrMapping/>
  </p:clrMapOvr>
  <p:transition spd="med">
    <p:wipe dir="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Sub_and_Content">
    <p:spTree>
      <p:nvGrpSpPr>
        <p:cNvPr id="1" name=""/>
        <p:cNvGrpSpPr/>
        <p:nvPr/>
      </p:nvGrpSpPr>
      <p:grpSpPr>
        <a:xfrm>
          <a:off x="0" y="0"/>
          <a:ext cx="0" cy="0"/>
          <a:chOff x="0" y="0"/>
          <a:chExt cx="0" cy="0"/>
        </a:xfrm>
      </p:grpSpPr>
      <p:sp>
        <p:nvSpPr>
          <p:cNvPr id="9" name="Content Placeholder 8"/>
          <p:cNvSpPr>
            <a:spLocks noGrp="1"/>
          </p:cNvSpPr>
          <p:nvPr>
            <p:ph sz="quarter" idx="10" hasCustomPrompt="1"/>
          </p:nvPr>
        </p:nvSpPr>
        <p:spPr>
          <a:xfrm>
            <a:off x="438150" y="600076"/>
            <a:ext cx="8248650" cy="332399"/>
          </a:xfrm>
        </p:spPr>
        <p:txBody>
          <a:bodyPr anchor="t"/>
          <a:lstStyle>
            <a:lvl1pPr marL="0" indent="0">
              <a:buNone/>
              <a:defRPr sz="2400" b="1">
                <a:solidFill>
                  <a:schemeClr val="bg1"/>
                </a:solidFill>
              </a:defRPr>
            </a:lvl1pPr>
          </a:lstStyle>
          <a:p>
            <a:pPr lvl="0"/>
            <a:r>
              <a:rPr lang="en-US" dirty="0" smtClean="0"/>
              <a:t>Subtitle</a:t>
            </a:r>
            <a:endParaRPr lang="en-US" dirty="0"/>
          </a:p>
        </p:txBody>
      </p:sp>
      <p:sp>
        <p:nvSpPr>
          <p:cNvPr id="2" name="Title 1"/>
          <p:cNvSpPr>
            <a:spLocks noGrp="1"/>
          </p:cNvSpPr>
          <p:nvPr>
            <p:ph type="title" hasCustomPrompt="1"/>
          </p:nvPr>
        </p:nvSpPr>
        <p:spPr/>
        <p:txBody>
          <a:bodyPr/>
          <a:lstStyle>
            <a:lvl1pPr>
              <a:defRPr/>
            </a:lvl1pPr>
          </a:lstStyle>
          <a:p>
            <a:r>
              <a:rPr lang="en-US" dirty="0" smtClean="0"/>
              <a:t>Click to edit title</a:t>
            </a:r>
            <a:endParaRPr lang="en-US" dirty="0"/>
          </a:p>
        </p:txBody>
      </p:sp>
      <p:sp>
        <p:nvSpPr>
          <p:cNvPr id="6" name="Content Placeholder 2"/>
          <p:cNvSpPr>
            <a:spLocks noGrp="1"/>
          </p:cNvSpPr>
          <p:nvPr>
            <p:ph sz="half" idx="1" hasCustomPrompt="1"/>
          </p:nvPr>
        </p:nvSpPr>
        <p:spPr>
          <a:xfrm>
            <a:off x="457200" y="960120"/>
            <a:ext cx="8229600" cy="1261884"/>
          </a:xfrm>
        </p:spPr>
        <p:txBody>
          <a:bodyPr lIns="0" tIns="0" rIns="0" bIns="0">
            <a:spAutoFit/>
          </a:bodyPr>
          <a:lstStyle>
            <a:lvl1pPr>
              <a:spcBef>
                <a:spcPts val="1200"/>
              </a:spcBef>
              <a:spcAft>
                <a:spcPts val="0"/>
              </a:spcAft>
              <a:buClr>
                <a:schemeClr val="bg1"/>
              </a:buClr>
              <a:buFont typeface="Arial" pitchFamily="34" charset="0"/>
              <a:buChar char="•"/>
              <a:defRPr sz="2000">
                <a:solidFill>
                  <a:schemeClr val="tx1"/>
                </a:solidFill>
                <a:latin typeface="+mn-lt"/>
              </a:defRPr>
            </a:lvl1pPr>
            <a:lvl2pPr marL="573088" indent="-231775">
              <a:spcBef>
                <a:spcPts val="300"/>
              </a:spcBef>
              <a:spcAft>
                <a:spcPts val="0"/>
              </a:spcAft>
              <a:buClr>
                <a:schemeClr val="bg1"/>
              </a:buClr>
              <a:buFont typeface="Museo Sans For Dell" pitchFamily="2" charset="0"/>
              <a:buChar char="–"/>
              <a:defRPr sz="1800">
                <a:solidFill>
                  <a:schemeClr val="tx1"/>
                </a:solidFill>
                <a:latin typeface="+mn-lt"/>
              </a:defRPr>
            </a:lvl2pPr>
            <a:lvl3pPr>
              <a:spcBef>
                <a:spcPts val="300"/>
              </a:spcBef>
              <a:spcAft>
                <a:spcPts val="0"/>
              </a:spcAft>
              <a:buClr>
                <a:schemeClr val="bg1"/>
              </a:buClr>
              <a:defRPr sz="1600">
                <a:solidFill>
                  <a:schemeClr val="tx1"/>
                </a:solidFill>
                <a:latin typeface="+mn-lt"/>
              </a:defRPr>
            </a:lvl3pPr>
            <a:lvl4pPr>
              <a:spcBef>
                <a:spcPts val="300"/>
              </a:spcBef>
              <a:spcAft>
                <a:spcPts val="0"/>
              </a:spcAft>
              <a:buClr>
                <a:schemeClr val="bg1"/>
              </a:buClr>
              <a:defRPr sz="1400" baseline="0">
                <a:solidFill>
                  <a:schemeClr val="tx1"/>
                </a:solidFill>
                <a:latin typeface="+mn-lt"/>
              </a:defRPr>
            </a:lvl4pPr>
            <a:lvl5pPr>
              <a:spcBef>
                <a:spcPts val="300"/>
              </a:spcBef>
              <a:spcAft>
                <a:spcPts val="0"/>
              </a:spcAft>
              <a:buClr>
                <a:schemeClr val="bg1"/>
              </a:buClr>
              <a:defRPr sz="1200">
                <a:solidFill>
                  <a:schemeClr val="tx1"/>
                </a:solidFill>
                <a:latin typeface="+mn-lt"/>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7" name="Straight Connector 6"/>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cxnSp>
        <p:nvCxnSpPr>
          <p:cNvPr id="8" name="Straight Connector 7"/>
          <p:cNvCxnSpPr>
            <a:cxnSpLocks noChangeShapeType="1"/>
          </p:cNvCxnSpPr>
          <p:nvPr userDrawn="1"/>
        </p:nvCxnSpPr>
        <p:spPr bwMode="auto">
          <a:xfrm>
            <a:off x="457200" y="4629150"/>
            <a:ext cx="8229600" cy="0"/>
          </a:xfrm>
          <a:prstGeom prst="line">
            <a:avLst/>
          </a:prstGeom>
          <a:noFill/>
          <a:ln w="9525">
            <a:solidFill>
              <a:srgbClr val="AAAAAA"/>
            </a:solidFill>
            <a:round/>
            <a:headEnd/>
            <a:tailEnd/>
          </a:ln>
        </p:spPr>
      </p:cxnSp>
    </p:spTree>
    <p:extLst>
      <p:ext uri="{BB962C8B-B14F-4D97-AF65-F5344CB8AC3E}">
        <p14:creationId xmlns:p14="http://schemas.microsoft.com/office/powerpoint/2010/main" val="1890855374"/>
      </p:ext>
    </p:extLst>
  </p:cSld>
  <p:clrMapOvr>
    <a:masterClrMapping/>
  </p:clrMapOvr>
  <p:transition spd="med">
    <p:wipe dir="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wo_Line_Title+Sub_and_Content">
    <p:spTree>
      <p:nvGrpSpPr>
        <p:cNvPr id="1" name=""/>
        <p:cNvGrpSpPr/>
        <p:nvPr/>
      </p:nvGrpSpPr>
      <p:grpSpPr>
        <a:xfrm>
          <a:off x="0" y="0"/>
          <a:ext cx="0" cy="0"/>
          <a:chOff x="0" y="0"/>
          <a:chExt cx="0" cy="0"/>
        </a:xfrm>
      </p:grpSpPr>
      <p:sp>
        <p:nvSpPr>
          <p:cNvPr id="9" name="Content Placeholder 8"/>
          <p:cNvSpPr>
            <a:spLocks noGrp="1"/>
          </p:cNvSpPr>
          <p:nvPr>
            <p:ph sz="quarter" idx="10" hasCustomPrompt="1"/>
          </p:nvPr>
        </p:nvSpPr>
        <p:spPr>
          <a:xfrm>
            <a:off x="438150" y="891541"/>
            <a:ext cx="8248650" cy="332399"/>
          </a:xfrm>
        </p:spPr>
        <p:txBody>
          <a:bodyPr anchor="t"/>
          <a:lstStyle>
            <a:lvl1pPr marL="0" indent="0">
              <a:buNone/>
              <a:defRPr sz="2400" b="1">
                <a:solidFill>
                  <a:schemeClr val="bg1"/>
                </a:solidFill>
              </a:defRPr>
            </a:lvl1pPr>
          </a:lstStyle>
          <a:p>
            <a:pPr lvl="0"/>
            <a:r>
              <a:rPr lang="en-US" dirty="0" smtClean="0"/>
              <a:t>Subtitle</a:t>
            </a:r>
            <a:endParaRPr lang="en-US" dirty="0"/>
          </a:p>
        </p:txBody>
      </p:sp>
      <p:sp>
        <p:nvSpPr>
          <p:cNvPr id="2" name="Title 1"/>
          <p:cNvSpPr>
            <a:spLocks noGrp="1"/>
          </p:cNvSpPr>
          <p:nvPr>
            <p:ph type="title" hasCustomPrompt="1"/>
          </p:nvPr>
        </p:nvSpPr>
        <p:spPr>
          <a:xfrm>
            <a:off x="438150" y="196172"/>
            <a:ext cx="8248650" cy="886397"/>
          </a:xfrm>
        </p:spPr>
        <p:txBody>
          <a:bodyPr/>
          <a:lstStyle>
            <a:lvl1pPr>
              <a:defRPr/>
            </a:lvl1pPr>
          </a:lstStyle>
          <a:p>
            <a:r>
              <a:rPr lang="en-US" dirty="0" smtClean="0"/>
              <a:t>Click to edit title</a:t>
            </a:r>
            <a:br>
              <a:rPr lang="en-US" dirty="0" smtClean="0"/>
            </a:br>
            <a:r>
              <a:rPr lang="en-US" dirty="0" smtClean="0"/>
              <a:t>Click to edit title</a:t>
            </a:r>
            <a:endParaRPr lang="en-US" dirty="0"/>
          </a:p>
        </p:txBody>
      </p:sp>
      <p:sp>
        <p:nvSpPr>
          <p:cNvPr id="6" name="Content Placeholder 2"/>
          <p:cNvSpPr>
            <a:spLocks noGrp="1"/>
          </p:cNvSpPr>
          <p:nvPr>
            <p:ph sz="half" idx="1" hasCustomPrompt="1"/>
          </p:nvPr>
        </p:nvSpPr>
        <p:spPr>
          <a:xfrm>
            <a:off x="457200" y="1282446"/>
            <a:ext cx="8229600" cy="1261884"/>
          </a:xfrm>
        </p:spPr>
        <p:txBody>
          <a:bodyPr wrap="square" lIns="0" tIns="0" rIns="0" bIns="0">
            <a:spAutoFit/>
          </a:bodyPr>
          <a:lstStyle>
            <a:lvl1pPr>
              <a:spcBef>
                <a:spcPts val="1200"/>
              </a:spcBef>
              <a:spcAft>
                <a:spcPts val="0"/>
              </a:spcAft>
              <a:buClr>
                <a:schemeClr val="bg1"/>
              </a:buClr>
              <a:buFont typeface="Arial" pitchFamily="34" charset="0"/>
              <a:buChar char="•"/>
              <a:defRPr sz="2000">
                <a:solidFill>
                  <a:schemeClr val="tx1"/>
                </a:solidFill>
                <a:latin typeface="+mn-lt"/>
              </a:defRPr>
            </a:lvl1pPr>
            <a:lvl2pPr marL="573088" indent="-231775">
              <a:spcBef>
                <a:spcPts val="300"/>
              </a:spcBef>
              <a:spcAft>
                <a:spcPts val="0"/>
              </a:spcAft>
              <a:buClr>
                <a:schemeClr val="bg1"/>
              </a:buClr>
              <a:buFont typeface="Museo Sans For Dell" pitchFamily="2" charset="0"/>
              <a:buChar char="–"/>
              <a:defRPr sz="1800">
                <a:solidFill>
                  <a:schemeClr val="tx1"/>
                </a:solidFill>
                <a:latin typeface="+mn-lt"/>
              </a:defRPr>
            </a:lvl2pPr>
            <a:lvl3pPr>
              <a:spcBef>
                <a:spcPts val="300"/>
              </a:spcBef>
              <a:spcAft>
                <a:spcPts val="0"/>
              </a:spcAft>
              <a:buClr>
                <a:schemeClr val="bg1"/>
              </a:buClr>
              <a:defRPr sz="1600">
                <a:solidFill>
                  <a:schemeClr val="tx1"/>
                </a:solidFill>
                <a:latin typeface="+mn-lt"/>
              </a:defRPr>
            </a:lvl3pPr>
            <a:lvl4pPr>
              <a:spcBef>
                <a:spcPts val="300"/>
              </a:spcBef>
              <a:spcAft>
                <a:spcPts val="0"/>
              </a:spcAft>
              <a:buClr>
                <a:schemeClr val="bg1"/>
              </a:buClr>
              <a:defRPr sz="1400" baseline="0">
                <a:solidFill>
                  <a:schemeClr val="tx1"/>
                </a:solidFill>
                <a:latin typeface="+mn-lt"/>
              </a:defRPr>
            </a:lvl4pPr>
            <a:lvl5pPr>
              <a:spcBef>
                <a:spcPts val="300"/>
              </a:spcBef>
              <a:spcAft>
                <a:spcPts val="0"/>
              </a:spcAft>
              <a:buClr>
                <a:schemeClr val="bg1"/>
              </a:buClr>
              <a:defRPr sz="1200">
                <a:solidFill>
                  <a:schemeClr val="tx1"/>
                </a:solidFill>
                <a:latin typeface="+mn-lt"/>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7" name="Straight Connector 6"/>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cxnSp>
        <p:nvCxnSpPr>
          <p:cNvPr id="8" name="Straight Connector 7"/>
          <p:cNvCxnSpPr>
            <a:cxnSpLocks noChangeShapeType="1"/>
          </p:cNvCxnSpPr>
          <p:nvPr userDrawn="1"/>
        </p:nvCxnSpPr>
        <p:spPr bwMode="auto">
          <a:xfrm>
            <a:off x="457200" y="4629150"/>
            <a:ext cx="8229600" cy="0"/>
          </a:xfrm>
          <a:prstGeom prst="line">
            <a:avLst/>
          </a:prstGeom>
          <a:noFill/>
          <a:ln w="9525">
            <a:solidFill>
              <a:srgbClr val="AAAAAA"/>
            </a:solidFill>
            <a:round/>
            <a:headEnd/>
            <a:tailEnd/>
          </a:ln>
        </p:spPr>
      </p:cxnSp>
    </p:spTree>
    <p:extLst>
      <p:ext uri="{BB962C8B-B14F-4D97-AF65-F5344CB8AC3E}">
        <p14:creationId xmlns:p14="http://schemas.microsoft.com/office/powerpoint/2010/main" val="890994446"/>
      </p:ext>
    </p:extLst>
  </p:cSld>
  <p:clrMapOvr>
    <a:masterClrMapping/>
  </p:clrMapOvr>
  <p:transition spd="med">
    <p:wipe dir="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a:t>
            </a:r>
            <a:endParaRPr lang="en-US" dirty="0"/>
          </a:p>
        </p:txBody>
      </p:sp>
      <p:sp>
        <p:nvSpPr>
          <p:cNvPr id="6" name="Content Placeholder 2"/>
          <p:cNvSpPr>
            <a:spLocks noGrp="1"/>
          </p:cNvSpPr>
          <p:nvPr>
            <p:ph sz="half" idx="13" hasCustomPrompt="1"/>
          </p:nvPr>
        </p:nvSpPr>
        <p:spPr>
          <a:xfrm>
            <a:off x="4726236" y="960121"/>
            <a:ext cx="3950370" cy="824841"/>
          </a:xfrm>
        </p:spPr>
        <p:txBody>
          <a:bodyPr wrap="square" lIns="0" tIns="0" rIns="0" bIns="0">
            <a:spAutoFit/>
          </a:bodyPr>
          <a:lstStyle>
            <a:lvl1pPr>
              <a:spcBef>
                <a:spcPts val="1200"/>
              </a:spcBef>
              <a:spcAft>
                <a:spcPts val="0"/>
              </a:spcAft>
              <a:defRPr sz="2000" b="0">
                <a:solidFill>
                  <a:schemeClr val="tx1"/>
                </a:solidFill>
                <a:latin typeface="+mn-lt"/>
              </a:defRPr>
            </a:lvl1pPr>
            <a:lvl2pPr marL="574675" indent="-231775">
              <a:spcBef>
                <a:spcPts val="300"/>
              </a:spcBef>
              <a:spcAft>
                <a:spcPts val="0"/>
              </a:spcAft>
              <a:defRPr sz="1800" b="0">
                <a:solidFill>
                  <a:schemeClr val="tx1"/>
                </a:solidFill>
                <a:latin typeface="+mn-lt"/>
              </a:defRPr>
            </a:lvl2pPr>
            <a:lvl3pPr>
              <a:spcBef>
                <a:spcPts val="300"/>
              </a:spcBef>
              <a:spcAft>
                <a:spcPts val="0"/>
              </a:spcAft>
              <a:defRPr sz="1600" b="0">
                <a:solidFill>
                  <a:schemeClr val="tx1"/>
                </a:solidFill>
                <a:latin typeface="+mn-lt"/>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65269" y="960120"/>
            <a:ext cx="3941478" cy="824841"/>
          </a:xfrm>
        </p:spPr>
        <p:txBody>
          <a:bodyPr wrap="square" lIns="0" tIns="0" rIns="0" bIns="0">
            <a:spAutoFit/>
          </a:bodyPr>
          <a:lstStyle>
            <a:lvl1pPr>
              <a:spcBef>
                <a:spcPts val="1200"/>
              </a:spcBef>
              <a:spcAft>
                <a:spcPts val="0"/>
              </a:spcAft>
              <a:defRPr sz="2000" b="0">
                <a:solidFill>
                  <a:schemeClr val="tx1"/>
                </a:solidFill>
                <a:latin typeface="+mn-lt"/>
              </a:defRPr>
            </a:lvl1pPr>
            <a:lvl2pPr marL="574675" indent="-231775">
              <a:spcBef>
                <a:spcPts val="300"/>
              </a:spcBef>
              <a:spcAft>
                <a:spcPts val="0"/>
              </a:spcAft>
              <a:defRPr sz="1800" b="0">
                <a:solidFill>
                  <a:schemeClr val="bg2"/>
                </a:solidFill>
                <a:latin typeface="+mn-lt"/>
              </a:defRPr>
            </a:lvl2pPr>
            <a:lvl3pPr>
              <a:spcBef>
                <a:spcPts val="300"/>
              </a:spcBef>
              <a:spcAft>
                <a:spcPts val="0"/>
              </a:spcAft>
              <a:defRPr sz="1600" b="0">
                <a:solidFill>
                  <a:schemeClr val="bg2"/>
                </a:solidFill>
                <a:latin typeface="+mn-lt"/>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cxnSp>
        <p:nvCxnSpPr>
          <p:cNvPr id="8" name="Straight Connector 7"/>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spTree>
    <p:extLst>
      <p:ext uri="{BB962C8B-B14F-4D97-AF65-F5344CB8AC3E}">
        <p14:creationId xmlns:p14="http://schemas.microsoft.com/office/powerpoint/2010/main" val="3551731840"/>
      </p:ext>
    </p:extLst>
  </p:cSld>
  <p:clrMapOvr>
    <a:masterClrMapping/>
  </p:clrMapOvr>
  <p:transition spd="med">
    <p:wipe dir="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_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a:t>
            </a:r>
            <a:endParaRPr lang="en-US" dirty="0"/>
          </a:p>
        </p:txBody>
      </p:sp>
      <p:cxnSp>
        <p:nvCxnSpPr>
          <p:cNvPr id="6" name="Straight Connector 5"/>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cxnSp>
        <p:nvCxnSpPr>
          <p:cNvPr id="4" name="Straight Connector 3"/>
          <p:cNvCxnSpPr>
            <a:cxnSpLocks noChangeShapeType="1"/>
          </p:cNvCxnSpPr>
          <p:nvPr userDrawn="1"/>
        </p:nvCxnSpPr>
        <p:spPr bwMode="auto">
          <a:xfrm>
            <a:off x="457200" y="4629150"/>
            <a:ext cx="8229600" cy="0"/>
          </a:xfrm>
          <a:prstGeom prst="line">
            <a:avLst/>
          </a:prstGeom>
          <a:noFill/>
          <a:ln w="9525">
            <a:solidFill>
              <a:srgbClr val="AAAAAA"/>
            </a:solidFill>
            <a:round/>
            <a:headEnd/>
            <a:tailEnd/>
          </a:ln>
        </p:spPr>
      </p:cxnSp>
    </p:spTree>
    <p:extLst>
      <p:ext uri="{BB962C8B-B14F-4D97-AF65-F5344CB8AC3E}">
        <p14:creationId xmlns:p14="http://schemas.microsoft.com/office/powerpoint/2010/main" val="443638691"/>
      </p:ext>
    </p:extLst>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_Line_Title+Sub_and_Content">
    <p:spTree>
      <p:nvGrpSpPr>
        <p:cNvPr id="1" name=""/>
        <p:cNvGrpSpPr/>
        <p:nvPr/>
      </p:nvGrpSpPr>
      <p:grpSpPr>
        <a:xfrm>
          <a:off x="0" y="0"/>
          <a:ext cx="0" cy="0"/>
          <a:chOff x="0" y="0"/>
          <a:chExt cx="0" cy="0"/>
        </a:xfrm>
      </p:grpSpPr>
      <p:sp>
        <p:nvSpPr>
          <p:cNvPr id="9" name="Content Placeholder 8"/>
          <p:cNvSpPr>
            <a:spLocks noGrp="1"/>
          </p:cNvSpPr>
          <p:nvPr>
            <p:ph sz="quarter" idx="10" hasCustomPrompt="1"/>
          </p:nvPr>
        </p:nvSpPr>
        <p:spPr>
          <a:xfrm>
            <a:off x="438150" y="891541"/>
            <a:ext cx="8248650" cy="332399"/>
          </a:xfrm>
        </p:spPr>
        <p:txBody>
          <a:bodyPr anchor="t"/>
          <a:lstStyle>
            <a:lvl1pPr marL="0" indent="0">
              <a:buNone/>
              <a:defRPr sz="2400" b="1">
                <a:solidFill>
                  <a:schemeClr val="bg1"/>
                </a:solidFill>
              </a:defRPr>
            </a:lvl1pPr>
          </a:lstStyle>
          <a:p>
            <a:pPr lvl="0"/>
            <a:r>
              <a:rPr lang="en-US" dirty="0" smtClean="0"/>
              <a:t>Subtitle</a:t>
            </a:r>
            <a:endParaRPr lang="en-US" dirty="0"/>
          </a:p>
        </p:txBody>
      </p:sp>
      <p:sp>
        <p:nvSpPr>
          <p:cNvPr id="2" name="Title 1"/>
          <p:cNvSpPr>
            <a:spLocks noGrp="1"/>
          </p:cNvSpPr>
          <p:nvPr>
            <p:ph type="title" hasCustomPrompt="1"/>
          </p:nvPr>
        </p:nvSpPr>
        <p:spPr>
          <a:xfrm>
            <a:off x="438150" y="196172"/>
            <a:ext cx="8248650" cy="886397"/>
          </a:xfrm>
        </p:spPr>
        <p:txBody>
          <a:bodyPr/>
          <a:lstStyle>
            <a:lvl1pPr>
              <a:defRPr/>
            </a:lvl1pPr>
          </a:lstStyle>
          <a:p>
            <a:r>
              <a:rPr lang="en-US" dirty="0" smtClean="0"/>
              <a:t>Click to edit title</a:t>
            </a:r>
            <a:br>
              <a:rPr lang="en-US" dirty="0" smtClean="0"/>
            </a:br>
            <a:r>
              <a:rPr lang="en-US" dirty="0" smtClean="0"/>
              <a:t>Click to edit title</a:t>
            </a:r>
            <a:endParaRPr lang="en-US" dirty="0"/>
          </a:p>
        </p:txBody>
      </p:sp>
      <p:sp>
        <p:nvSpPr>
          <p:cNvPr id="6" name="Content Placeholder 2"/>
          <p:cNvSpPr>
            <a:spLocks noGrp="1"/>
          </p:cNvSpPr>
          <p:nvPr>
            <p:ph sz="half" idx="1" hasCustomPrompt="1"/>
          </p:nvPr>
        </p:nvSpPr>
        <p:spPr>
          <a:xfrm>
            <a:off x="457200" y="1282446"/>
            <a:ext cx="8229600" cy="1261884"/>
          </a:xfrm>
        </p:spPr>
        <p:txBody>
          <a:bodyPr wrap="square" lIns="0" tIns="0" rIns="0" bIns="0">
            <a:spAutoFit/>
          </a:bodyPr>
          <a:lstStyle>
            <a:lvl1pPr>
              <a:spcBef>
                <a:spcPts val="1200"/>
              </a:spcBef>
              <a:spcAft>
                <a:spcPts val="0"/>
              </a:spcAft>
              <a:buClr>
                <a:schemeClr val="bg1"/>
              </a:buClr>
              <a:buFont typeface="Arial" pitchFamily="34" charset="0"/>
              <a:buChar char="•"/>
              <a:defRPr sz="2000">
                <a:solidFill>
                  <a:schemeClr val="tx1"/>
                </a:solidFill>
                <a:latin typeface="+mn-lt"/>
              </a:defRPr>
            </a:lvl1pPr>
            <a:lvl2pPr marL="573088" indent="-231775">
              <a:spcBef>
                <a:spcPts val="300"/>
              </a:spcBef>
              <a:spcAft>
                <a:spcPts val="0"/>
              </a:spcAft>
              <a:buClr>
                <a:schemeClr val="bg1"/>
              </a:buClr>
              <a:buFont typeface="Museo Sans For Dell" pitchFamily="2" charset="0"/>
              <a:buChar char="–"/>
              <a:defRPr sz="1800">
                <a:solidFill>
                  <a:schemeClr val="tx1"/>
                </a:solidFill>
                <a:latin typeface="+mn-lt"/>
              </a:defRPr>
            </a:lvl2pPr>
            <a:lvl3pPr>
              <a:spcBef>
                <a:spcPts val="300"/>
              </a:spcBef>
              <a:spcAft>
                <a:spcPts val="0"/>
              </a:spcAft>
              <a:buClr>
                <a:schemeClr val="bg1"/>
              </a:buClr>
              <a:defRPr sz="1600">
                <a:solidFill>
                  <a:schemeClr val="tx1"/>
                </a:solidFill>
                <a:latin typeface="+mn-lt"/>
              </a:defRPr>
            </a:lvl3pPr>
            <a:lvl4pPr>
              <a:spcBef>
                <a:spcPts val="300"/>
              </a:spcBef>
              <a:spcAft>
                <a:spcPts val="0"/>
              </a:spcAft>
              <a:buClr>
                <a:schemeClr val="bg1"/>
              </a:buClr>
              <a:defRPr sz="1400" baseline="0">
                <a:solidFill>
                  <a:schemeClr val="tx1"/>
                </a:solidFill>
                <a:latin typeface="+mn-lt"/>
              </a:defRPr>
            </a:lvl4pPr>
            <a:lvl5pPr>
              <a:spcBef>
                <a:spcPts val="300"/>
              </a:spcBef>
              <a:spcAft>
                <a:spcPts val="0"/>
              </a:spcAft>
              <a:buClr>
                <a:schemeClr val="bg1"/>
              </a:buClr>
              <a:defRPr sz="1200">
                <a:solidFill>
                  <a:schemeClr val="tx1"/>
                </a:solidFill>
                <a:latin typeface="+mn-lt"/>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7" name="Straight Connector 6"/>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cxnSp>
        <p:nvCxnSpPr>
          <p:cNvPr id="8" name="Straight Connector 7"/>
          <p:cNvCxnSpPr>
            <a:cxnSpLocks noChangeShapeType="1"/>
          </p:cNvCxnSpPr>
          <p:nvPr userDrawn="1"/>
        </p:nvCxnSpPr>
        <p:spPr bwMode="auto">
          <a:xfrm>
            <a:off x="457200" y="4629150"/>
            <a:ext cx="8229600" cy="0"/>
          </a:xfrm>
          <a:prstGeom prst="line">
            <a:avLst/>
          </a:prstGeom>
          <a:noFill/>
          <a:ln w="9525">
            <a:solidFill>
              <a:srgbClr val="AAAAAA"/>
            </a:solidFill>
            <a:round/>
            <a:headEnd/>
            <a:tailEnd/>
          </a:ln>
        </p:spPr>
      </p:cxnSp>
    </p:spTree>
  </p:cSld>
  <p:clrMapOvr>
    <a:masterClrMapping/>
  </p:clrMapOvr>
  <p:transition spd="med">
    <p:wipe dir="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_without_Bottom _Lin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a:t>
            </a:r>
            <a:endParaRPr lang="en-US" dirty="0"/>
          </a:p>
        </p:txBody>
      </p:sp>
    </p:spTree>
    <p:extLst>
      <p:ext uri="{BB962C8B-B14F-4D97-AF65-F5344CB8AC3E}">
        <p14:creationId xmlns:p14="http://schemas.microsoft.com/office/powerpoint/2010/main" val="2129062367"/>
      </p:ext>
    </p:extLst>
  </p:cSld>
  <p:clrMapOvr>
    <a:masterClrMapping/>
  </p:clrMapOvr>
  <p:transition spd="med">
    <p:wipe dir="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Layout">
    <p:spTree>
      <p:nvGrpSpPr>
        <p:cNvPr id="1" name=""/>
        <p:cNvGrpSpPr/>
        <p:nvPr/>
      </p:nvGrpSpPr>
      <p:grpSpPr>
        <a:xfrm>
          <a:off x="0" y="0"/>
          <a:ext cx="0" cy="0"/>
          <a:chOff x="0" y="0"/>
          <a:chExt cx="0" cy="0"/>
        </a:xfrm>
      </p:grpSpPr>
      <p:cxnSp>
        <p:nvCxnSpPr>
          <p:cNvPr id="6" name="Straight Connector 5"/>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cxnSp>
        <p:nvCxnSpPr>
          <p:cNvPr id="3" name="Straight Connector 2"/>
          <p:cNvCxnSpPr>
            <a:cxnSpLocks noChangeShapeType="1"/>
          </p:cNvCxnSpPr>
          <p:nvPr userDrawn="1"/>
        </p:nvCxnSpPr>
        <p:spPr bwMode="auto">
          <a:xfrm>
            <a:off x="457200" y="4629150"/>
            <a:ext cx="8229600" cy="0"/>
          </a:xfrm>
          <a:prstGeom prst="line">
            <a:avLst/>
          </a:prstGeom>
          <a:noFill/>
          <a:ln w="9525">
            <a:solidFill>
              <a:srgbClr val="AAAAAA"/>
            </a:solidFill>
            <a:round/>
            <a:headEnd/>
            <a:tailEnd/>
          </a:ln>
        </p:spPr>
      </p:cxnSp>
    </p:spTree>
    <p:extLst>
      <p:ext uri="{BB962C8B-B14F-4D97-AF65-F5344CB8AC3E}">
        <p14:creationId xmlns:p14="http://schemas.microsoft.com/office/powerpoint/2010/main" val="665009251"/>
      </p:ext>
    </p:extLst>
  </p:cSld>
  <p:clrMapOvr>
    <a:masterClrMapping/>
  </p:clrMapOvr>
  <p:transition spd="med">
    <p:wipe dir="r"/>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No_Bottom_Lin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5652797"/>
      </p:ext>
    </p:extLst>
  </p:cSld>
  <p:clrMapOvr>
    <a:masterClrMapping/>
  </p:clrMapOvr>
  <p:transition spd="med">
    <p:wipe dir="r"/>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_Blu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57200" y="342900"/>
            <a:ext cx="3657600" cy="2743200"/>
          </a:xfrm>
          <a:prstGeom prst="roundRect">
            <a:avLst>
              <a:gd name="adj" fmla="val 2752"/>
            </a:avLst>
          </a:prstGeom>
          <a:solidFill>
            <a:schemeClr val="bg1"/>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j-lt"/>
              </a:defRPr>
            </a:lvl1pPr>
          </a:lstStyle>
          <a:p>
            <a:r>
              <a:rPr lang="en-US" dirty="0" smtClean="0"/>
              <a:t>Click to edit title</a:t>
            </a:r>
            <a:br>
              <a:rPr lang="en-US" dirty="0" smtClean="0"/>
            </a:br>
            <a:endParaRPr lang="en-US" dirty="0"/>
          </a:p>
        </p:txBody>
      </p:sp>
    </p:spTree>
    <p:extLst>
      <p:ext uri="{BB962C8B-B14F-4D97-AF65-F5344CB8AC3E}">
        <p14:creationId xmlns:p14="http://schemas.microsoft.com/office/powerpoint/2010/main" val="1809214495"/>
      </p:ext>
    </p:extLst>
  </p:cSld>
  <p:clrMapOvr>
    <a:masterClrMapping/>
  </p:clrMapOvr>
  <p:transition spd="med">
    <p:wipe dir="r"/>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ection_Red">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57200" y="342900"/>
            <a:ext cx="3657600" cy="2743200"/>
          </a:xfrm>
          <a:prstGeom prst="roundRect">
            <a:avLst>
              <a:gd name="adj" fmla="val 2752"/>
            </a:avLst>
          </a:prstGeom>
          <a:solidFill>
            <a:schemeClr val="accent4"/>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j-lt"/>
              </a:defRPr>
            </a:lvl1pPr>
          </a:lstStyle>
          <a:p>
            <a:r>
              <a:rPr lang="en-US" dirty="0" smtClean="0"/>
              <a:t>Click to edit title</a:t>
            </a:r>
            <a:endParaRPr lang="en-US" dirty="0"/>
          </a:p>
        </p:txBody>
      </p:sp>
    </p:spTree>
    <p:extLst>
      <p:ext uri="{BB962C8B-B14F-4D97-AF65-F5344CB8AC3E}">
        <p14:creationId xmlns:p14="http://schemas.microsoft.com/office/powerpoint/2010/main" val="3156562772"/>
      </p:ext>
    </p:extLst>
  </p:cSld>
  <p:clrMapOvr>
    <a:masterClrMapping/>
  </p:clrMapOvr>
  <p:transition spd="med">
    <p:wipe dir="r"/>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ection_Yellow.">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57200" y="342900"/>
            <a:ext cx="3657600" cy="2743200"/>
          </a:xfrm>
          <a:prstGeom prst="roundRect">
            <a:avLst>
              <a:gd name="adj" fmla="val 2752"/>
            </a:avLst>
          </a:prstGeom>
          <a:solidFill>
            <a:schemeClr val="accent3"/>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j-lt"/>
              </a:defRPr>
            </a:lvl1pPr>
          </a:lstStyle>
          <a:p>
            <a:r>
              <a:rPr lang="en-US" dirty="0" smtClean="0"/>
              <a:t>Click to edit title</a:t>
            </a:r>
            <a:endParaRPr lang="en-US" dirty="0"/>
          </a:p>
        </p:txBody>
      </p:sp>
    </p:spTree>
    <p:extLst>
      <p:ext uri="{BB962C8B-B14F-4D97-AF65-F5344CB8AC3E}">
        <p14:creationId xmlns:p14="http://schemas.microsoft.com/office/powerpoint/2010/main" val="3213855713"/>
      </p:ext>
    </p:extLst>
  </p:cSld>
  <p:clrMapOvr>
    <a:masterClrMapping/>
  </p:clrMapOvr>
  <p:transition spd="med">
    <p:wipe dir="r"/>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ection_Green">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57200" y="342900"/>
            <a:ext cx="3657600" cy="2743200"/>
          </a:xfrm>
          <a:prstGeom prst="roundRect">
            <a:avLst>
              <a:gd name="adj" fmla="val 2752"/>
            </a:avLst>
          </a:prstGeom>
          <a:solidFill>
            <a:schemeClr val="accent2"/>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j-lt"/>
              </a:defRPr>
            </a:lvl1pPr>
          </a:lstStyle>
          <a:p>
            <a:r>
              <a:rPr lang="en-US" dirty="0" smtClean="0"/>
              <a:t>Click to edit title</a:t>
            </a:r>
            <a:br>
              <a:rPr lang="en-US" dirty="0" smtClean="0"/>
            </a:br>
            <a:endParaRPr lang="en-US" dirty="0"/>
          </a:p>
        </p:txBody>
      </p:sp>
    </p:spTree>
    <p:extLst>
      <p:ext uri="{BB962C8B-B14F-4D97-AF65-F5344CB8AC3E}">
        <p14:creationId xmlns:p14="http://schemas.microsoft.com/office/powerpoint/2010/main" val="3179625728"/>
      </p:ext>
    </p:extLst>
  </p:cSld>
  <p:clrMapOvr>
    <a:masterClrMapping/>
  </p:clrMapOvr>
  <p:transition spd="med">
    <p:wipe dir="r"/>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_Pupl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57200" y="342900"/>
            <a:ext cx="3657600" cy="2743200"/>
          </a:xfrm>
          <a:prstGeom prst="roundRect">
            <a:avLst>
              <a:gd name="adj" fmla="val 2752"/>
            </a:avLst>
          </a:prstGeom>
          <a:solidFill>
            <a:schemeClr val="accent6"/>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j-lt"/>
              </a:defRPr>
            </a:lvl1pPr>
          </a:lstStyle>
          <a:p>
            <a:r>
              <a:rPr lang="en-US" dirty="0" smtClean="0"/>
              <a:t>Click to edit title</a:t>
            </a:r>
            <a:endParaRPr lang="en-US" dirty="0"/>
          </a:p>
        </p:txBody>
      </p:sp>
    </p:spTree>
    <p:extLst>
      <p:ext uri="{BB962C8B-B14F-4D97-AF65-F5344CB8AC3E}">
        <p14:creationId xmlns:p14="http://schemas.microsoft.com/office/powerpoint/2010/main" val="1158824458"/>
      </p:ext>
    </p:extLst>
  </p:cSld>
  <p:clrMapOvr>
    <a:masterClrMapping/>
  </p:clrMapOvr>
  <p:transition spd="med">
    <p:wipe dir="r"/>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cSld name="Title_Slide_Blue_Background">
    <p:bg>
      <p:bgPr>
        <a:solidFill>
          <a:schemeClr val="bg1"/>
        </a:solidFill>
        <a:effectLst/>
      </p:bgPr>
    </p:bg>
    <p:spTree>
      <p:nvGrpSpPr>
        <p:cNvPr id="1" name=""/>
        <p:cNvGrpSpPr/>
        <p:nvPr/>
      </p:nvGrpSpPr>
      <p:grpSpPr>
        <a:xfrm>
          <a:off x="0" y="0"/>
          <a:ext cx="0" cy="0"/>
          <a:chOff x="0" y="0"/>
          <a:chExt cx="0" cy="0"/>
        </a:xfrm>
      </p:grpSpPr>
      <p:grpSp>
        <p:nvGrpSpPr>
          <p:cNvPr id="3" name="Group 4"/>
          <p:cNvGrpSpPr>
            <a:grpSpLocks/>
          </p:cNvGrpSpPr>
          <p:nvPr userDrawn="1"/>
        </p:nvGrpSpPr>
        <p:grpSpPr bwMode="auto">
          <a:xfrm>
            <a:off x="381000" y="1335884"/>
            <a:ext cx="8312150" cy="2471738"/>
            <a:chOff x="280033" y="1781175"/>
            <a:chExt cx="8412480" cy="3295650"/>
          </a:xfrm>
        </p:grpSpPr>
        <p:cxnSp>
          <p:nvCxnSpPr>
            <p:cNvPr id="4" name="Straight Connector 3"/>
            <p:cNvCxnSpPr/>
            <p:nvPr/>
          </p:nvCxnSpPr>
          <p:spPr>
            <a:xfrm>
              <a:off x="280033" y="1781175"/>
              <a:ext cx="8412480"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280033" y="5076825"/>
              <a:ext cx="8412480"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pic>
        <p:nvPicPr>
          <p:cNvPr id="6" name="Picture 9" descr="whit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77113" y="2010966"/>
            <a:ext cx="13716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1476" name="Title Placeholder 21"/>
          <p:cNvSpPr>
            <a:spLocks noGrp="1"/>
          </p:cNvSpPr>
          <p:nvPr>
            <p:ph type="ctrTitle"/>
          </p:nvPr>
        </p:nvSpPr>
        <p:spPr>
          <a:xfrm>
            <a:off x="369888" y="1804895"/>
            <a:ext cx="6399622" cy="1495794"/>
          </a:xfrm>
        </p:spPr>
        <p:txBody>
          <a:bodyPr anchor="ctr"/>
          <a:lstStyle>
            <a:lvl1pPr algn="l">
              <a:lnSpc>
                <a:spcPct val="90000"/>
              </a:lnSpc>
              <a:defRPr sz="5400" b="0" i="0" smtClean="0">
                <a:solidFill>
                  <a:schemeClr val="tx2"/>
                </a:solidFill>
                <a:latin typeface="Museo For Dell" pitchFamily="2" charset="0"/>
                <a:ea typeface="Museo For Dell" pitchFamily="2" charset="0"/>
              </a:defRPr>
            </a:lvl1pPr>
          </a:lstStyle>
          <a:p>
            <a:r>
              <a:rPr lang="en-US" smtClean="0"/>
              <a:t>Click to edit Master title style</a:t>
            </a:r>
            <a:endParaRPr lang="en-US" dirty="0" smtClean="0"/>
          </a:p>
        </p:txBody>
      </p:sp>
      <p:sp>
        <p:nvSpPr>
          <p:cNvPr id="7" name="Footer Placeholder 4"/>
          <p:cNvSpPr>
            <a:spLocks noGrp="1"/>
          </p:cNvSpPr>
          <p:nvPr>
            <p:ph type="ftr" sz="quarter" idx="10"/>
          </p:nvPr>
        </p:nvSpPr>
        <p:spPr>
          <a:xfrm>
            <a:off x="742950" y="4822031"/>
            <a:ext cx="1885950" cy="114300"/>
          </a:xfrm>
          <a:prstGeom prst="rect">
            <a:avLst/>
          </a:prstGeom>
        </p:spPr>
        <p:txBody>
          <a:bodyPr vert="horz" lIns="0" tIns="0" rIns="91440" bIns="0" rtlCol="0" anchor="ctr"/>
          <a:lstStyle>
            <a:lvl1pPr algn="l">
              <a:defRPr sz="1000">
                <a:solidFill>
                  <a:schemeClr val="tx2"/>
                </a:solidFill>
                <a:latin typeface="Museo Sans For Dell" pitchFamily="2" charset="0"/>
                <a:cs typeface="+mn-cs"/>
              </a:defRPr>
            </a:lvl1pPr>
          </a:lstStyle>
          <a:p>
            <a:pPr>
              <a:defRPr/>
            </a:pPr>
            <a:r>
              <a:rPr lang="en-US" dirty="0">
                <a:solidFill>
                  <a:srgbClr val="FFFFFF"/>
                </a:solidFill>
              </a:rPr>
              <a:t>Confidential</a:t>
            </a:r>
          </a:p>
        </p:txBody>
      </p:sp>
      <p:sp>
        <p:nvSpPr>
          <p:cNvPr id="8" name="Slide Number Placeholder 5"/>
          <p:cNvSpPr>
            <a:spLocks noGrp="1"/>
          </p:cNvSpPr>
          <p:nvPr>
            <p:ph type="sldNum" sz="quarter" idx="11"/>
          </p:nvPr>
        </p:nvSpPr>
        <p:spPr>
          <a:xfrm>
            <a:off x="444500" y="4830366"/>
            <a:ext cx="260350" cy="114300"/>
          </a:xfrm>
          <a:prstGeom prst="rect">
            <a:avLst/>
          </a:prstGeom>
        </p:spPr>
        <p:txBody>
          <a:bodyPr vert="horz" lIns="0" tIns="0" rIns="91440" bIns="0" rtlCol="0" anchor="ctr"/>
          <a:lstStyle>
            <a:lvl1pPr algn="l">
              <a:defRPr sz="900">
                <a:solidFill>
                  <a:schemeClr val="tx2"/>
                </a:solidFill>
                <a:latin typeface="Museo Sans For Dell" pitchFamily="2" charset="0"/>
                <a:cs typeface="+mn-cs"/>
              </a:defRPr>
            </a:lvl1pPr>
          </a:lstStyle>
          <a:p>
            <a:pPr>
              <a:defRPr/>
            </a:pPr>
            <a:fld id="{AAF3772D-6E47-432C-99C6-0ADC61FE95F8}"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2560951465"/>
      </p:ext>
    </p:extLst>
  </p:cSld>
  <p:clrMapOvr>
    <a:masterClrMapping/>
  </p:clrMapOvr>
  <p:transition spd="med">
    <p:wipe dir="r"/>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itle Only &amp; Background Images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6286274"/>
      </p:ext>
    </p:extLst>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a:t>
            </a:r>
            <a:endParaRPr lang="en-US" dirty="0"/>
          </a:p>
        </p:txBody>
      </p:sp>
      <p:sp>
        <p:nvSpPr>
          <p:cNvPr id="6" name="Content Placeholder 2"/>
          <p:cNvSpPr>
            <a:spLocks noGrp="1"/>
          </p:cNvSpPr>
          <p:nvPr>
            <p:ph sz="half" idx="13" hasCustomPrompt="1"/>
          </p:nvPr>
        </p:nvSpPr>
        <p:spPr>
          <a:xfrm>
            <a:off x="4726236" y="960121"/>
            <a:ext cx="3950370" cy="824841"/>
          </a:xfrm>
        </p:spPr>
        <p:txBody>
          <a:bodyPr wrap="square" lIns="0" tIns="0" rIns="0" bIns="0">
            <a:spAutoFit/>
          </a:bodyPr>
          <a:lstStyle>
            <a:lvl1pPr>
              <a:spcBef>
                <a:spcPts val="1200"/>
              </a:spcBef>
              <a:spcAft>
                <a:spcPts val="0"/>
              </a:spcAft>
              <a:defRPr sz="2000" b="0">
                <a:solidFill>
                  <a:schemeClr val="tx1"/>
                </a:solidFill>
                <a:latin typeface="+mn-lt"/>
              </a:defRPr>
            </a:lvl1pPr>
            <a:lvl2pPr marL="574675" indent="-231775">
              <a:spcBef>
                <a:spcPts val="300"/>
              </a:spcBef>
              <a:spcAft>
                <a:spcPts val="0"/>
              </a:spcAft>
              <a:defRPr sz="1800" b="0">
                <a:solidFill>
                  <a:schemeClr val="tx1"/>
                </a:solidFill>
                <a:latin typeface="+mn-lt"/>
              </a:defRPr>
            </a:lvl2pPr>
            <a:lvl3pPr>
              <a:spcBef>
                <a:spcPts val="300"/>
              </a:spcBef>
              <a:spcAft>
                <a:spcPts val="0"/>
              </a:spcAft>
              <a:defRPr sz="1600" b="0">
                <a:solidFill>
                  <a:schemeClr val="tx1"/>
                </a:solidFill>
                <a:latin typeface="+mn-lt"/>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65269" y="960120"/>
            <a:ext cx="3941478" cy="824841"/>
          </a:xfrm>
        </p:spPr>
        <p:txBody>
          <a:bodyPr wrap="square" lIns="0" tIns="0" rIns="0" bIns="0">
            <a:spAutoFit/>
          </a:bodyPr>
          <a:lstStyle>
            <a:lvl1pPr>
              <a:spcBef>
                <a:spcPts val="1200"/>
              </a:spcBef>
              <a:spcAft>
                <a:spcPts val="0"/>
              </a:spcAft>
              <a:defRPr sz="2000" b="0">
                <a:solidFill>
                  <a:schemeClr val="tx1"/>
                </a:solidFill>
                <a:latin typeface="+mn-lt"/>
              </a:defRPr>
            </a:lvl1pPr>
            <a:lvl2pPr marL="574675" indent="-231775">
              <a:spcBef>
                <a:spcPts val="300"/>
              </a:spcBef>
              <a:spcAft>
                <a:spcPts val="0"/>
              </a:spcAft>
              <a:defRPr sz="1800" b="0">
                <a:solidFill>
                  <a:schemeClr val="bg2"/>
                </a:solidFill>
                <a:latin typeface="+mn-lt"/>
              </a:defRPr>
            </a:lvl2pPr>
            <a:lvl3pPr>
              <a:spcBef>
                <a:spcPts val="300"/>
              </a:spcBef>
              <a:spcAft>
                <a:spcPts val="0"/>
              </a:spcAft>
              <a:defRPr sz="1600" b="0">
                <a:solidFill>
                  <a:schemeClr val="bg2"/>
                </a:solidFill>
                <a:latin typeface="+mn-lt"/>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cxnSp>
        <p:nvCxnSpPr>
          <p:cNvPr id="8" name="Straight Connector 7"/>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spTree>
  </p:cSld>
  <p:clrMapOvr>
    <a:masterClrMapping/>
  </p:clrMapOvr>
  <p:transition spd="med">
    <p:wipe dir="r"/>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514350"/>
            <a:ext cx="9144000" cy="443198"/>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55477"/>
            <a:ext cx="8248650" cy="1409104"/>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11838003"/>
      </p:ext>
    </p:extLst>
  </p:cSld>
  <p:clrMapOvr>
    <a:masterClrMapping/>
  </p:clrMapOvr>
  <p:transition>
    <p:strips dir="rd"/>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85887288"/>
      </p:ext>
    </p:extLst>
  </p:cSld>
  <p:clrMapOvr>
    <a:masterClrMapping/>
  </p:clrMapOvr>
  <p:transition>
    <p:strips dir="rd"/>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457200" y="1738710"/>
            <a:ext cx="5962650" cy="1025922"/>
          </a:xfrm>
        </p:spPr>
        <p:txBody>
          <a:bodyPr anchor="b" anchorCtr="0">
            <a:spAutoFit/>
          </a:bodyPr>
          <a:lstStyle>
            <a:lvl1pPr algn="l">
              <a:lnSpc>
                <a:spcPts val="4000"/>
              </a:lnSpc>
              <a:defRPr sz="3600" b="0" i="0" smtClean="0">
                <a:solidFill>
                  <a:schemeClr val="bg1"/>
                </a:solidFill>
                <a:latin typeface="+mj-lt"/>
                <a:ea typeface="Museo For Dell" pitchFamily="2" charset="0"/>
              </a:defRPr>
            </a:lvl1pPr>
          </a:lstStyle>
          <a:p>
            <a:r>
              <a:rPr lang="en-US" dirty="0" smtClean="0"/>
              <a:t>Click to edit master title style</a:t>
            </a:r>
          </a:p>
        </p:txBody>
      </p:sp>
      <p:sp>
        <p:nvSpPr>
          <p:cNvPr id="361477" name="Text Placeholder 12"/>
          <p:cNvSpPr>
            <a:spLocks noGrp="1"/>
          </p:cNvSpPr>
          <p:nvPr>
            <p:ph type="subTitle" idx="1"/>
          </p:nvPr>
        </p:nvSpPr>
        <p:spPr>
          <a:xfrm>
            <a:off x="457200" y="3124043"/>
            <a:ext cx="5953125" cy="276999"/>
          </a:xfrm>
        </p:spPr>
        <p:txBody>
          <a:bodyPr lIns="0" tIns="0" rIns="0" bIns="0" anchor="t" anchorCtr="0">
            <a:spAutoFit/>
          </a:bodyPr>
          <a:lstStyle>
            <a:lvl1pPr marL="0" indent="0" algn="l">
              <a:buFont typeface="Wingdings" pitchFamily="2" charset="2"/>
              <a:buNone/>
              <a:defRPr sz="2000" b="0" i="0" smtClean="0">
                <a:solidFill>
                  <a:schemeClr val="tx1"/>
                </a:solidFill>
                <a:latin typeface="+mn-lt"/>
                <a:ea typeface="Museo Sans For Dell" pitchFamily="2" charset="0"/>
              </a:defRPr>
            </a:lvl1pPr>
          </a:lstStyle>
          <a:p>
            <a:r>
              <a:rPr lang="en-US" dirty="0" smtClean="0"/>
              <a:t>Click to edit Master subtitle style</a:t>
            </a:r>
          </a:p>
        </p:txBody>
      </p:sp>
      <p:cxnSp>
        <p:nvCxnSpPr>
          <p:cNvPr id="8" name="Straight Connector 7"/>
          <p:cNvCxnSpPr/>
          <p:nvPr/>
        </p:nvCxnSpPr>
        <p:spPr>
          <a:xfrm>
            <a:off x="457200" y="1335881"/>
            <a:ext cx="8248650" cy="0"/>
          </a:xfrm>
          <a:prstGeom prst="line">
            <a:avLst/>
          </a:prstGeom>
          <a:ln>
            <a:solidFill>
              <a:schemeClr val="tx1">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457200" y="3807619"/>
            <a:ext cx="8248650" cy="0"/>
          </a:xfrm>
          <a:prstGeom prst="line">
            <a:avLst/>
          </a:prstGeom>
          <a:ln>
            <a:solidFill>
              <a:schemeClr val="tx1">
                <a:lumMod val="60000"/>
                <a:lumOff val="40000"/>
              </a:schemeClr>
            </a:solidFill>
          </a:ln>
        </p:spPr>
        <p:style>
          <a:lnRef idx="1">
            <a:schemeClr val="dk1"/>
          </a:lnRef>
          <a:fillRef idx="0">
            <a:schemeClr val="dk1"/>
          </a:fillRef>
          <a:effectRef idx="0">
            <a:schemeClr val="dk1"/>
          </a:effectRef>
          <a:fontRef idx="minor">
            <a:schemeClr val="tx1"/>
          </a:fontRef>
        </p:style>
      </p:cxnSp>
      <p:sp>
        <p:nvSpPr>
          <p:cNvPr id="10" name="Rectangle 9"/>
          <p:cNvSpPr/>
          <p:nvPr/>
        </p:nvSpPr>
        <p:spPr bwMode="gray">
          <a:xfrm>
            <a:off x="1" y="4772025"/>
            <a:ext cx="1000125" cy="3714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444444"/>
              </a:solidFill>
              <a:latin typeface="Trebuchet MS" pitchFamily="34" charset="0"/>
            </a:endParaRPr>
          </a:p>
        </p:txBody>
      </p:sp>
      <p:sp>
        <p:nvSpPr>
          <p:cNvPr id="14" name="Rectangle 13"/>
          <p:cNvSpPr/>
          <p:nvPr/>
        </p:nvSpPr>
        <p:spPr bwMode="hidden">
          <a:xfrm>
            <a:off x="1" y="4772025"/>
            <a:ext cx="1000125" cy="3714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444444"/>
              </a:solidFill>
              <a:latin typeface="Trebuchet MS" pitchFamily="34" charset="0"/>
            </a:endParaRPr>
          </a:p>
        </p:txBody>
      </p:sp>
      <p:sp>
        <p:nvSpPr>
          <p:cNvPr id="19" name="Rectangle 18"/>
          <p:cNvSpPr/>
          <p:nvPr/>
        </p:nvSpPr>
        <p:spPr bwMode="hidden">
          <a:xfrm>
            <a:off x="1" y="4772025"/>
            <a:ext cx="1000125" cy="3714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444444"/>
              </a:solidFill>
              <a:latin typeface="Trebuchet MS" pitchFamily="34" charset="0"/>
            </a:endParaRPr>
          </a:p>
        </p:txBody>
      </p:sp>
      <p:pic>
        <p:nvPicPr>
          <p:cNvPr id="11" name="Picture 10" descr="dell_blue_lrg_logo.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265290" y="1988821"/>
            <a:ext cx="1487427" cy="1115570"/>
          </a:xfrm>
          <a:prstGeom prst="rect">
            <a:avLst/>
          </a:prstGeom>
        </p:spPr>
      </p:pic>
    </p:spTree>
    <p:extLst>
      <p:ext uri="{BB962C8B-B14F-4D97-AF65-F5344CB8AC3E}">
        <p14:creationId xmlns:p14="http://schemas.microsoft.com/office/powerpoint/2010/main" val="3638694683"/>
      </p:ext>
    </p:extLst>
  </p:cSld>
  <p:clrMapOvr>
    <a:masterClrMapping/>
  </p:clrMapOvr>
  <p:transition spd="med">
    <p:wipe dir="r"/>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_and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a:t>
            </a:r>
            <a:endParaRPr lang="en-US" dirty="0"/>
          </a:p>
        </p:txBody>
      </p:sp>
      <p:sp>
        <p:nvSpPr>
          <p:cNvPr id="6" name="Content Placeholder 2"/>
          <p:cNvSpPr>
            <a:spLocks noGrp="1"/>
          </p:cNvSpPr>
          <p:nvPr>
            <p:ph sz="half" idx="1" hasCustomPrompt="1"/>
          </p:nvPr>
        </p:nvSpPr>
        <p:spPr>
          <a:xfrm>
            <a:off x="457200" y="960120"/>
            <a:ext cx="8229600" cy="1261884"/>
          </a:xfrm>
        </p:spPr>
        <p:txBody>
          <a:bodyPr lIns="0" tIns="0" rIns="0" bIns="0">
            <a:spAutoFit/>
          </a:bodyPr>
          <a:lstStyle>
            <a:lvl1pPr>
              <a:spcBef>
                <a:spcPts val="1200"/>
              </a:spcBef>
              <a:spcAft>
                <a:spcPts val="0"/>
              </a:spcAft>
              <a:buClr>
                <a:schemeClr val="bg1"/>
              </a:buClr>
              <a:buFont typeface="Arial" pitchFamily="34" charset="0"/>
              <a:buChar char="•"/>
              <a:defRPr sz="2000">
                <a:solidFill>
                  <a:schemeClr val="tx1"/>
                </a:solidFill>
                <a:latin typeface="Museo Sans For Dell" pitchFamily="2" charset="0"/>
              </a:defRPr>
            </a:lvl1pPr>
            <a:lvl2pPr marL="573088" indent="-231775">
              <a:spcBef>
                <a:spcPts val="300"/>
              </a:spcBef>
              <a:spcAft>
                <a:spcPts val="0"/>
              </a:spcAft>
              <a:buClr>
                <a:schemeClr val="bg1"/>
              </a:buClr>
              <a:buFont typeface="Museo Sans For Dell" pitchFamily="2" charset="0"/>
              <a:buChar char="–"/>
              <a:defRPr sz="1800">
                <a:solidFill>
                  <a:schemeClr val="tx1"/>
                </a:solidFill>
                <a:latin typeface="Museo Sans For Dell" pitchFamily="2" charset="0"/>
              </a:defRPr>
            </a:lvl2pPr>
            <a:lvl3pPr>
              <a:spcBef>
                <a:spcPts val="300"/>
              </a:spcBef>
              <a:spcAft>
                <a:spcPts val="0"/>
              </a:spcAft>
              <a:buClr>
                <a:schemeClr val="bg1"/>
              </a:buClr>
              <a:defRPr sz="1600">
                <a:solidFill>
                  <a:schemeClr val="tx1"/>
                </a:solidFill>
                <a:latin typeface="Museo Sans For Dell" pitchFamily="2" charset="0"/>
              </a:defRPr>
            </a:lvl3pPr>
            <a:lvl4pPr>
              <a:spcBef>
                <a:spcPts val="300"/>
              </a:spcBef>
              <a:spcAft>
                <a:spcPts val="0"/>
              </a:spcAft>
              <a:buClr>
                <a:schemeClr val="bg1"/>
              </a:buClr>
              <a:defRPr sz="1400" baseline="0">
                <a:solidFill>
                  <a:schemeClr val="tx1"/>
                </a:solidFill>
                <a:latin typeface="Museo Sans For Dell" pitchFamily="2" charset="0"/>
              </a:defRPr>
            </a:lvl4pPr>
            <a:lvl5pPr>
              <a:spcBef>
                <a:spcPts val="300"/>
              </a:spcBef>
              <a:spcAft>
                <a:spcPts val="0"/>
              </a:spcAft>
              <a:buClr>
                <a:schemeClr val="bg1"/>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7" name="Straight Connector 6"/>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cxnSp>
        <p:nvCxnSpPr>
          <p:cNvPr id="5" name="Straight Connector 4"/>
          <p:cNvCxnSpPr>
            <a:cxnSpLocks noChangeShapeType="1"/>
          </p:cNvCxnSpPr>
          <p:nvPr userDrawn="1"/>
        </p:nvCxnSpPr>
        <p:spPr bwMode="auto">
          <a:xfrm>
            <a:off x="457200" y="4629150"/>
            <a:ext cx="8229600" cy="0"/>
          </a:xfrm>
          <a:prstGeom prst="line">
            <a:avLst/>
          </a:prstGeom>
          <a:noFill/>
          <a:ln w="9525">
            <a:solidFill>
              <a:srgbClr val="AAAAAA"/>
            </a:solidFill>
            <a:round/>
            <a:headEnd/>
            <a:tailEnd/>
          </a:ln>
        </p:spPr>
      </p:cxnSp>
    </p:spTree>
    <p:extLst>
      <p:ext uri="{BB962C8B-B14F-4D97-AF65-F5344CB8AC3E}">
        <p14:creationId xmlns:p14="http://schemas.microsoft.com/office/powerpoint/2010/main" val="1878691863"/>
      </p:ext>
    </p:extLst>
  </p:cSld>
  <p:clrMapOvr>
    <a:masterClrMapping/>
  </p:clrMapOvr>
  <p:transition spd="med">
    <p:wipe dir="r"/>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Sub_and_Content">
    <p:spTree>
      <p:nvGrpSpPr>
        <p:cNvPr id="1" name=""/>
        <p:cNvGrpSpPr/>
        <p:nvPr/>
      </p:nvGrpSpPr>
      <p:grpSpPr>
        <a:xfrm>
          <a:off x="0" y="0"/>
          <a:ext cx="0" cy="0"/>
          <a:chOff x="0" y="0"/>
          <a:chExt cx="0" cy="0"/>
        </a:xfrm>
      </p:grpSpPr>
      <p:sp>
        <p:nvSpPr>
          <p:cNvPr id="9" name="Content Placeholder 8"/>
          <p:cNvSpPr>
            <a:spLocks noGrp="1"/>
          </p:cNvSpPr>
          <p:nvPr>
            <p:ph sz="quarter" idx="10" hasCustomPrompt="1"/>
          </p:nvPr>
        </p:nvSpPr>
        <p:spPr>
          <a:xfrm>
            <a:off x="438150" y="600076"/>
            <a:ext cx="8248650" cy="332399"/>
          </a:xfrm>
        </p:spPr>
        <p:txBody>
          <a:bodyPr anchor="t"/>
          <a:lstStyle>
            <a:lvl1pPr marL="0" indent="0">
              <a:buNone/>
              <a:defRPr sz="2400" b="1">
                <a:solidFill>
                  <a:schemeClr val="bg1"/>
                </a:solidFill>
              </a:defRPr>
            </a:lvl1pPr>
          </a:lstStyle>
          <a:p>
            <a:pPr lvl="0"/>
            <a:r>
              <a:rPr lang="en-US" dirty="0" smtClean="0"/>
              <a:t>Subtitle</a:t>
            </a:r>
            <a:endParaRPr lang="en-US" dirty="0"/>
          </a:p>
        </p:txBody>
      </p:sp>
      <p:sp>
        <p:nvSpPr>
          <p:cNvPr id="2" name="Title 1"/>
          <p:cNvSpPr>
            <a:spLocks noGrp="1"/>
          </p:cNvSpPr>
          <p:nvPr>
            <p:ph type="title" hasCustomPrompt="1"/>
          </p:nvPr>
        </p:nvSpPr>
        <p:spPr/>
        <p:txBody>
          <a:bodyPr/>
          <a:lstStyle>
            <a:lvl1pPr>
              <a:defRPr/>
            </a:lvl1pPr>
          </a:lstStyle>
          <a:p>
            <a:r>
              <a:rPr lang="en-US" dirty="0" smtClean="0"/>
              <a:t>Click to edit title</a:t>
            </a:r>
            <a:endParaRPr lang="en-US" dirty="0"/>
          </a:p>
        </p:txBody>
      </p:sp>
      <p:sp>
        <p:nvSpPr>
          <p:cNvPr id="6" name="Content Placeholder 2"/>
          <p:cNvSpPr>
            <a:spLocks noGrp="1"/>
          </p:cNvSpPr>
          <p:nvPr>
            <p:ph sz="half" idx="1" hasCustomPrompt="1"/>
          </p:nvPr>
        </p:nvSpPr>
        <p:spPr>
          <a:xfrm>
            <a:off x="457200" y="960120"/>
            <a:ext cx="8229600" cy="1261884"/>
          </a:xfrm>
        </p:spPr>
        <p:txBody>
          <a:bodyPr lIns="0" tIns="0" rIns="0" bIns="0">
            <a:spAutoFit/>
          </a:bodyPr>
          <a:lstStyle>
            <a:lvl1pPr>
              <a:spcBef>
                <a:spcPts val="1200"/>
              </a:spcBef>
              <a:spcAft>
                <a:spcPts val="0"/>
              </a:spcAft>
              <a:buClr>
                <a:schemeClr val="bg1"/>
              </a:buClr>
              <a:buFont typeface="Arial" pitchFamily="34" charset="0"/>
              <a:buChar char="•"/>
              <a:defRPr sz="2000">
                <a:solidFill>
                  <a:schemeClr val="tx1"/>
                </a:solidFill>
                <a:latin typeface="+mn-lt"/>
              </a:defRPr>
            </a:lvl1pPr>
            <a:lvl2pPr marL="573088" indent="-231775">
              <a:spcBef>
                <a:spcPts val="300"/>
              </a:spcBef>
              <a:spcAft>
                <a:spcPts val="0"/>
              </a:spcAft>
              <a:buClr>
                <a:schemeClr val="bg1"/>
              </a:buClr>
              <a:buFont typeface="Museo Sans For Dell" pitchFamily="2" charset="0"/>
              <a:buChar char="–"/>
              <a:defRPr sz="1800">
                <a:solidFill>
                  <a:schemeClr val="tx1"/>
                </a:solidFill>
                <a:latin typeface="+mn-lt"/>
              </a:defRPr>
            </a:lvl2pPr>
            <a:lvl3pPr>
              <a:spcBef>
                <a:spcPts val="300"/>
              </a:spcBef>
              <a:spcAft>
                <a:spcPts val="0"/>
              </a:spcAft>
              <a:buClr>
                <a:schemeClr val="bg1"/>
              </a:buClr>
              <a:defRPr sz="1600">
                <a:solidFill>
                  <a:schemeClr val="tx1"/>
                </a:solidFill>
                <a:latin typeface="+mn-lt"/>
              </a:defRPr>
            </a:lvl3pPr>
            <a:lvl4pPr>
              <a:spcBef>
                <a:spcPts val="300"/>
              </a:spcBef>
              <a:spcAft>
                <a:spcPts val="0"/>
              </a:spcAft>
              <a:buClr>
                <a:schemeClr val="bg1"/>
              </a:buClr>
              <a:defRPr sz="1400" baseline="0">
                <a:solidFill>
                  <a:schemeClr val="tx1"/>
                </a:solidFill>
                <a:latin typeface="+mn-lt"/>
              </a:defRPr>
            </a:lvl4pPr>
            <a:lvl5pPr>
              <a:spcBef>
                <a:spcPts val="300"/>
              </a:spcBef>
              <a:spcAft>
                <a:spcPts val="0"/>
              </a:spcAft>
              <a:buClr>
                <a:schemeClr val="bg1"/>
              </a:buClr>
              <a:defRPr sz="1200">
                <a:solidFill>
                  <a:schemeClr val="tx1"/>
                </a:solidFill>
                <a:latin typeface="+mn-lt"/>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7" name="Straight Connector 6"/>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cxnSp>
        <p:nvCxnSpPr>
          <p:cNvPr id="8" name="Straight Connector 7"/>
          <p:cNvCxnSpPr>
            <a:cxnSpLocks noChangeShapeType="1"/>
          </p:cNvCxnSpPr>
          <p:nvPr userDrawn="1"/>
        </p:nvCxnSpPr>
        <p:spPr bwMode="auto">
          <a:xfrm>
            <a:off x="457200" y="4629150"/>
            <a:ext cx="8229600" cy="0"/>
          </a:xfrm>
          <a:prstGeom prst="line">
            <a:avLst/>
          </a:prstGeom>
          <a:noFill/>
          <a:ln w="9525">
            <a:solidFill>
              <a:srgbClr val="AAAAAA"/>
            </a:solidFill>
            <a:round/>
            <a:headEnd/>
            <a:tailEnd/>
          </a:ln>
        </p:spPr>
      </p:cxnSp>
    </p:spTree>
    <p:extLst>
      <p:ext uri="{BB962C8B-B14F-4D97-AF65-F5344CB8AC3E}">
        <p14:creationId xmlns:p14="http://schemas.microsoft.com/office/powerpoint/2010/main" val="2347470527"/>
      </p:ext>
    </p:extLst>
  </p:cSld>
  <p:clrMapOvr>
    <a:masterClrMapping/>
  </p:clrMapOvr>
  <p:transition spd="med">
    <p:wipe dir="r"/>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wo_Line_Title+Sub_and_Content">
    <p:spTree>
      <p:nvGrpSpPr>
        <p:cNvPr id="1" name=""/>
        <p:cNvGrpSpPr/>
        <p:nvPr/>
      </p:nvGrpSpPr>
      <p:grpSpPr>
        <a:xfrm>
          <a:off x="0" y="0"/>
          <a:ext cx="0" cy="0"/>
          <a:chOff x="0" y="0"/>
          <a:chExt cx="0" cy="0"/>
        </a:xfrm>
      </p:grpSpPr>
      <p:sp>
        <p:nvSpPr>
          <p:cNvPr id="9" name="Content Placeholder 8"/>
          <p:cNvSpPr>
            <a:spLocks noGrp="1"/>
          </p:cNvSpPr>
          <p:nvPr>
            <p:ph sz="quarter" idx="10" hasCustomPrompt="1"/>
          </p:nvPr>
        </p:nvSpPr>
        <p:spPr>
          <a:xfrm>
            <a:off x="438150" y="891541"/>
            <a:ext cx="8248650" cy="332399"/>
          </a:xfrm>
        </p:spPr>
        <p:txBody>
          <a:bodyPr anchor="t"/>
          <a:lstStyle>
            <a:lvl1pPr marL="0" indent="0">
              <a:buNone/>
              <a:defRPr sz="2400" b="1">
                <a:solidFill>
                  <a:schemeClr val="bg1"/>
                </a:solidFill>
              </a:defRPr>
            </a:lvl1pPr>
          </a:lstStyle>
          <a:p>
            <a:pPr lvl="0"/>
            <a:r>
              <a:rPr lang="en-US" dirty="0" smtClean="0"/>
              <a:t>Subtitle</a:t>
            </a:r>
            <a:endParaRPr lang="en-US" dirty="0"/>
          </a:p>
        </p:txBody>
      </p:sp>
      <p:sp>
        <p:nvSpPr>
          <p:cNvPr id="2" name="Title 1"/>
          <p:cNvSpPr>
            <a:spLocks noGrp="1"/>
          </p:cNvSpPr>
          <p:nvPr>
            <p:ph type="title" hasCustomPrompt="1"/>
          </p:nvPr>
        </p:nvSpPr>
        <p:spPr>
          <a:xfrm>
            <a:off x="438150" y="196172"/>
            <a:ext cx="8248650" cy="886397"/>
          </a:xfrm>
        </p:spPr>
        <p:txBody>
          <a:bodyPr/>
          <a:lstStyle>
            <a:lvl1pPr>
              <a:defRPr/>
            </a:lvl1pPr>
          </a:lstStyle>
          <a:p>
            <a:r>
              <a:rPr lang="en-US" dirty="0" smtClean="0"/>
              <a:t>Click to edit title</a:t>
            </a:r>
            <a:br>
              <a:rPr lang="en-US" dirty="0" smtClean="0"/>
            </a:br>
            <a:r>
              <a:rPr lang="en-US" dirty="0" smtClean="0"/>
              <a:t>Click to edit title</a:t>
            </a:r>
            <a:endParaRPr lang="en-US" dirty="0"/>
          </a:p>
        </p:txBody>
      </p:sp>
      <p:sp>
        <p:nvSpPr>
          <p:cNvPr id="6" name="Content Placeholder 2"/>
          <p:cNvSpPr>
            <a:spLocks noGrp="1"/>
          </p:cNvSpPr>
          <p:nvPr>
            <p:ph sz="half" idx="1" hasCustomPrompt="1"/>
          </p:nvPr>
        </p:nvSpPr>
        <p:spPr>
          <a:xfrm>
            <a:off x="457200" y="1282446"/>
            <a:ext cx="8229600" cy="1261884"/>
          </a:xfrm>
        </p:spPr>
        <p:txBody>
          <a:bodyPr wrap="square" lIns="0" tIns="0" rIns="0" bIns="0">
            <a:spAutoFit/>
          </a:bodyPr>
          <a:lstStyle>
            <a:lvl1pPr>
              <a:spcBef>
                <a:spcPts val="1200"/>
              </a:spcBef>
              <a:spcAft>
                <a:spcPts val="0"/>
              </a:spcAft>
              <a:buClr>
                <a:schemeClr val="bg1"/>
              </a:buClr>
              <a:buFont typeface="Arial" pitchFamily="34" charset="0"/>
              <a:buChar char="•"/>
              <a:defRPr sz="2000">
                <a:solidFill>
                  <a:schemeClr val="tx1"/>
                </a:solidFill>
                <a:latin typeface="+mn-lt"/>
              </a:defRPr>
            </a:lvl1pPr>
            <a:lvl2pPr marL="573088" indent="-231775">
              <a:spcBef>
                <a:spcPts val="300"/>
              </a:spcBef>
              <a:spcAft>
                <a:spcPts val="0"/>
              </a:spcAft>
              <a:buClr>
                <a:schemeClr val="bg1"/>
              </a:buClr>
              <a:buFont typeface="Museo Sans For Dell" pitchFamily="2" charset="0"/>
              <a:buChar char="–"/>
              <a:defRPr sz="1800">
                <a:solidFill>
                  <a:schemeClr val="tx1"/>
                </a:solidFill>
                <a:latin typeface="+mn-lt"/>
              </a:defRPr>
            </a:lvl2pPr>
            <a:lvl3pPr>
              <a:spcBef>
                <a:spcPts val="300"/>
              </a:spcBef>
              <a:spcAft>
                <a:spcPts val="0"/>
              </a:spcAft>
              <a:buClr>
                <a:schemeClr val="bg1"/>
              </a:buClr>
              <a:defRPr sz="1600">
                <a:solidFill>
                  <a:schemeClr val="tx1"/>
                </a:solidFill>
                <a:latin typeface="+mn-lt"/>
              </a:defRPr>
            </a:lvl3pPr>
            <a:lvl4pPr>
              <a:spcBef>
                <a:spcPts val="300"/>
              </a:spcBef>
              <a:spcAft>
                <a:spcPts val="0"/>
              </a:spcAft>
              <a:buClr>
                <a:schemeClr val="bg1"/>
              </a:buClr>
              <a:defRPr sz="1400" baseline="0">
                <a:solidFill>
                  <a:schemeClr val="tx1"/>
                </a:solidFill>
                <a:latin typeface="+mn-lt"/>
              </a:defRPr>
            </a:lvl4pPr>
            <a:lvl5pPr>
              <a:spcBef>
                <a:spcPts val="300"/>
              </a:spcBef>
              <a:spcAft>
                <a:spcPts val="0"/>
              </a:spcAft>
              <a:buClr>
                <a:schemeClr val="bg1"/>
              </a:buClr>
              <a:defRPr sz="1200">
                <a:solidFill>
                  <a:schemeClr val="tx1"/>
                </a:solidFill>
                <a:latin typeface="+mn-lt"/>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7" name="Straight Connector 6"/>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cxnSp>
        <p:nvCxnSpPr>
          <p:cNvPr id="8" name="Straight Connector 7"/>
          <p:cNvCxnSpPr>
            <a:cxnSpLocks noChangeShapeType="1"/>
          </p:cNvCxnSpPr>
          <p:nvPr userDrawn="1"/>
        </p:nvCxnSpPr>
        <p:spPr bwMode="auto">
          <a:xfrm>
            <a:off x="457200" y="4629150"/>
            <a:ext cx="8229600" cy="0"/>
          </a:xfrm>
          <a:prstGeom prst="line">
            <a:avLst/>
          </a:prstGeom>
          <a:noFill/>
          <a:ln w="9525">
            <a:solidFill>
              <a:srgbClr val="AAAAAA"/>
            </a:solidFill>
            <a:round/>
            <a:headEnd/>
            <a:tailEnd/>
          </a:ln>
        </p:spPr>
      </p:cxnSp>
    </p:spTree>
    <p:extLst>
      <p:ext uri="{BB962C8B-B14F-4D97-AF65-F5344CB8AC3E}">
        <p14:creationId xmlns:p14="http://schemas.microsoft.com/office/powerpoint/2010/main" val="2418640670"/>
      </p:ext>
    </p:extLst>
  </p:cSld>
  <p:clrMapOvr>
    <a:masterClrMapping/>
  </p:clrMapOvr>
  <p:transition spd="med">
    <p:wipe dir="r"/>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a:t>
            </a:r>
            <a:endParaRPr lang="en-US" dirty="0"/>
          </a:p>
        </p:txBody>
      </p:sp>
      <p:sp>
        <p:nvSpPr>
          <p:cNvPr id="6" name="Content Placeholder 2"/>
          <p:cNvSpPr>
            <a:spLocks noGrp="1"/>
          </p:cNvSpPr>
          <p:nvPr>
            <p:ph sz="half" idx="13" hasCustomPrompt="1"/>
          </p:nvPr>
        </p:nvSpPr>
        <p:spPr>
          <a:xfrm>
            <a:off x="4726236" y="960121"/>
            <a:ext cx="3950370" cy="824841"/>
          </a:xfrm>
        </p:spPr>
        <p:txBody>
          <a:bodyPr wrap="square" lIns="0" tIns="0" rIns="0" bIns="0">
            <a:spAutoFit/>
          </a:bodyPr>
          <a:lstStyle>
            <a:lvl1pPr>
              <a:spcBef>
                <a:spcPts val="1200"/>
              </a:spcBef>
              <a:spcAft>
                <a:spcPts val="0"/>
              </a:spcAft>
              <a:defRPr sz="2000" b="0">
                <a:solidFill>
                  <a:schemeClr val="tx1"/>
                </a:solidFill>
                <a:latin typeface="+mn-lt"/>
              </a:defRPr>
            </a:lvl1pPr>
            <a:lvl2pPr marL="574675" indent="-231775">
              <a:spcBef>
                <a:spcPts val="300"/>
              </a:spcBef>
              <a:spcAft>
                <a:spcPts val="0"/>
              </a:spcAft>
              <a:defRPr sz="1800" b="0">
                <a:solidFill>
                  <a:schemeClr val="tx1"/>
                </a:solidFill>
                <a:latin typeface="+mn-lt"/>
              </a:defRPr>
            </a:lvl2pPr>
            <a:lvl3pPr>
              <a:spcBef>
                <a:spcPts val="300"/>
              </a:spcBef>
              <a:spcAft>
                <a:spcPts val="0"/>
              </a:spcAft>
              <a:defRPr sz="1600" b="0">
                <a:solidFill>
                  <a:schemeClr val="tx1"/>
                </a:solidFill>
                <a:latin typeface="+mn-lt"/>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65269" y="960120"/>
            <a:ext cx="3941478" cy="824841"/>
          </a:xfrm>
        </p:spPr>
        <p:txBody>
          <a:bodyPr wrap="square" lIns="0" tIns="0" rIns="0" bIns="0">
            <a:spAutoFit/>
          </a:bodyPr>
          <a:lstStyle>
            <a:lvl1pPr>
              <a:spcBef>
                <a:spcPts val="1200"/>
              </a:spcBef>
              <a:spcAft>
                <a:spcPts val="0"/>
              </a:spcAft>
              <a:defRPr sz="2000" b="0">
                <a:solidFill>
                  <a:schemeClr val="tx1"/>
                </a:solidFill>
                <a:latin typeface="+mn-lt"/>
              </a:defRPr>
            </a:lvl1pPr>
            <a:lvl2pPr marL="574675" indent="-231775">
              <a:spcBef>
                <a:spcPts val="300"/>
              </a:spcBef>
              <a:spcAft>
                <a:spcPts val="0"/>
              </a:spcAft>
              <a:defRPr sz="1800" b="0">
                <a:solidFill>
                  <a:schemeClr val="bg2"/>
                </a:solidFill>
                <a:latin typeface="+mn-lt"/>
              </a:defRPr>
            </a:lvl2pPr>
            <a:lvl3pPr>
              <a:spcBef>
                <a:spcPts val="300"/>
              </a:spcBef>
              <a:spcAft>
                <a:spcPts val="0"/>
              </a:spcAft>
              <a:defRPr sz="1600" b="0">
                <a:solidFill>
                  <a:schemeClr val="bg2"/>
                </a:solidFill>
                <a:latin typeface="+mn-lt"/>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cxnSp>
        <p:nvCxnSpPr>
          <p:cNvPr id="8" name="Straight Connector 7"/>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spTree>
    <p:extLst>
      <p:ext uri="{BB962C8B-B14F-4D97-AF65-F5344CB8AC3E}">
        <p14:creationId xmlns:p14="http://schemas.microsoft.com/office/powerpoint/2010/main" val="1352463594"/>
      </p:ext>
    </p:extLst>
  </p:cSld>
  <p:clrMapOvr>
    <a:masterClrMapping/>
  </p:clrMapOvr>
  <p:transition spd="med">
    <p:wipe dir="r"/>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_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a:t>
            </a:r>
            <a:endParaRPr lang="en-US" dirty="0"/>
          </a:p>
        </p:txBody>
      </p:sp>
      <p:cxnSp>
        <p:nvCxnSpPr>
          <p:cNvPr id="6" name="Straight Connector 5"/>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cxnSp>
        <p:nvCxnSpPr>
          <p:cNvPr id="4" name="Straight Connector 3"/>
          <p:cNvCxnSpPr>
            <a:cxnSpLocks noChangeShapeType="1"/>
          </p:cNvCxnSpPr>
          <p:nvPr userDrawn="1"/>
        </p:nvCxnSpPr>
        <p:spPr bwMode="auto">
          <a:xfrm>
            <a:off x="457200" y="4629150"/>
            <a:ext cx="8229600" cy="0"/>
          </a:xfrm>
          <a:prstGeom prst="line">
            <a:avLst/>
          </a:prstGeom>
          <a:noFill/>
          <a:ln w="9525">
            <a:solidFill>
              <a:srgbClr val="AAAAAA"/>
            </a:solidFill>
            <a:round/>
            <a:headEnd/>
            <a:tailEnd/>
          </a:ln>
        </p:spPr>
      </p:cxnSp>
    </p:spTree>
    <p:extLst>
      <p:ext uri="{BB962C8B-B14F-4D97-AF65-F5344CB8AC3E}">
        <p14:creationId xmlns:p14="http://schemas.microsoft.com/office/powerpoint/2010/main" val="3143295189"/>
      </p:ext>
    </p:extLst>
  </p:cSld>
  <p:clrMapOvr>
    <a:masterClrMapping/>
  </p:clrMapOvr>
  <p:transition spd="med">
    <p:wipe dir="r"/>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_without_Bottom _Lin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a:t>
            </a:r>
            <a:endParaRPr lang="en-US" dirty="0"/>
          </a:p>
        </p:txBody>
      </p:sp>
    </p:spTree>
    <p:extLst>
      <p:ext uri="{BB962C8B-B14F-4D97-AF65-F5344CB8AC3E}">
        <p14:creationId xmlns:p14="http://schemas.microsoft.com/office/powerpoint/2010/main" val="2269421485"/>
      </p:ext>
    </p:extLst>
  </p:cSld>
  <p:clrMapOvr>
    <a:masterClrMapping/>
  </p:clrMapOvr>
  <p:transition spd="med">
    <p:wipe dir="r"/>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ank Layout">
    <p:spTree>
      <p:nvGrpSpPr>
        <p:cNvPr id="1" name=""/>
        <p:cNvGrpSpPr/>
        <p:nvPr/>
      </p:nvGrpSpPr>
      <p:grpSpPr>
        <a:xfrm>
          <a:off x="0" y="0"/>
          <a:ext cx="0" cy="0"/>
          <a:chOff x="0" y="0"/>
          <a:chExt cx="0" cy="0"/>
        </a:xfrm>
      </p:grpSpPr>
      <p:cxnSp>
        <p:nvCxnSpPr>
          <p:cNvPr id="6" name="Straight Connector 5"/>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cxnSp>
        <p:nvCxnSpPr>
          <p:cNvPr id="3" name="Straight Connector 2"/>
          <p:cNvCxnSpPr>
            <a:cxnSpLocks noChangeShapeType="1"/>
          </p:cNvCxnSpPr>
          <p:nvPr userDrawn="1"/>
        </p:nvCxnSpPr>
        <p:spPr bwMode="auto">
          <a:xfrm>
            <a:off x="457200" y="4629150"/>
            <a:ext cx="8229600" cy="0"/>
          </a:xfrm>
          <a:prstGeom prst="line">
            <a:avLst/>
          </a:prstGeom>
          <a:noFill/>
          <a:ln w="9525">
            <a:solidFill>
              <a:srgbClr val="AAAAAA"/>
            </a:solidFill>
            <a:round/>
            <a:headEnd/>
            <a:tailEnd/>
          </a:ln>
        </p:spPr>
      </p:cxnSp>
    </p:spTree>
    <p:extLst>
      <p:ext uri="{BB962C8B-B14F-4D97-AF65-F5344CB8AC3E}">
        <p14:creationId xmlns:p14="http://schemas.microsoft.com/office/powerpoint/2010/main" val="4270166773"/>
      </p:ext>
    </p:extLst>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_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a:t>
            </a:r>
            <a:endParaRPr lang="en-US" dirty="0"/>
          </a:p>
        </p:txBody>
      </p:sp>
      <p:cxnSp>
        <p:nvCxnSpPr>
          <p:cNvPr id="6" name="Straight Connector 5"/>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cxnSp>
        <p:nvCxnSpPr>
          <p:cNvPr id="4" name="Straight Connector 3"/>
          <p:cNvCxnSpPr>
            <a:cxnSpLocks noChangeShapeType="1"/>
          </p:cNvCxnSpPr>
          <p:nvPr userDrawn="1"/>
        </p:nvCxnSpPr>
        <p:spPr bwMode="auto">
          <a:xfrm>
            <a:off x="457200" y="4629150"/>
            <a:ext cx="8229600" cy="0"/>
          </a:xfrm>
          <a:prstGeom prst="line">
            <a:avLst/>
          </a:prstGeom>
          <a:noFill/>
          <a:ln w="9525">
            <a:solidFill>
              <a:srgbClr val="AAAAAA"/>
            </a:solidFill>
            <a:round/>
            <a:headEnd/>
            <a:tailEnd/>
          </a:ln>
        </p:spPr>
      </p:cxnSp>
    </p:spTree>
  </p:cSld>
  <p:clrMapOvr>
    <a:masterClrMapping/>
  </p:clrMapOvr>
  <p:transition spd="med">
    <p:wipe dir="r"/>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No_Bottom_Lin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4595502"/>
      </p:ext>
    </p:extLst>
  </p:cSld>
  <p:clrMapOvr>
    <a:masterClrMapping/>
  </p:clrMapOvr>
  <p:transition spd="med">
    <p:wipe dir="r"/>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Section_Blu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57200" y="342900"/>
            <a:ext cx="3657600" cy="2743200"/>
          </a:xfrm>
          <a:prstGeom prst="roundRect">
            <a:avLst>
              <a:gd name="adj" fmla="val 2752"/>
            </a:avLst>
          </a:prstGeom>
          <a:solidFill>
            <a:schemeClr val="bg1"/>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j-lt"/>
              </a:defRPr>
            </a:lvl1pPr>
          </a:lstStyle>
          <a:p>
            <a:r>
              <a:rPr lang="en-US" dirty="0" smtClean="0"/>
              <a:t>Click to edit title</a:t>
            </a:r>
            <a:br>
              <a:rPr lang="en-US" dirty="0" smtClean="0"/>
            </a:br>
            <a:endParaRPr lang="en-US" dirty="0"/>
          </a:p>
        </p:txBody>
      </p:sp>
    </p:spTree>
    <p:extLst>
      <p:ext uri="{BB962C8B-B14F-4D97-AF65-F5344CB8AC3E}">
        <p14:creationId xmlns:p14="http://schemas.microsoft.com/office/powerpoint/2010/main" val="2040125663"/>
      </p:ext>
    </p:extLst>
  </p:cSld>
  <p:clrMapOvr>
    <a:masterClrMapping/>
  </p:clrMapOvr>
  <p:transition spd="med">
    <p:wipe dir="r"/>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ection_Red">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57200" y="342900"/>
            <a:ext cx="3657600" cy="2743200"/>
          </a:xfrm>
          <a:prstGeom prst="roundRect">
            <a:avLst>
              <a:gd name="adj" fmla="val 2752"/>
            </a:avLst>
          </a:prstGeom>
          <a:solidFill>
            <a:schemeClr val="accent4"/>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j-lt"/>
              </a:defRPr>
            </a:lvl1pPr>
          </a:lstStyle>
          <a:p>
            <a:r>
              <a:rPr lang="en-US" dirty="0" smtClean="0"/>
              <a:t>Click to edit title</a:t>
            </a:r>
            <a:endParaRPr lang="en-US" dirty="0"/>
          </a:p>
        </p:txBody>
      </p:sp>
    </p:spTree>
    <p:extLst>
      <p:ext uri="{BB962C8B-B14F-4D97-AF65-F5344CB8AC3E}">
        <p14:creationId xmlns:p14="http://schemas.microsoft.com/office/powerpoint/2010/main" val="984262749"/>
      </p:ext>
    </p:extLst>
  </p:cSld>
  <p:clrMapOvr>
    <a:masterClrMapping/>
  </p:clrMapOvr>
  <p:transition spd="med">
    <p:wipe dir="r"/>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ection_Yellow.">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57200" y="342900"/>
            <a:ext cx="3657600" cy="2743200"/>
          </a:xfrm>
          <a:prstGeom prst="roundRect">
            <a:avLst>
              <a:gd name="adj" fmla="val 2752"/>
            </a:avLst>
          </a:prstGeom>
          <a:solidFill>
            <a:schemeClr val="accent3"/>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j-lt"/>
              </a:defRPr>
            </a:lvl1pPr>
          </a:lstStyle>
          <a:p>
            <a:r>
              <a:rPr lang="en-US" dirty="0" smtClean="0"/>
              <a:t>Click to edit title</a:t>
            </a:r>
            <a:endParaRPr lang="en-US" dirty="0"/>
          </a:p>
        </p:txBody>
      </p:sp>
    </p:spTree>
    <p:extLst>
      <p:ext uri="{BB962C8B-B14F-4D97-AF65-F5344CB8AC3E}">
        <p14:creationId xmlns:p14="http://schemas.microsoft.com/office/powerpoint/2010/main" val="1420391862"/>
      </p:ext>
    </p:extLst>
  </p:cSld>
  <p:clrMapOvr>
    <a:masterClrMapping/>
  </p:clrMapOvr>
  <p:transition spd="med">
    <p:wipe dir="r"/>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Section_Green">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57200" y="342900"/>
            <a:ext cx="3657600" cy="2743200"/>
          </a:xfrm>
          <a:prstGeom prst="roundRect">
            <a:avLst>
              <a:gd name="adj" fmla="val 2752"/>
            </a:avLst>
          </a:prstGeom>
          <a:solidFill>
            <a:schemeClr val="accent2"/>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j-lt"/>
              </a:defRPr>
            </a:lvl1pPr>
          </a:lstStyle>
          <a:p>
            <a:r>
              <a:rPr lang="en-US" dirty="0" smtClean="0"/>
              <a:t>Click to edit title</a:t>
            </a:r>
            <a:br>
              <a:rPr lang="en-US" dirty="0" smtClean="0"/>
            </a:br>
            <a:endParaRPr lang="en-US" dirty="0"/>
          </a:p>
        </p:txBody>
      </p:sp>
    </p:spTree>
    <p:extLst>
      <p:ext uri="{BB962C8B-B14F-4D97-AF65-F5344CB8AC3E}">
        <p14:creationId xmlns:p14="http://schemas.microsoft.com/office/powerpoint/2010/main" val="1820067136"/>
      </p:ext>
    </p:extLst>
  </p:cSld>
  <p:clrMapOvr>
    <a:masterClrMapping/>
  </p:clrMapOvr>
  <p:transition spd="med">
    <p:wipe dir="r"/>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Section_Pupl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57200" y="342900"/>
            <a:ext cx="3657600" cy="2743200"/>
          </a:xfrm>
          <a:prstGeom prst="roundRect">
            <a:avLst>
              <a:gd name="adj" fmla="val 2752"/>
            </a:avLst>
          </a:prstGeom>
          <a:solidFill>
            <a:schemeClr val="accent6"/>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j-lt"/>
              </a:defRPr>
            </a:lvl1pPr>
          </a:lstStyle>
          <a:p>
            <a:r>
              <a:rPr lang="en-US" dirty="0" smtClean="0"/>
              <a:t>Click to edit title</a:t>
            </a:r>
            <a:endParaRPr lang="en-US" dirty="0"/>
          </a:p>
        </p:txBody>
      </p:sp>
    </p:spTree>
    <p:extLst>
      <p:ext uri="{BB962C8B-B14F-4D97-AF65-F5344CB8AC3E}">
        <p14:creationId xmlns:p14="http://schemas.microsoft.com/office/powerpoint/2010/main" val="1495149326"/>
      </p:ext>
    </p:extLst>
  </p:cSld>
  <p:clrMapOvr>
    <a:masterClrMapping/>
  </p:clrMapOvr>
  <p:transition spd="med">
    <p:wipe dir="r"/>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Title Only &amp; Background Images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66286274"/>
      </p:ext>
    </p:extLst>
  </p:cSld>
  <p:clrMapOvr>
    <a:masterClrMapping/>
  </p:clrMapOvr>
  <p:transition spd="med">
    <p:wipe dir="r"/>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514350"/>
            <a:ext cx="9144000" cy="443198"/>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55477"/>
            <a:ext cx="8248650" cy="1409104"/>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11838003"/>
      </p:ext>
    </p:extLst>
  </p:cSld>
  <p:clrMapOvr>
    <a:masterClrMapping/>
  </p:clrMapOvr>
  <p:transition>
    <p:strips dir="rd"/>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85887288"/>
      </p:ext>
    </p:extLst>
  </p:cSld>
  <p:clrMapOvr>
    <a:masterClrMapping/>
  </p:clrMapOvr>
  <p:transition>
    <p:strips dir="rd"/>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457200" y="1738710"/>
            <a:ext cx="5962650" cy="1025922"/>
          </a:xfrm>
        </p:spPr>
        <p:txBody>
          <a:bodyPr anchor="b" anchorCtr="0">
            <a:spAutoFit/>
          </a:bodyPr>
          <a:lstStyle>
            <a:lvl1pPr algn="l">
              <a:lnSpc>
                <a:spcPts val="4000"/>
              </a:lnSpc>
              <a:defRPr sz="3600" b="0" i="0" smtClean="0">
                <a:solidFill>
                  <a:schemeClr val="bg1"/>
                </a:solidFill>
                <a:latin typeface="+mj-lt"/>
                <a:ea typeface="Museo For Dell" pitchFamily="2" charset="0"/>
              </a:defRPr>
            </a:lvl1pPr>
          </a:lstStyle>
          <a:p>
            <a:r>
              <a:rPr lang="en-US" dirty="0" smtClean="0"/>
              <a:t>Click to edit master title style</a:t>
            </a:r>
          </a:p>
        </p:txBody>
      </p:sp>
      <p:sp>
        <p:nvSpPr>
          <p:cNvPr id="361477" name="Text Placeholder 12"/>
          <p:cNvSpPr>
            <a:spLocks noGrp="1"/>
          </p:cNvSpPr>
          <p:nvPr>
            <p:ph type="subTitle" idx="1"/>
          </p:nvPr>
        </p:nvSpPr>
        <p:spPr>
          <a:xfrm>
            <a:off x="457200" y="3124043"/>
            <a:ext cx="5953125" cy="276999"/>
          </a:xfrm>
        </p:spPr>
        <p:txBody>
          <a:bodyPr lIns="0" tIns="0" rIns="0" bIns="0" anchor="t" anchorCtr="0">
            <a:spAutoFit/>
          </a:bodyPr>
          <a:lstStyle>
            <a:lvl1pPr marL="0" indent="0" algn="l">
              <a:buFont typeface="Wingdings" pitchFamily="2" charset="2"/>
              <a:buNone/>
              <a:defRPr sz="2000" b="0" i="0" smtClean="0">
                <a:solidFill>
                  <a:schemeClr val="tx1"/>
                </a:solidFill>
                <a:latin typeface="+mn-lt"/>
                <a:ea typeface="Museo Sans For Dell" pitchFamily="2" charset="0"/>
              </a:defRPr>
            </a:lvl1pPr>
          </a:lstStyle>
          <a:p>
            <a:r>
              <a:rPr lang="en-US" dirty="0" smtClean="0"/>
              <a:t>Click to edit Master subtitle style</a:t>
            </a:r>
          </a:p>
        </p:txBody>
      </p:sp>
      <p:cxnSp>
        <p:nvCxnSpPr>
          <p:cNvPr id="8" name="Straight Connector 7"/>
          <p:cNvCxnSpPr/>
          <p:nvPr/>
        </p:nvCxnSpPr>
        <p:spPr>
          <a:xfrm>
            <a:off x="457200" y="1335881"/>
            <a:ext cx="8248650" cy="0"/>
          </a:xfrm>
          <a:prstGeom prst="line">
            <a:avLst/>
          </a:prstGeom>
          <a:ln>
            <a:solidFill>
              <a:schemeClr val="tx1">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457200" y="3807619"/>
            <a:ext cx="8248650" cy="0"/>
          </a:xfrm>
          <a:prstGeom prst="line">
            <a:avLst/>
          </a:prstGeom>
          <a:ln>
            <a:solidFill>
              <a:schemeClr val="tx1">
                <a:lumMod val="60000"/>
                <a:lumOff val="40000"/>
              </a:schemeClr>
            </a:solidFill>
          </a:ln>
        </p:spPr>
        <p:style>
          <a:lnRef idx="1">
            <a:schemeClr val="dk1"/>
          </a:lnRef>
          <a:fillRef idx="0">
            <a:schemeClr val="dk1"/>
          </a:fillRef>
          <a:effectRef idx="0">
            <a:schemeClr val="dk1"/>
          </a:effectRef>
          <a:fontRef idx="minor">
            <a:schemeClr val="tx1"/>
          </a:fontRef>
        </p:style>
      </p:cxnSp>
      <p:sp>
        <p:nvSpPr>
          <p:cNvPr id="10" name="Rectangle 9"/>
          <p:cNvSpPr/>
          <p:nvPr/>
        </p:nvSpPr>
        <p:spPr bwMode="gray">
          <a:xfrm>
            <a:off x="1" y="4772025"/>
            <a:ext cx="1000125" cy="3714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444444"/>
              </a:solidFill>
              <a:latin typeface="Trebuchet MS" pitchFamily="34" charset="0"/>
            </a:endParaRPr>
          </a:p>
        </p:txBody>
      </p:sp>
      <p:sp>
        <p:nvSpPr>
          <p:cNvPr id="14" name="Rectangle 13"/>
          <p:cNvSpPr/>
          <p:nvPr/>
        </p:nvSpPr>
        <p:spPr bwMode="hidden">
          <a:xfrm>
            <a:off x="1" y="4772025"/>
            <a:ext cx="1000125" cy="3714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444444"/>
              </a:solidFill>
              <a:latin typeface="Trebuchet MS" pitchFamily="34" charset="0"/>
            </a:endParaRPr>
          </a:p>
        </p:txBody>
      </p:sp>
      <p:sp>
        <p:nvSpPr>
          <p:cNvPr id="19" name="Rectangle 18"/>
          <p:cNvSpPr/>
          <p:nvPr/>
        </p:nvSpPr>
        <p:spPr bwMode="hidden">
          <a:xfrm>
            <a:off x="1" y="4772025"/>
            <a:ext cx="1000125" cy="3714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444444"/>
              </a:solidFill>
              <a:latin typeface="Trebuchet MS" pitchFamily="34" charset="0"/>
            </a:endParaRPr>
          </a:p>
        </p:txBody>
      </p:sp>
      <p:pic>
        <p:nvPicPr>
          <p:cNvPr id="11" name="Picture 10" descr="dell_blue_lrg_logo.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265290" y="1988821"/>
            <a:ext cx="1487427" cy="1115570"/>
          </a:xfrm>
          <a:prstGeom prst="rect">
            <a:avLst/>
          </a:prstGeom>
        </p:spPr>
      </p:pic>
    </p:spTree>
    <p:extLst>
      <p:ext uri="{BB962C8B-B14F-4D97-AF65-F5344CB8AC3E}">
        <p14:creationId xmlns:p14="http://schemas.microsoft.com/office/powerpoint/2010/main" val="688045414"/>
      </p:ext>
    </p:extLst>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_without_Bottom _Lin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a:t>
            </a:r>
            <a:endParaRPr lang="en-US" dirty="0"/>
          </a:p>
        </p:txBody>
      </p:sp>
    </p:spTree>
  </p:cSld>
  <p:clrMapOvr>
    <a:masterClrMapping/>
  </p:clrMapOvr>
  <p:transition spd="med">
    <p:wipe dir="r"/>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_and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a:t>
            </a:r>
            <a:endParaRPr lang="en-US" dirty="0"/>
          </a:p>
        </p:txBody>
      </p:sp>
      <p:sp>
        <p:nvSpPr>
          <p:cNvPr id="6" name="Content Placeholder 2"/>
          <p:cNvSpPr>
            <a:spLocks noGrp="1"/>
          </p:cNvSpPr>
          <p:nvPr>
            <p:ph sz="half" idx="1" hasCustomPrompt="1"/>
          </p:nvPr>
        </p:nvSpPr>
        <p:spPr>
          <a:xfrm>
            <a:off x="457200" y="960120"/>
            <a:ext cx="8229600" cy="1261884"/>
          </a:xfrm>
        </p:spPr>
        <p:txBody>
          <a:bodyPr lIns="0" tIns="0" rIns="0" bIns="0">
            <a:spAutoFit/>
          </a:bodyPr>
          <a:lstStyle>
            <a:lvl1pPr>
              <a:spcBef>
                <a:spcPts val="1200"/>
              </a:spcBef>
              <a:spcAft>
                <a:spcPts val="0"/>
              </a:spcAft>
              <a:buClr>
                <a:schemeClr val="bg1"/>
              </a:buClr>
              <a:buFont typeface="Arial" pitchFamily="34" charset="0"/>
              <a:buChar char="•"/>
              <a:defRPr sz="2000">
                <a:solidFill>
                  <a:schemeClr val="tx1"/>
                </a:solidFill>
                <a:latin typeface="Museo Sans For Dell" pitchFamily="2" charset="0"/>
              </a:defRPr>
            </a:lvl1pPr>
            <a:lvl2pPr marL="573088" indent="-231775">
              <a:spcBef>
                <a:spcPts val="300"/>
              </a:spcBef>
              <a:spcAft>
                <a:spcPts val="0"/>
              </a:spcAft>
              <a:buClr>
                <a:schemeClr val="bg1"/>
              </a:buClr>
              <a:buFont typeface="Museo Sans For Dell" pitchFamily="2" charset="0"/>
              <a:buChar char="–"/>
              <a:defRPr sz="1800">
                <a:solidFill>
                  <a:schemeClr val="tx1"/>
                </a:solidFill>
                <a:latin typeface="Museo Sans For Dell" pitchFamily="2" charset="0"/>
              </a:defRPr>
            </a:lvl2pPr>
            <a:lvl3pPr>
              <a:spcBef>
                <a:spcPts val="300"/>
              </a:spcBef>
              <a:spcAft>
                <a:spcPts val="0"/>
              </a:spcAft>
              <a:buClr>
                <a:schemeClr val="bg1"/>
              </a:buClr>
              <a:defRPr sz="1600">
                <a:solidFill>
                  <a:schemeClr val="tx1"/>
                </a:solidFill>
                <a:latin typeface="Museo Sans For Dell" pitchFamily="2" charset="0"/>
              </a:defRPr>
            </a:lvl3pPr>
            <a:lvl4pPr>
              <a:spcBef>
                <a:spcPts val="300"/>
              </a:spcBef>
              <a:spcAft>
                <a:spcPts val="0"/>
              </a:spcAft>
              <a:buClr>
                <a:schemeClr val="bg1"/>
              </a:buClr>
              <a:defRPr sz="1400" baseline="0">
                <a:solidFill>
                  <a:schemeClr val="tx1"/>
                </a:solidFill>
                <a:latin typeface="Museo Sans For Dell" pitchFamily="2" charset="0"/>
              </a:defRPr>
            </a:lvl4pPr>
            <a:lvl5pPr>
              <a:spcBef>
                <a:spcPts val="300"/>
              </a:spcBef>
              <a:spcAft>
                <a:spcPts val="0"/>
              </a:spcAft>
              <a:buClr>
                <a:schemeClr val="bg1"/>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7" name="Straight Connector 6"/>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cxnSp>
        <p:nvCxnSpPr>
          <p:cNvPr id="5" name="Straight Connector 4"/>
          <p:cNvCxnSpPr>
            <a:cxnSpLocks noChangeShapeType="1"/>
          </p:cNvCxnSpPr>
          <p:nvPr userDrawn="1"/>
        </p:nvCxnSpPr>
        <p:spPr bwMode="auto">
          <a:xfrm>
            <a:off x="457200" y="4629150"/>
            <a:ext cx="8229600" cy="0"/>
          </a:xfrm>
          <a:prstGeom prst="line">
            <a:avLst/>
          </a:prstGeom>
          <a:noFill/>
          <a:ln w="9525">
            <a:solidFill>
              <a:srgbClr val="AAAAAA"/>
            </a:solidFill>
            <a:round/>
            <a:headEnd/>
            <a:tailEnd/>
          </a:ln>
        </p:spPr>
      </p:cxnSp>
    </p:spTree>
    <p:extLst>
      <p:ext uri="{BB962C8B-B14F-4D97-AF65-F5344CB8AC3E}">
        <p14:creationId xmlns:p14="http://schemas.microsoft.com/office/powerpoint/2010/main" val="737784134"/>
      </p:ext>
    </p:extLst>
  </p:cSld>
  <p:clrMapOvr>
    <a:masterClrMapping/>
  </p:clrMapOvr>
  <p:transition spd="med">
    <p:wipe dir="r"/>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Sub_and_Content">
    <p:spTree>
      <p:nvGrpSpPr>
        <p:cNvPr id="1" name=""/>
        <p:cNvGrpSpPr/>
        <p:nvPr/>
      </p:nvGrpSpPr>
      <p:grpSpPr>
        <a:xfrm>
          <a:off x="0" y="0"/>
          <a:ext cx="0" cy="0"/>
          <a:chOff x="0" y="0"/>
          <a:chExt cx="0" cy="0"/>
        </a:xfrm>
      </p:grpSpPr>
      <p:sp>
        <p:nvSpPr>
          <p:cNvPr id="9" name="Content Placeholder 8"/>
          <p:cNvSpPr>
            <a:spLocks noGrp="1"/>
          </p:cNvSpPr>
          <p:nvPr>
            <p:ph sz="quarter" idx="10" hasCustomPrompt="1"/>
          </p:nvPr>
        </p:nvSpPr>
        <p:spPr>
          <a:xfrm>
            <a:off x="438150" y="600076"/>
            <a:ext cx="8248650" cy="332399"/>
          </a:xfrm>
        </p:spPr>
        <p:txBody>
          <a:bodyPr anchor="t"/>
          <a:lstStyle>
            <a:lvl1pPr marL="0" indent="0">
              <a:buNone/>
              <a:defRPr sz="2400" b="1">
                <a:solidFill>
                  <a:schemeClr val="bg1"/>
                </a:solidFill>
              </a:defRPr>
            </a:lvl1pPr>
          </a:lstStyle>
          <a:p>
            <a:pPr lvl="0"/>
            <a:r>
              <a:rPr lang="en-US" dirty="0" smtClean="0"/>
              <a:t>Subtitle</a:t>
            </a:r>
            <a:endParaRPr lang="en-US" dirty="0"/>
          </a:p>
        </p:txBody>
      </p:sp>
      <p:sp>
        <p:nvSpPr>
          <p:cNvPr id="2" name="Title 1"/>
          <p:cNvSpPr>
            <a:spLocks noGrp="1"/>
          </p:cNvSpPr>
          <p:nvPr>
            <p:ph type="title" hasCustomPrompt="1"/>
          </p:nvPr>
        </p:nvSpPr>
        <p:spPr/>
        <p:txBody>
          <a:bodyPr/>
          <a:lstStyle>
            <a:lvl1pPr>
              <a:defRPr/>
            </a:lvl1pPr>
          </a:lstStyle>
          <a:p>
            <a:r>
              <a:rPr lang="en-US" dirty="0" smtClean="0"/>
              <a:t>Click to edit title</a:t>
            </a:r>
            <a:endParaRPr lang="en-US" dirty="0"/>
          </a:p>
        </p:txBody>
      </p:sp>
      <p:sp>
        <p:nvSpPr>
          <p:cNvPr id="6" name="Content Placeholder 2"/>
          <p:cNvSpPr>
            <a:spLocks noGrp="1"/>
          </p:cNvSpPr>
          <p:nvPr>
            <p:ph sz="half" idx="1" hasCustomPrompt="1"/>
          </p:nvPr>
        </p:nvSpPr>
        <p:spPr>
          <a:xfrm>
            <a:off x="457200" y="960120"/>
            <a:ext cx="8229600" cy="1261884"/>
          </a:xfrm>
        </p:spPr>
        <p:txBody>
          <a:bodyPr lIns="0" tIns="0" rIns="0" bIns="0">
            <a:spAutoFit/>
          </a:bodyPr>
          <a:lstStyle>
            <a:lvl1pPr>
              <a:spcBef>
                <a:spcPts val="1200"/>
              </a:spcBef>
              <a:spcAft>
                <a:spcPts val="0"/>
              </a:spcAft>
              <a:buClr>
                <a:schemeClr val="bg1"/>
              </a:buClr>
              <a:buFont typeface="Arial" pitchFamily="34" charset="0"/>
              <a:buChar char="•"/>
              <a:defRPr sz="2000">
                <a:solidFill>
                  <a:schemeClr val="tx1"/>
                </a:solidFill>
                <a:latin typeface="+mn-lt"/>
              </a:defRPr>
            </a:lvl1pPr>
            <a:lvl2pPr marL="573088" indent="-231775">
              <a:spcBef>
                <a:spcPts val="300"/>
              </a:spcBef>
              <a:spcAft>
                <a:spcPts val="0"/>
              </a:spcAft>
              <a:buClr>
                <a:schemeClr val="bg1"/>
              </a:buClr>
              <a:buFont typeface="Museo Sans For Dell" pitchFamily="2" charset="0"/>
              <a:buChar char="–"/>
              <a:defRPr sz="1800">
                <a:solidFill>
                  <a:schemeClr val="tx1"/>
                </a:solidFill>
                <a:latin typeface="+mn-lt"/>
              </a:defRPr>
            </a:lvl2pPr>
            <a:lvl3pPr>
              <a:spcBef>
                <a:spcPts val="300"/>
              </a:spcBef>
              <a:spcAft>
                <a:spcPts val="0"/>
              </a:spcAft>
              <a:buClr>
                <a:schemeClr val="bg1"/>
              </a:buClr>
              <a:defRPr sz="1600">
                <a:solidFill>
                  <a:schemeClr val="tx1"/>
                </a:solidFill>
                <a:latin typeface="+mn-lt"/>
              </a:defRPr>
            </a:lvl3pPr>
            <a:lvl4pPr>
              <a:spcBef>
                <a:spcPts val="300"/>
              </a:spcBef>
              <a:spcAft>
                <a:spcPts val="0"/>
              </a:spcAft>
              <a:buClr>
                <a:schemeClr val="bg1"/>
              </a:buClr>
              <a:defRPr sz="1400" baseline="0">
                <a:solidFill>
                  <a:schemeClr val="tx1"/>
                </a:solidFill>
                <a:latin typeface="+mn-lt"/>
              </a:defRPr>
            </a:lvl4pPr>
            <a:lvl5pPr>
              <a:spcBef>
                <a:spcPts val="300"/>
              </a:spcBef>
              <a:spcAft>
                <a:spcPts val="0"/>
              </a:spcAft>
              <a:buClr>
                <a:schemeClr val="bg1"/>
              </a:buClr>
              <a:defRPr sz="1200">
                <a:solidFill>
                  <a:schemeClr val="tx1"/>
                </a:solidFill>
                <a:latin typeface="+mn-lt"/>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7" name="Straight Connector 6"/>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cxnSp>
        <p:nvCxnSpPr>
          <p:cNvPr id="8" name="Straight Connector 7"/>
          <p:cNvCxnSpPr>
            <a:cxnSpLocks noChangeShapeType="1"/>
          </p:cNvCxnSpPr>
          <p:nvPr userDrawn="1"/>
        </p:nvCxnSpPr>
        <p:spPr bwMode="auto">
          <a:xfrm>
            <a:off x="457200" y="4629150"/>
            <a:ext cx="8229600" cy="0"/>
          </a:xfrm>
          <a:prstGeom prst="line">
            <a:avLst/>
          </a:prstGeom>
          <a:noFill/>
          <a:ln w="9525">
            <a:solidFill>
              <a:srgbClr val="AAAAAA"/>
            </a:solidFill>
            <a:round/>
            <a:headEnd/>
            <a:tailEnd/>
          </a:ln>
        </p:spPr>
      </p:cxnSp>
    </p:spTree>
    <p:extLst>
      <p:ext uri="{BB962C8B-B14F-4D97-AF65-F5344CB8AC3E}">
        <p14:creationId xmlns:p14="http://schemas.microsoft.com/office/powerpoint/2010/main" val="1001456737"/>
      </p:ext>
    </p:extLst>
  </p:cSld>
  <p:clrMapOvr>
    <a:masterClrMapping/>
  </p:clrMapOvr>
  <p:transition spd="med">
    <p:wipe dir="r"/>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wo_Line_Title+Sub_and_Content">
    <p:spTree>
      <p:nvGrpSpPr>
        <p:cNvPr id="1" name=""/>
        <p:cNvGrpSpPr/>
        <p:nvPr/>
      </p:nvGrpSpPr>
      <p:grpSpPr>
        <a:xfrm>
          <a:off x="0" y="0"/>
          <a:ext cx="0" cy="0"/>
          <a:chOff x="0" y="0"/>
          <a:chExt cx="0" cy="0"/>
        </a:xfrm>
      </p:grpSpPr>
      <p:sp>
        <p:nvSpPr>
          <p:cNvPr id="9" name="Content Placeholder 8"/>
          <p:cNvSpPr>
            <a:spLocks noGrp="1"/>
          </p:cNvSpPr>
          <p:nvPr>
            <p:ph sz="quarter" idx="10" hasCustomPrompt="1"/>
          </p:nvPr>
        </p:nvSpPr>
        <p:spPr>
          <a:xfrm>
            <a:off x="438150" y="891541"/>
            <a:ext cx="8248650" cy="332399"/>
          </a:xfrm>
        </p:spPr>
        <p:txBody>
          <a:bodyPr anchor="t"/>
          <a:lstStyle>
            <a:lvl1pPr marL="0" indent="0">
              <a:buNone/>
              <a:defRPr sz="2400" b="1">
                <a:solidFill>
                  <a:schemeClr val="bg1"/>
                </a:solidFill>
              </a:defRPr>
            </a:lvl1pPr>
          </a:lstStyle>
          <a:p>
            <a:pPr lvl="0"/>
            <a:r>
              <a:rPr lang="en-US" dirty="0" smtClean="0"/>
              <a:t>Subtitle</a:t>
            </a:r>
            <a:endParaRPr lang="en-US" dirty="0"/>
          </a:p>
        </p:txBody>
      </p:sp>
      <p:sp>
        <p:nvSpPr>
          <p:cNvPr id="2" name="Title 1"/>
          <p:cNvSpPr>
            <a:spLocks noGrp="1"/>
          </p:cNvSpPr>
          <p:nvPr>
            <p:ph type="title" hasCustomPrompt="1"/>
          </p:nvPr>
        </p:nvSpPr>
        <p:spPr>
          <a:xfrm>
            <a:off x="438150" y="196172"/>
            <a:ext cx="8248650" cy="886397"/>
          </a:xfrm>
        </p:spPr>
        <p:txBody>
          <a:bodyPr/>
          <a:lstStyle>
            <a:lvl1pPr>
              <a:defRPr/>
            </a:lvl1pPr>
          </a:lstStyle>
          <a:p>
            <a:r>
              <a:rPr lang="en-US" dirty="0" smtClean="0"/>
              <a:t>Click to edit title</a:t>
            </a:r>
            <a:br>
              <a:rPr lang="en-US" dirty="0" smtClean="0"/>
            </a:br>
            <a:r>
              <a:rPr lang="en-US" dirty="0" smtClean="0"/>
              <a:t>Click to edit title</a:t>
            </a:r>
            <a:endParaRPr lang="en-US" dirty="0"/>
          </a:p>
        </p:txBody>
      </p:sp>
      <p:sp>
        <p:nvSpPr>
          <p:cNvPr id="6" name="Content Placeholder 2"/>
          <p:cNvSpPr>
            <a:spLocks noGrp="1"/>
          </p:cNvSpPr>
          <p:nvPr>
            <p:ph sz="half" idx="1" hasCustomPrompt="1"/>
          </p:nvPr>
        </p:nvSpPr>
        <p:spPr>
          <a:xfrm>
            <a:off x="457200" y="1282446"/>
            <a:ext cx="8229600" cy="1261884"/>
          </a:xfrm>
        </p:spPr>
        <p:txBody>
          <a:bodyPr wrap="square" lIns="0" tIns="0" rIns="0" bIns="0">
            <a:spAutoFit/>
          </a:bodyPr>
          <a:lstStyle>
            <a:lvl1pPr>
              <a:spcBef>
                <a:spcPts val="1200"/>
              </a:spcBef>
              <a:spcAft>
                <a:spcPts val="0"/>
              </a:spcAft>
              <a:buClr>
                <a:schemeClr val="bg1"/>
              </a:buClr>
              <a:buFont typeface="Arial" pitchFamily="34" charset="0"/>
              <a:buChar char="•"/>
              <a:defRPr sz="2000">
                <a:solidFill>
                  <a:schemeClr val="tx1"/>
                </a:solidFill>
                <a:latin typeface="+mn-lt"/>
              </a:defRPr>
            </a:lvl1pPr>
            <a:lvl2pPr marL="573088" indent="-231775">
              <a:spcBef>
                <a:spcPts val="300"/>
              </a:spcBef>
              <a:spcAft>
                <a:spcPts val="0"/>
              </a:spcAft>
              <a:buClr>
                <a:schemeClr val="bg1"/>
              </a:buClr>
              <a:buFont typeface="Museo Sans For Dell" pitchFamily="2" charset="0"/>
              <a:buChar char="–"/>
              <a:defRPr sz="1800">
                <a:solidFill>
                  <a:schemeClr val="tx1"/>
                </a:solidFill>
                <a:latin typeface="+mn-lt"/>
              </a:defRPr>
            </a:lvl2pPr>
            <a:lvl3pPr>
              <a:spcBef>
                <a:spcPts val="300"/>
              </a:spcBef>
              <a:spcAft>
                <a:spcPts val="0"/>
              </a:spcAft>
              <a:buClr>
                <a:schemeClr val="bg1"/>
              </a:buClr>
              <a:defRPr sz="1600">
                <a:solidFill>
                  <a:schemeClr val="tx1"/>
                </a:solidFill>
                <a:latin typeface="+mn-lt"/>
              </a:defRPr>
            </a:lvl3pPr>
            <a:lvl4pPr>
              <a:spcBef>
                <a:spcPts val="300"/>
              </a:spcBef>
              <a:spcAft>
                <a:spcPts val="0"/>
              </a:spcAft>
              <a:buClr>
                <a:schemeClr val="bg1"/>
              </a:buClr>
              <a:defRPr sz="1400" baseline="0">
                <a:solidFill>
                  <a:schemeClr val="tx1"/>
                </a:solidFill>
                <a:latin typeface="+mn-lt"/>
              </a:defRPr>
            </a:lvl4pPr>
            <a:lvl5pPr>
              <a:spcBef>
                <a:spcPts val="300"/>
              </a:spcBef>
              <a:spcAft>
                <a:spcPts val="0"/>
              </a:spcAft>
              <a:buClr>
                <a:schemeClr val="bg1"/>
              </a:buClr>
              <a:defRPr sz="1200">
                <a:solidFill>
                  <a:schemeClr val="tx1"/>
                </a:solidFill>
                <a:latin typeface="+mn-lt"/>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7" name="Straight Connector 6"/>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cxnSp>
        <p:nvCxnSpPr>
          <p:cNvPr id="8" name="Straight Connector 7"/>
          <p:cNvCxnSpPr>
            <a:cxnSpLocks noChangeShapeType="1"/>
          </p:cNvCxnSpPr>
          <p:nvPr userDrawn="1"/>
        </p:nvCxnSpPr>
        <p:spPr bwMode="auto">
          <a:xfrm>
            <a:off x="457200" y="4629150"/>
            <a:ext cx="8229600" cy="0"/>
          </a:xfrm>
          <a:prstGeom prst="line">
            <a:avLst/>
          </a:prstGeom>
          <a:noFill/>
          <a:ln w="9525">
            <a:solidFill>
              <a:srgbClr val="AAAAAA"/>
            </a:solidFill>
            <a:round/>
            <a:headEnd/>
            <a:tailEnd/>
          </a:ln>
        </p:spPr>
      </p:cxnSp>
    </p:spTree>
    <p:extLst>
      <p:ext uri="{BB962C8B-B14F-4D97-AF65-F5344CB8AC3E}">
        <p14:creationId xmlns:p14="http://schemas.microsoft.com/office/powerpoint/2010/main" val="2591223130"/>
      </p:ext>
    </p:extLst>
  </p:cSld>
  <p:clrMapOvr>
    <a:masterClrMapping/>
  </p:clrMapOvr>
  <p:transition spd="med">
    <p:wipe dir="r"/>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a:t>
            </a:r>
            <a:endParaRPr lang="en-US" dirty="0"/>
          </a:p>
        </p:txBody>
      </p:sp>
      <p:sp>
        <p:nvSpPr>
          <p:cNvPr id="6" name="Content Placeholder 2"/>
          <p:cNvSpPr>
            <a:spLocks noGrp="1"/>
          </p:cNvSpPr>
          <p:nvPr>
            <p:ph sz="half" idx="13" hasCustomPrompt="1"/>
          </p:nvPr>
        </p:nvSpPr>
        <p:spPr>
          <a:xfrm>
            <a:off x="4726236" y="960121"/>
            <a:ext cx="3950370" cy="824841"/>
          </a:xfrm>
        </p:spPr>
        <p:txBody>
          <a:bodyPr wrap="square" lIns="0" tIns="0" rIns="0" bIns="0">
            <a:spAutoFit/>
          </a:bodyPr>
          <a:lstStyle>
            <a:lvl1pPr>
              <a:spcBef>
                <a:spcPts val="1200"/>
              </a:spcBef>
              <a:spcAft>
                <a:spcPts val="0"/>
              </a:spcAft>
              <a:defRPr sz="2000" b="0">
                <a:solidFill>
                  <a:schemeClr val="tx1"/>
                </a:solidFill>
                <a:latin typeface="+mn-lt"/>
              </a:defRPr>
            </a:lvl1pPr>
            <a:lvl2pPr marL="574675" indent="-231775">
              <a:spcBef>
                <a:spcPts val="300"/>
              </a:spcBef>
              <a:spcAft>
                <a:spcPts val="0"/>
              </a:spcAft>
              <a:defRPr sz="1800" b="0">
                <a:solidFill>
                  <a:schemeClr val="tx1"/>
                </a:solidFill>
                <a:latin typeface="+mn-lt"/>
              </a:defRPr>
            </a:lvl2pPr>
            <a:lvl3pPr>
              <a:spcBef>
                <a:spcPts val="300"/>
              </a:spcBef>
              <a:spcAft>
                <a:spcPts val="0"/>
              </a:spcAft>
              <a:defRPr sz="1600" b="0">
                <a:solidFill>
                  <a:schemeClr val="tx1"/>
                </a:solidFill>
                <a:latin typeface="+mn-lt"/>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65269" y="960120"/>
            <a:ext cx="3941478" cy="824841"/>
          </a:xfrm>
        </p:spPr>
        <p:txBody>
          <a:bodyPr wrap="square" lIns="0" tIns="0" rIns="0" bIns="0">
            <a:spAutoFit/>
          </a:bodyPr>
          <a:lstStyle>
            <a:lvl1pPr>
              <a:spcBef>
                <a:spcPts val="1200"/>
              </a:spcBef>
              <a:spcAft>
                <a:spcPts val="0"/>
              </a:spcAft>
              <a:defRPr sz="2000" b="0">
                <a:solidFill>
                  <a:schemeClr val="tx1"/>
                </a:solidFill>
                <a:latin typeface="+mn-lt"/>
              </a:defRPr>
            </a:lvl1pPr>
            <a:lvl2pPr marL="574675" indent="-231775">
              <a:spcBef>
                <a:spcPts val="300"/>
              </a:spcBef>
              <a:spcAft>
                <a:spcPts val="0"/>
              </a:spcAft>
              <a:defRPr sz="1800" b="0">
                <a:solidFill>
                  <a:schemeClr val="bg2"/>
                </a:solidFill>
                <a:latin typeface="+mn-lt"/>
              </a:defRPr>
            </a:lvl2pPr>
            <a:lvl3pPr>
              <a:spcBef>
                <a:spcPts val="300"/>
              </a:spcBef>
              <a:spcAft>
                <a:spcPts val="0"/>
              </a:spcAft>
              <a:defRPr sz="1600" b="0">
                <a:solidFill>
                  <a:schemeClr val="bg2"/>
                </a:solidFill>
                <a:latin typeface="+mn-lt"/>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cxnSp>
        <p:nvCxnSpPr>
          <p:cNvPr id="8" name="Straight Connector 7"/>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spTree>
    <p:extLst>
      <p:ext uri="{BB962C8B-B14F-4D97-AF65-F5344CB8AC3E}">
        <p14:creationId xmlns:p14="http://schemas.microsoft.com/office/powerpoint/2010/main" val="3924073529"/>
      </p:ext>
    </p:extLst>
  </p:cSld>
  <p:clrMapOvr>
    <a:masterClrMapping/>
  </p:clrMapOvr>
  <p:transition spd="med">
    <p:wipe dir="r"/>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_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a:t>
            </a:r>
            <a:endParaRPr lang="en-US" dirty="0"/>
          </a:p>
        </p:txBody>
      </p:sp>
      <p:cxnSp>
        <p:nvCxnSpPr>
          <p:cNvPr id="6" name="Straight Connector 5"/>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cxnSp>
        <p:nvCxnSpPr>
          <p:cNvPr id="4" name="Straight Connector 3"/>
          <p:cNvCxnSpPr>
            <a:cxnSpLocks noChangeShapeType="1"/>
          </p:cNvCxnSpPr>
          <p:nvPr userDrawn="1"/>
        </p:nvCxnSpPr>
        <p:spPr bwMode="auto">
          <a:xfrm>
            <a:off x="457200" y="4629150"/>
            <a:ext cx="8229600" cy="0"/>
          </a:xfrm>
          <a:prstGeom prst="line">
            <a:avLst/>
          </a:prstGeom>
          <a:noFill/>
          <a:ln w="9525">
            <a:solidFill>
              <a:srgbClr val="AAAAAA"/>
            </a:solidFill>
            <a:round/>
            <a:headEnd/>
            <a:tailEnd/>
          </a:ln>
        </p:spPr>
      </p:cxnSp>
    </p:spTree>
    <p:extLst>
      <p:ext uri="{BB962C8B-B14F-4D97-AF65-F5344CB8AC3E}">
        <p14:creationId xmlns:p14="http://schemas.microsoft.com/office/powerpoint/2010/main" val="4067762161"/>
      </p:ext>
    </p:extLst>
  </p:cSld>
  <p:clrMapOvr>
    <a:masterClrMapping/>
  </p:clrMapOvr>
  <p:transition spd="med">
    <p:wipe dir="r"/>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_without_Bottom _Lin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a:t>
            </a:r>
            <a:endParaRPr lang="en-US" dirty="0"/>
          </a:p>
        </p:txBody>
      </p:sp>
    </p:spTree>
    <p:extLst>
      <p:ext uri="{BB962C8B-B14F-4D97-AF65-F5344CB8AC3E}">
        <p14:creationId xmlns:p14="http://schemas.microsoft.com/office/powerpoint/2010/main" val="1852447767"/>
      </p:ext>
    </p:extLst>
  </p:cSld>
  <p:clrMapOvr>
    <a:masterClrMapping/>
  </p:clrMapOvr>
  <p:transition spd="med">
    <p:wipe dir="r"/>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nk Layout">
    <p:spTree>
      <p:nvGrpSpPr>
        <p:cNvPr id="1" name=""/>
        <p:cNvGrpSpPr/>
        <p:nvPr/>
      </p:nvGrpSpPr>
      <p:grpSpPr>
        <a:xfrm>
          <a:off x="0" y="0"/>
          <a:ext cx="0" cy="0"/>
          <a:chOff x="0" y="0"/>
          <a:chExt cx="0" cy="0"/>
        </a:xfrm>
      </p:grpSpPr>
      <p:cxnSp>
        <p:nvCxnSpPr>
          <p:cNvPr id="6" name="Straight Connector 5"/>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cxnSp>
        <p:nvCxnSpPr>
          <p:cNvPr id="3" name="Straight Connector 2"/>
          <p:cNvCxnSpPr>
            <a:cxnSpLocks noChangeShapeType="1"/>
          </p:cNvCxnSpPr>
          <p:nvPr userDrawn="1"/>
        </p:nvCxnSpPr>
        <p:spPr bwMode="auto">
          <a:xfrm>
            <a:off x="457200" y="4629150"/>
            <a:ext cx="8229600" cy="0"/>
          </a:xfrm>
          <a:prstGeom prst="line">
            <a:avLst/>
          </a:prstGeom>
          <a:noFill/>
          <a:ln w="9525">
            <a:solidFill>
              <a:srgbClr val="AAAAAA"/>
            </a:solidFill>
            <a:round/>
            <a:headEnd/>
            <a:tailEnd/>
          </a:ln>
        </p:spPr>
      </p:cxnSp>
    </p:spTree>
    <p:extLst>
      <p:ext uri="{BB962C8B-B14F-4D97-AF65-F5344CB8AC3E}">
        <p14:creationId xmlns:p14="http://schemas.microsoft.com/office/powerpoint/2010/main" val="2755166808"/>
      </p:ext>
    </p:extLst>
  </p:cSld>
  <p:clrMapOvr>
    <a:masterClrMapping/>
  </p:clrMapOvr>
  <p:transition spd="med">
    <p:wipe dir="r"/>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No_Bottom_Lin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5911431"/>
      </p:ext>
    </p:extLst>
  </p:cSld>
  <p:clrMapOvr>
    <a:masterClrMapping/>
  </p:clrMapOvr>
  <p:transition spd="med">
    <p:wipe dir="r"/>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ection_Blu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57200" y="342900"/>
            <a:ext cx="3657600" cy="2743200"/>
          </a:xfrm>
          <a:prstGeom prst="roundRect">
            <a:avLst>
              <a:gd name="adj" fmla="val 2752"/>
            </a:avLst>
          </a:prstGeom>
          <a:solidFill>
            <a:schemeClr val="bg1"/>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j-lt"/>
              </a:defRPr>
            </a:lvl1pPr>
          </a:lstStyle>
          <a:p>
            <a:r>
              <a:rPr lang="en-US" dirty="0" smtClean="0"/>
              <a:t>Click to edit title</a:t>
            </a:r>
            <a:br>
              <a:rPr lang="en-US" dirty="0" smtClean="0"/>
            </a:br>
            <a:endParaRPr lang="en-US" dirty="0"/>
          </a:p>
        </p:txBody>
      </p:sp>
    </p:spTree>
    <p:extLst>
      <p:ext uri="{BB962C8B-B14F-4D97-AF65-F5344CB8AC3E}">
        <p14:creationId xmlns:p14="http://schemas.microsoft.com/office/powerpoint/2010/main" val="1314101168"/>
      </p:ext>
    </p:extLst>
  </p:cSld>
  <p:clrMapOvr>
    <a:masterClrMapping/>
  </p:clrMapOvr>
  <p:transition spd="med">
    <p:wipe dir="r"/>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ection_Red">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57200" y="342900"/>
            <a:ext cx="3657600" cy="2743200"/>
          </a:xfrm>
          <a:prstGeom prst="roundRect">
            <a:avLst>
              <a:gd name="adj" fmla="val 2752"/>
            </a:avLst>
          </a:prstGeom>
          <a:solidFill>
            <a:schemeClr val="accent4"/>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j-lt"/>
              </a:defRPr>
            </a:lvl1pPr>
          </a:lstStyle>
          <a:p>
            <a:r>
              <a:rPr lang="en-US" dirty="0" smtClean="0"/>
              <a:t>Click to edit title</a:t>
            </a:r>
            <a:endParaRPr lang="en-US" dirty="0"/>
          </a:p>
        </p:txBody>
      </p:sp>
    </p:spTree>
    <p:extLst>
      <p:ext uri="{BB962C8B-B14F-4D97-AF65-F5344CB8AC3E}">
        <p14:creationId xmlns:p14="http://schemas.microsoft.com/office/powerpoint/2010/main" val="4099954989"/>
      </p:ext>
    </p:extLst>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Layout">
    <p:spTree>
      <p:nvGrpSpPr>
        <p:cNvPr id="1" name=""/>
        <p:cNvGrpSpPr/>
        <p:nvPr/>
      </p:nvGrpSpPr>
      <p:grpSpPr>
        <a:xfrm>
          <a:off x="0" y="0"/>
          <a:ext cx="0" cy="0"/>
          <a:chOff x="0" y="0"/>
          <a:chExt cx="0" cy="0"/>
        </a:xfrm>
      </p:grpSpPr>
      <p:cxnSp>
        <p:nvCxnSpPr>
          <p:cNvPr id="6" name="Straight Connector 5"/>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cxnSp>
        <p:nvCxnSpPr>
          <p:cNvPr id="3" name="Straight Connector 2"/>
          <p:cNvCxnSpPr>
            <a:cxnSpLocks noChangeShapeType="1"/>
          </p:cNvCxnSpPr>
          <p:nvPr userDrawn="1"/>
        </p:nvCxnSpPr>
        <p:spPr bwMode="auto">
          <a:xfrm>
            <a:off x="457200" y="4629150"/>
            <a:ext cx="8229600" cy="0"/>
          </a:xfrm>
          <a:prstGeom prst="line">
            <a:avLst/>
          </a:prstGeom>
          <a:noFill/>
          <a:ln w="9525">
            <a:solidFill>
              <a:srgbClr val="AAAAAA"/>
            </a:solidFill>
            <a:round/>
            <a:headEnd/>
            <a:tailEnd/>
          </a:ln>
        </p:spPr>
      </p:cxnSp>
    </p:spTree>
  </p:cSld>
  <p:clrMapOvr>
    <a:masterClrMapping/>
  </p:clrMapOvr>
  <p:transition spd="med">
    <p:wipe dir="r"/>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Section_Yellow.">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57200" y="342900"/>
            <a:ext cx="3657600" cy="2743200"/>
          </a:xfrm>
          <a:prstGeom prst="roundRect">
            <a:avLst>
              <a:gd name="adj" fmla="val 2752"/>
            </a:avLst>
          </a:prstGeom>
          <a:solidFill>
            <a:schemeClr val="accent3"/>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j-lt"/>
              </a:defRPr>
            </a:lvl1pPr>
          </a:lstStyle>
          <a:p>
            <a:r>
              <a:rPr lang="en-US" dirty="0" smtClean="0"/>
              <a:t>Click to edit title</a:t>
            </a:r>
            <a:endParaRPr lang="en-US" dirty="0"/>
          </a:p>
        </p:txBody>
      </p:sp>
    </p:spTree>
    <p:extLst>
      <p:ext uri="{BB962C8B-B14F-4D97-AF65-F5344CB8AC3E}">
        <p14:creationId xmlns:p14="http://schemas.microsoft.com/office/powerpoint/2010/main" val="3438307075"/>
      </p:ext>
    </p:extLst>
  </p:cSld>
  <p:clrMapOvr>
    <a:masterClrMapping/>
  </p:clrMapOvr>
  <p:transition spd="med">
    <p:wipe dir="r"/>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Section_Green">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57200" y="342900"/>
            <a:ext cx="3657600" cy="2743200"/>
          </a:xfrm>
          <a:prstGeom prst="roundRect">
            <a:avLst>
              <a:gd name="adj" fmla="val 2752"/>
            </a:avLst>
          </a:prstGeom>
          <a:solidFill>
            <a:schemeClr val="accent2"/>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j-lt"/>
              </a:defRPr>
            </a:lvl1pPr>
          </a:lstStyle>
          <a:p>
            <a:r>
              <a:rPr lang="en-US" dirty="0" smtClean="0"/>
              <a:t>Click to edit title</a:t>
            </a:r>
            <a:br>
              <a:rPr lang="en-US" dirty="0" smtClean="0"/>
            </a:br>
            <a:endParaRPr lang="en-US" dirty="0"/>
          </a:p>
        </p:txBody>
      </p:sp>
    </p:spTree>
    <p:extLst>
      <p:ext uri="{BB962C8B-B14F-4D97-AF65-F5344CB8AC3E}">
        <p14:creationId xmlns:p14="http://schemas.microsoft.com/office/powerpoint/2010/main" val="4192101997"/>
      </p:ext>
    </p:extLst>
  </p:cSld>
  <p:clrMapOvr>
    <a:masterClrMapping/>
  </p:clrMapOvr>
  <p:transition spd="med">
    <p:wipe dir="r"/>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ection_Pupl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57200" y="342900"/>
            <a:ext cx="3657600" cy="2743200"/>
          </a:xfrm>
          <a:prstGeom prst="roundRect">
            <a:avLst>
              <a:gd name="adj" fmla="val 2752"/>
            </a:avLst>
          </a:prstGeom>
          <a:solidFill>
            <a:schemeClr val="accent6"/>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j-lt"/>
              </a:defRPr>
            </a:lvl1pPr>
          </a:lstStyle>
          <a:p>
            <a:r>
              <a:rPr lang="en-US" dirty="0" smtClean="0"/>
              <a:t>Click to edit title</a:t>
            </a:r>
            <a:endParaRPr lang="en-US" dirty="0"/>
          </a:p>
        </p:txBody>
      </p:sp>
    </p:spTree>
    <p:extLst>
      <p:ext uri="{BB962C8B-B14F-4D97-AF65-F5344CB8AC3E}">
        <p14:creationId xmlns:p14="http://schemas.microsoft.com/office/powerpoint/2010/main" val="4009658949"/>
      </p:ext>
    </p:extLst>
  </p:cSld>
  <p:clrMapOvr>
    <a:masterClrMapping/>
  </p:clrMapOvr>
  <p:transition spd="med">
    <p:wipe dir="r"/>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514350"/>
            <a:ext cx="9144000" cy="443198"/>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55477"/>
            <a:ext cx="8248650" cy="1409104"/>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11838003"/>
      </p:ext>
    </p:extLst>
  </p:cSld>
  <p:clrMapOvr>
    <a:masterClrMapping/>
  </p:clrMapOvr>
  <p:transition>
    <p:strips dir="rd"/>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85887288"/>
      </p:ext>
    </p:extLst>
  </p:cSld>
  <p:clrMapOvr>
    <a:masterClrMapping/>
  </p:clrMapOvr>
  <p:transition>
    <p:strips dir="rd"/>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1_Title Only &amp; Background Images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6973135"/>
      </p:ext>
    </p:extLst>
  </p:cSld>
  <p:clrMapOvr>
    <a:masterClrMapping/>
  </p:clrMapOvr>
  <p:transition spd="med">
    <p:wipe dir="r"/>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438150" y="2453352"/>
            <a:ext cx="5962650" cy="387798"/>
          </a:xfrm>
        </p:spPr>
        <p:txBody>
          <a:bodyPr anchor="b" anchorCtr="0"/>
          <a:lstStyle>
            <a:lvl1pPr algn="l">
              <a:lnSpc>
                <a:spcPct val="90000"/>
              </a:lnSpc>
              <a:defRPr sz="2800" b="0" i="0" smtClean="0">
                <a:solidFill>
                  <a:schemeClr val="accent1"/>
                </a:solidFill>
                <a:latin typeface="Museo For Dell" pitchFamily="2" charset="0"/>
                <a:ea typeface="Museo For Dell" pitchFamily="2" charset="0"/>
              </a:defRPr>
            </a:lvl1pPr>
          </a:lstStyle>
          <a:p>
            <a:r>
              <a:rPr lang="en-US" dirty="0" smtClean="0"/>
              <a:t>Click to edit title</a:t>
            </a:r>
          </a:p>
        </p:txBody>
      </p:sp>
      <p:sp>
        <p:nvSpPr>
          <p:cNvPr id="361477" name="Text Placeholder 12"/>
          <p:cNvSpPr>
            <a:spLocks noGrp="1"/>
          </p:cNvSpPr>
          <p:nvPr>
            <p:ph type="subTitle" idx="1" hasCustomPrompt="1"/>
          </p:nvPr>
        </p:nvSpPr>
        <p:spPr>
          <a:xfrm>
            <a:off x="438711" y="3124076"/>
            <a:ext cx="5953125" cy="276999"/>
          </a:xfrm>
        </p:spPr>
        <p:txBody>
          <a:bodyPr lIns="0" tIns="0" rIns="0" bIns="0" anchor="t" anchorCtr="0">
            <a:normAutofit/>
          </a:bodyPr>
          <a:lstStyle>
            <a:lvl1pPr marL="0" indent="0" algn="l">
              <a:buFont typeface="Wingdings" pitchFamily="2" charset="2"/>
              <a:buNone/>
              <a:defRPr sz="2000" b="0" i="0" smtClean="0">
                <a:solidFill>
                  <a:schemeClr val="bg2"/>
                </a:solidFill>
                <a:latin typeface="Museo Sans For Dell" pitchFamily="2" charset="0"/>
                <a:ea typeface="Museo Sans For Dell" pitchFamily="2" charset="0"/>
              </a:defRPr>
            </a:lvl1pPr>
          </a:lstStyle>
          <a:p>
            <a:r>
              <a:rPr lang="en-US" dirty="0" smtClean="0"/>
              <a:t>Click to edit subtitle</a:t>
            </a:r>
          </a:p>
        </p:txBody>
      </p:sp>
      <p:cxnSp>
        <p:nvCxnSpPr>
          <p:cNvPr id="8" name="Straight Connector 7"/>
          <p:cNvCxnSpPr/>
          <p:nvPr/>
        </p:nvCxnSpPr>
        <p:spPr>
          <a:xfrm>
            <a:off x="447675" y="1335881"/>
            <a:ext cx="8248650" cy="0"/>
          </a:xfrm>
          <a:prstGeom prst="line">
            <a:avLst/>
          </a:prstGeom>
          <a:ln>
            <a:solidFill>
              <a:schemeClr val="tx1">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447675" y="3807619"/>
            <a:ext cx="8248650" cy="0"/>
          </a:xfrm>
          <a:prstGeom prst="line">
            <a:avLst/>
          </a:prstGeom>
          <a:ln>
            <a:solidFill>
              <a:schemeClr val="tx1">
                <a:lumMod val="60000"/>
                <a:lumOff val="40000"/>
              </a:schemeClr>
            </a:solidFill>
          </a:ln>
        </p:spPr>
        <p:style>
          <a:lnRef idx="1">
            <a:schemeClr val="dk1"/>
          </a:lnRef>
          <a:fillRef idx="0">
            <a:schemeClr val="dk1"/>
          </a:fillRef>
          <a:effectRef idx="0">
            <a:schemeClr val="dk1"/>
          </a:effectRef>
          <a:fontRef idx="minor">
            <a:schemeClr val="tx1"/>
          </a:fontRef>
        </p:style>
      </p:cxnSp>
      <p:sp>
        <p:nvSpPr>
          <p:cNvPr id="10" name="Rectangle 9"/>
          <p:cNvSpPr/>
          <p:nvPr/>
        </p:nvSpPr>
        <p:spPr bwMode="gray">
          <a:xfrm>
            <a:off x="13" y="4772027"/>
            <a:ext cx="1000125" cy="3714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389" tIns="45694" rIns="91389" bIns="45694" rtlCol="0" anchor="ctr"/>
          <a:lstStyle/>
          <a:p>
            <a:pPr algn="ctr"/>
            <a:endParaRPr lang="en-US" dirty="0">
              <a:latin typeface="Trebuchet MS" pitchFamily="34" charset="0"/>
            </a:endParaRPr>
          </a:p>
        </p:txBody>
      </p:sp>
      <p:sp>
        <p:nvSpPr>
          <p:cNvPr id="14" name="Rectangle 13"/>
          <p:cNvSpPr/>
          <p:nvPr/>
        </p:nvSpPr>
        <p:spPr bwMode="hidden">
          <a:xfrm>
            <a:off x="13" y="4772027"/>
            <a:ext cx="1000125" cy="3714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389" tIns="45694" rIns="91389" bIns="45694" rtlCol="0" anchor="ctr"/>
          <a:lstStyle/>
          <a:p>
            <a:pPr algn="ctr"/>
            <a:endParaRPr lang="en-US" dirty="0">
              <a:latin typeface="Trebuchet MS" pitchFamily="34" charset="0"/>
            </a:endParaRPr>
          </a:p>
        </p:txBody>
      </p:sp>
      <p:sp>
        <p:nvSpPr>
          <p:cNvPr id="19" name="Rectangle 18"/>
          <p:cNvSpPr/>
          <p:nvPr/>
        </p:nvSpPr>
        <p:spPr bwMode="hidden">
          <a:xfrm>
            <a:off x="13" y="4772027"/>
            <a:ext cx="1000125" cy="3714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389" tIns="45694" rIns="91389" bIns="45694" rtlCol="0" anchor="ctr"/>
          <a:lstStyle/>
          <a:p>
            <a:pPr algn="ctr"/>
            <a:endParaRPr lang="en-US" dirty="0">
              <a:latin typeface="Trebuchet MS" pitchFamily="34" charset="0"/>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7265594" y="1947734"/>
            <a:ext cx="1399035" cy="1399035"/>
          </a:xfrm>
          <a:prstGeom prst="rect">
            <a:avLst/>
          </a:prstGeom>
        </p:spPr>
      </p:pic>
    </p:spTree>
    <p:extLst>
      <p:ext uri="{BB962C8B-B14F-4D97-AF65-F5344CB8AC3E}">
        <p14:creationId xmlns:p14="http://schemas.microsoft.com/office/powerpoint/2010/main" val="1755502171"/>
      </p:ext>
    </p:extLst>
  </p:cSld>
  <p:clrMapOvr>
    <a:masterClrMapping/>
  </p:clrMapOvr>
  <p:transition spd="med">
    <p:wipe dir="r"/>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_and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5904" y="196214"/>
            <a:ext cx="8279946" cy="332399"/>
          </a:xfrm>
        </p:spPr>
        <p:txBody>
          <a:bodyPr wrap="square" anchor="t"/>
          <a:lstStyle>
            <a:lvl1pPr>
              <a:lnSpc>
                <a:spcPct val="90000"/>
              </a:lnSpc>
              <a:defRPr sz="2400" b="0">
                <a:solidFill>
                  <a:schemeClr val="accent1"/>
                </a:solidFill>
                <a:latin typeface="Museo For Dell" pitchFamily="2" charset="0"/>
              </a:defRPr>
            </a:lvl1pPr>
          </a:lstStyle>
          <a:p>
            <a:r>
              <a:rPr lang="en-US" dirty="0" smtClean="0"/>
              <a:t>Click to edit master title </a:t>
            </a:r>
            <a:endParaRPr lang="en-US" dirty="0"/>
          </a:p>
        </p:txBody>
      </p:sp>
      <p:sp>
        <p:nvSpPr>
          <p:cNvPr id="3" name="Content Placeholder 2"/>
          <p:cNvSpPr>
            <a:spLocks noGrp="1"/>
          </p:cNvSpPr>
          <p:nvPr>
            <p:ph sz="half" idx="1" hasCustomPrompt="1"/>
          </p:nvPr>
        </p:nvSpPr>
        <p:spPr>
          <a:xfrm>
            <a:off x="425904" y="969289"/>
            <a:ext cx="8267140" cy="3472083"/>
          </a:xfrm>
        </p:spPr>
        <p:txBody>
          <a:bodyPr lIns="0" tIns="0" rIns="0" bIns="0">
            <a:normAutofit/>
          </a:bodyPr>
          <a:lstStyle>
            <a:lvl1pPr>
              <a:spcBef>
                <a:spcPts val="1199"/>
              </a:spcBef>
              <a:spcAft>
                <a:spcPts val="0"/>
              </a:spcAft>
              <a:defRPr sz="1800">
                <a:solidFill>
                  <a:srgbClr val="000000"/>
                </a:solidFill>
                <a:latin typeface="Museo Sans For Dell" pitchFamily="2" charset="0"/>
              </a:defRPr>
            </a:lvl1pPr>
            <a:lvl2pPr>
              <a:spcBef>
                <a:spcPts val="300"/>
              </a:spcBef>
              <a:spcAft>
                <a:spcPts val="0"/>
              </a:spcAft>
              <a:buFont typeface="Museo Sans For Dell" pitchFamily="2" charset="0"/>
              <a:buChar char="–"/>
              <a:defRPr sz="1600">
                <a:solidFill>
                  <a:srgbClr val="000000"/>
                </a:solidFill>
                <a:latin typeface="Museo Sans For Dell" pitchFamily="2" charset="0"/>
              </a:defRPr>
            </a:lvl2pPr>
            <a:lvl3pPr>
              <a:spcBef>
                <a:spcPts val="300"/>
              </a:spcBef>
              <a:spcAft>
                <a:spcPts val="0"/>
              </a:spcAft>
              <a:defRPr sz="1400">
                <a:solidFill>
                  <a:srgbClr val="000000"/>
                </a:solidFill>
                <a:latin typeface="Museo Sans For Dell" pitchFamily="2" charset="0"/>
              </a:defRPr>
            </a:lvl3pPr>
            <a:lvl4pPr>
              <a:spcBef>
                <a:spcPts val="300"/>
              </a:spcBef>
              <a:spcAft>
                <a:spcPts val="0"/>
              </a:spcAft>
              <a:defRPr sz="1200" baseline="0">
                <a:solidFill>
                  <a:srgbClr val="000000"/>
                </a:solidFill>
                <a:latin typeface="Museo Sans For Dell" pitchFamily="2" charset="0"/>
              </a:defRPr>
            </a:lvl4pPr>
            <a:lvl5pPr>
              <a:spcBef>
                <a:spcPts val="300"/>
              </a:spcBef>
              <a:spcAft>
                <a:spcPts val="0"/>
              </a:spcAft>
              <a:buClr>
                <a:schemeClr val="accent1"/>
              </a:buClr>
              <a:buNone/>
              <a:defRPr sz="11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cxnSp>
        <p:nvCxnSpPr>
          <p:cNvPr id="20" name="Straight Connector 19"/>
          <p:cNvCxnSpPr>
            <a:cxnSpLocks noChangeShapeType="1"/>
          </p:cNvCxnSpPr>
          <p:nvPr/>
        </p:nvCxnSpPr>
        <p:spPr bwMode="auto">
          <a:xfrm>
            <a:off x="436608" y="4629150"/>
            <a:ext cx="8262035" cy="0"/>
          </a:xfrm>
          <a:prstGeom prst="line">
            <a:avLst/>
          </a:prstGeom>
          <a:noFill/>
          <a:ln w="9525">
            <a:solidFill>
              <a:srgbClr val="AAAAAA"/>
            </a:solidFill>
            <a:round/>
            <a:headEnd/>
            <a:tailEnd/>
          </a:ln>
        </p:spPr>
      </p:cxnSp>
    </p:spTree>
    <p:extLst>
      <p:ext uri="{BB962C8B-B14F-4D97-AF65-F5344CB8AC3E}">
        <p14:creationId xmlns:p14="http://schemas.microsoft.com/office/powerpoint/2010/main" val="2570645130"/>
      </p:ext>
    </p:extLst>
  </p:cSld>
  <p:clrMapOvr>
    <a:masterClrMapping/>
  </p:clrMapOvr>
  <p:transition spd="med">
    <p:wipe dir="r"/>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Sub_and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5904" y="196214"/>
            <a:ext cx="8279946" cy="332399"/>
          </a:xfrm>
        </p:spPr>
        <p:txBody>
          <a:bodyPr wrap="square" anchor="t"/>
          <a:lstStyle>
            <a:lvl1pPr>
              <a:lnSpc>
                <a:spcPct val="90000"/>
              </a:lnSpc>
              <a:defRPr sz="2400" b="0">
                <a:solidFill>
                  <a:schemeClr val="accent1"/>
                </a:solidFill>
                <a:latin typeface="Museo For Dell" pitchFamily="2" charset="0"/>
              </a:defRPr>
            </a:lvl1pPr>
          </a:lstStyle>
          <a:p>
            <a:r>
              <a:rPr lang="en-US" dirty="0" smtClean="0"/>
              <a:t>Click to edit master title</a:t>
            </a:r>
            <a:endParaRPr lang="en-US" dirty="0"/>
          </a:p>
        </p:txBody>
      </p:sp>
      <p:cxnSp>
        <p:nvCxnSpPr>
          <p:cNvPr id="20" name="Straight Connector 19"/>
          <p:cNvCxnSpPr>
            <a:cxnSpLocks noChangeShapeType="1"/>
          </p:cNvCxnSpPr>
          <p:nvPr/>
        </p:nvCxnSpPr>
        <p:spPr bwMode="auto">
          <a:xfrm>
            <a:off x="436608" y="4629150"/>
            <a:ext cx="8262035" cy="0"/>
          </a:xfrm>
          <a:prstGeom prst="line">
            <a:avLst/>
          </a:prstGeom>
          <a:noFill/>
          <a:ln w="9525">
            <a:solidFill>
              <a:srgbClr val="AAAAAA"/>
            </a:solidFill>
            <a:round/>
            <a:headEnd/>
            <a:tailEnd/>
          </a:ln>
        </p:spPr>
      </p:cxnSp>
      <p:sp>
        <p:nvSpPr>
          <p:cNvPr id="5" name="Content Placeholder 8"/>
          <p:cNvSpPr>
            <a:spLocks noGrp="1"/>
          </p:cNvSpPr>
          <p:nvPr>
            <p:ph sz="quarter" idx="10" hasCustomPrompt="1"/>
          </p:nvPr>
        </p:nvSpPr>
        <p:spPr>
          <a:xfrm>
            <a:off x="425904" y="580184"/>
            <a:ext cx="8286750" cy="276999"/>
          </a:xfrm>
        </p:spPr>
        <p:txBody>
          <a:bodyPr anchor="t"/>
          <a:lstStyle>
            <a:lvl1pPr marL="0" indent="0">
              <a:buNone/>
              <a:defRPr sz="2000" b="1">
                <a:solidFill>
                  <a:schemeClr val="bg1"/>
                </a:solidFill>
              </a:defRPr>
            </a:lvl1pPr>
          </a:lstStyle>
          <a:p>
            <a:pPr lvl="0"/>
            <a:r>
              <a:rPr lang="en-US" dirty="0" smtClean="0"/>
              <a:t>Subtitle</a:t>
            </a:r>
            <a:endParaRPr lang="en-US" dirty="0"/>
          </a:p>
        </p:txBody>
      </p:sp>
      <p:sp>
        <p:nvSpPr>
          <p:cNvPr id="6" name="Content Placeholder 2"/>
          <p:cNvSpPr>
            <a:spLocks noGrp="1"/>
          </p:cNvSpPr>
          <p:nvPr>
            <p:ph sz="half" idx="1" hasCustomPrompt="1"/>
          </p:nvPr>
        </p:nvSpPr>
        <p:spPr>
          <a:xfrm>
            <a:off x="425904" y="969288"/>
            <a:ext cx="8267140" cy="3498209"/>
          </a:xfrm>
        </p:spPr>
        <p:txBody>
          <a:bodyPr lIns="0" tIns="0" rIns="0" bIns="0">
            <a:normAutofit/>
          </a:bodyPr>
          <a:lstStyle>
            <a:lvl1pPr>
              <a:spcBef>
                <a:spcPts val="1199"/>
              </a:spcBef>
              <a:spcAft>
                <a:spcPts val="0"/>
              </a:spcAft>
              <a:defRPr sz="1800">
                <a:solidFill>
                  <a:srgbClr val="000000"/>
                </a:solidFill>
                <a:latin typeface="Museo Sans For Dell" pitchFamily="2" charset="0"/>
              </a:defRPr>
            </a:lvl1pPr>
            <a:lvl2pPr>
              <a:spcBef>
                <a:spcPts val="300"/>
              </a:spcBef>
              <a:spcAft>
                <a:spcPts val="0"/>
              </a:spcAft>
              <a:buFont typeface="Museo Sans For Dell" pitchFamily="2" charset="0"/>
              <a:buChar char="–"/>
              <a:defRPr sz="1600">
                <a:solidFill>
                  <a:srgbClr val="000000"/>
                </a:solidFill>
                <a:latin typeface="Museo Sans For Dell" pitchFamily="2" charset="0"/>
              </a:defRPr>
            </a:lvl2pPr>
            <a:lvl3pPr>
              <a:spcBef>
                <a:spcPts val="300"/>
              </a:spcBef>
              <a:spcAft>
                <a:spcPts val="0"/>
              </a:spcAft>
              <a:defRPr sz="1400">
                <a:solidFill>
                  <a:srgbClr val="000000"/>
                </a:solidFill>
                <a:latin typeface="Museo Sans For Dell" pitchFamily="2" charset="0"/>
              </a:defRPr>
            </a:lvl3pPr>
            <a:lvl4pPr>
              <a:spcBef>
                <a:spcPts val="300"/>
              </a:spcBef>
              <a:spcAft>
                <a:spcPts val="0"/>
              </a:spcAft>
              <a:defRPr sz="1200" baseline="0">
                <a:solidFill>
                  <a:srgbClr val="000000"/>
                </a:solidFill>
                <a:latin typeface="Museo Sans For Dell" pitchFamily="2" charset="0"/>
              </a:defRPr>
            </a:lvl4pPr>
            <a:lvl5pPr>
              <a:spcBef>
                <a:spcPts val="300"/>
              </a:spcBef>
              <a:spcAft>
                <a:spcPts val="0"/>
              </a:spcAft>
              <a:buClr>
                <a:schemeClr val="accent1"/>
              </a:buClr>
              <a:buNone/>
              <a:defRPr sz="11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747051146"/>
      </p:ext>
    </p:extLst>
  </p:cSld>
  <p:clrMapOvr>
    <a:masterClrMapping/>
  </p:clrMapOvr>
  <p:transition spd="med">
    <p:wipe dir="r"/>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Title+Sub_and_Content">
    <p:spTree>
      <p:nvGrpSpPr>
        <p:cNvPr id="1" name=""/>
        <p:cNvGrpSpPr/>
        <p:nvPr/>
      </p:nvGrpSpPr>
      <p:grpSpPr>
        <a:xfrm>
          <a:off x="0" y="0"/>
          <a:ext cx="0" cy="0"/>
          <a:chOff x="0" y="0"/>
          <a:chExt cx="0" cy="0"/>
        </a:xfrm>
      </p:grpSpPr>
      <p:sp>
        <p:nvSpPr>
          <p:cNvPr id="6" name="Content Placeholder 8"/>
          <p:cNvSpPr>
            <a:spLocks noGrp="1"/>
          </p:cNvSpPr>
          <p:nvPr>
            <p:ph sz="quarter" idx="10" hasCustomPrompt="1"/>
          </p:nvPr>
        </p:nvSpPr>
        <p:spPr>
          <a:xfrm>
            <a:off x="425904" y="894509"/>
            <a:ext cx="8286750" cy="276999"/>
          </a:xfrm>
        </p:spPr>
        <p:txBody>
          <a:bodyPr anchor="t"/>
          <a:lstStyle>
            <a:lvl1pPr marL="0" indent="0">
              <a:buNone/>
              <a:defRPr sz="2000" b="1">
                <a:solidFill>
                  <a:schemeClr val="bg1"/>
                </a:solidFill>
              </a:defRPr>
            </a:lvl1pPr>
          </a:lstStyle>
          <a:p>
            <a:pPr lvl="0"/>
            <a:r>
              <a:rPr lang="en-US" dirty="0" smtClean="0"/>
              <a:t>Subtitle</a:t>
            </a:r>
            <a:endParaRPr lang="en-US" dirty="0"/>
          </a:p>
        </p:txBody>
      </p:sp>
      <p:sp>
        <p:nvSpPr>
          <p:cNvPr id="2" name="Title 1"/>
          <p:cNvSpPr>
            <a:spLocks noGrp="1"/>
          </p:cNvSpPr>
          <p:nvPr>
            <p:ph type="title" hasCustomPrompt="1"/>
          </p:nvPr>
        </p:nvSpPr>
        <p:spPr>
          <a:xfrm>
            <a:off x="425904" y="196175"/>
            <a:ext cx="8279946" cy="664797"/>
          </a:xfrm>
        </p:spPr>
        <p:txBody>
          <a:bodyPr wrap="square" anchor="t"/>
          <a:lstStyle>
            <a:lvl1pPr>
              <a:lnSpc>
                <a:spcPct val="90000"/>
              </a:lnSpc>
              <a:defRPr sz="2400" b="0">
                <a:solidFill>
                  <a:schemeClr val="accent1"/>
                </a:solidFill>
                <a:latin typeface="Museo For Dell" pitchFamily="2" charset="0"/>
              </a:defRPr>
            </a:lvl1pPr>
          </a:lstStyle>
          <a:p>
            <a:r>
              <a:rPr lang="en-US" dirty="0" smtClean="0"/>
              <a:t>Click to edit master title </a:t>
            </a:r>
            <a:br>
              <a:rPr lang="en-US" dirty="0" smtClean="0"/>
            </a:br>
            <a:r>
              <a:rPr lang="en-US" dirty="0" smtClean="0"/>
              <a:t>Click to edit master title</a:t>
            </a:r>
            <a:endParaRPr lang="en-US" dirty="0"/>
          </a:p>
        </p:txBody>
      </p:sp>
      <p:sp>
        <p:nvSpPr>
          <p:cNvPr id="3" name="Content Placeholder 2"/>
          <p:cNvSpPr>
            <a:spLocks noGrp="1"/>
          </p:cNvSpPr>
          <p:nvPr>
            <p:ph sz="half" idx="1" hasCustomPrompt="1"/>
          </p:nvPr>
        </p:nvSpPr>
        <p:spPr>
          <a:xfrm>
            <a:off x="425904" y="1276400"/>
            <a:ext cx="8267140" cy="3249899"/>
          </a:xfrm>
        </p:spPr>
        <p:txBody>
          <a:bodyPr wrap="square" lIns="0" tIns="0" rIns="0" bIns="0">
            <a:normAutofit/>
          </a:bodyPr>
          <a:lstStyle>
            <a:lvl1pPr>
              <a:spcBef>
                <a:spcPts val="1199"/>
              </a:spcBef>
              <a:spcAft>
                <a:spcPts val="0"/>
              </a:spcAft>
              <a:defRPr sz="1800">
                <a:solidFill>
                  <a:schemeClr val="bg2"/>
                </a:solidFill>
                <a:latin typeface="Museo Sans For Dell" pitchFamily="2" charset="0"/>
              </a:defRPr>
            </a:lvl1pPr>
            <a:lvl2pPr>
              <a:spcBef>
                <a:spcPts val="300"/>
              </a:spcBef>
              <a:spcAft>
                <a:spcPts val="0"/>
              </a:spcAft>
              <a:buFont typeface="Museo Sans For Dell" pitchFamily="2" charset="0"/>
              <a:buChar char="–"/>
              <a:defRPr sz="1600">
                <a:solidFill>
                  <a:schemeClr val="bg2"/>
                </a:solidFill>
                <a:latin typeface="Museo Sans For Dell" pitchFamily="2" charset="0"/>
              </a:defRPr>
            </a:lvl2pPr>
            <a:lvl3pPr>
              <a:spcBef>
                <a:spcPts val="300"/>
              </a:spcBef>
              <a:spcAft>
                <a:spcPts val="0"/>
              </a:spcAft>
              <a:defRPr sz="1400">
                <a:solidFill>
                  <a:schemeClr val="bg2"/>
                </a:solidFill>
                <a:latin typeface="Museo Sans For Dell" pitchFamily="2" charset="0"/>
              </a:defRPr>
            </a:lvl3pPr>
            <a:lvl4pPr>
              <a:spcBef>
                <a:spcPts val="300"/>
              </a:spcBef>
              <a:spcAft>
                <a:spcPts val="0"/>
              </a:spcAft>
              <a:defRPr sz="1200" baseline="0">
                <a:solidFill>
                  <a:schemeClr val="bg2"/>
                </a:solidFill>
                <a:latin typeface="Museo Sans For Dell" pitchFamily="2" charset="0"/>
              </a:defRPr>
            </a:lvl4pPr>
            <a:lvl5pPr>
              <a:spcBef>
                <a:spcPts val="300"/>
              </a:spcBef>
              <a:spcAft>
                <a:spcPts val="0"/>
              </a:spcAft>
              <a:buClr>
                <a:schemeClr val="accent1"/>
              </a:buClr>
              <a:buNone/>
              <a:defRPr sz="11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cxnSp>
        <p:nvCxnSpPr>
          <p:cNvPr id="20" name="Straight Connector 19"/>
          <p:cNvCxnSpPr>
            <a:cxnSpLocks noChangeShapeType="1"/>
          </p:cNvCxnSpPr>
          <p:nvPr/>
        </p:nvCxnSpPr>
        <p:spPr bwMode="auto">
          <a:xfrm>
            <a:off x="436608" y="4629150"/>
            <a:ext cx="8262035" cy="0"/>
          </a:xfrm>
          <a:prstGeom prst="line">
            <a:avLst/>
          </a:prstGeom>
          <a:noFill/>
          <a:ln w="9525">
            <a:solidFill>
              <a:srgbClr val="AAAAAA"/>
            </a:solidFill>
            <a:round/>
            <a:headEnd/>
            <a:tailEnd/>
          </a:ln>
        </p:spPr>
      </p:cxnSp>
    </p:spTree>
    <p:extLst>
      <p:ext uri="{BB962C8B-B14F-4D97-AF65-F5344CB8AC3E}">
        <p14:creationId xmlns:p14="http://schemas.microsoft.com/office/powerpoint/2010/main" val="63981195"/>
      </p:ext>
    </p:extLst>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No_Bottom_Line">
    <p:spTree>
      <p:nvGrpSpPr>
        <p:cNvPr id="1" name=""/>
        <p:cNvGrpSpPr/>
        <p:nvPr/>
      </p:nvGrpSpPr>
      <p:grpSpPr>
        <a:xfrm>
          <a:off x="0" y="0"/>
          <a:ext cx="0" cy="0"/>
          <a:chOff x="0" y="0"/>
          <a:chExt cx="0" cy="0"/>
        </a:xfrm>
      </p:grpSpPr>
    </p:spTree>
  </p:cSld>
  <p:clrMapOvr>
    <a:masterClrMapping/>
  </p:clrMapOvr>
  <p:transition spd="med">
    <p:wipe dir="r"/>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_Column">
    <p:spTree>
      <p:nvGrpSpPr>
        <p:cNvPr id="1" name=""/>
        <p:cNvGrpSpPr/>
        <p:nvPr/>
      </p:nvGrpSpPr>
      <p:grpSpPr>
        <a:xfrm>
          <a:off x="0" y="0"/>
          <a:ext cx="0" cy="0"/>
          <a:chOff x="0" y="0"/>
          <a:chExt cx="0" cy="0"/>
        </a:xfrm>
      </p:grpSpPr>
      <p:sp>
        <p:nvSpPr>
          <p:cNvPr id="12" name="Content Placeholder 2"/>
          <p:cNvSpPr>
            <a:spLocks noGrp="1"/>
          </p:cNvSpPr>
          <p:nvPr>
            <p:ph sz="half" idx="10" hasCustomPrompt="1"/>
          </p:nvPr>
        </p:nvSpPr>
        <p:spPr>
          <a:xfrm>
            <a:off x="4764786" y="969267"/>
            <a:ext cx="3941064" cy="3550482"/>
          </a:xfrm>
        </p:spPr>
        <p:txBody>
          <a:bodyPr wrap="square" lIns="0" tIns="0" rIns="0" bIns="0">
            <a:normAutofit/>
          </a:bodyPr>
          <a:lstStyle>
            <a:lvl1pPr>
              <a:spcBef>
                <a:spcPts val="1199"/>
              </a:spcBef>
              <a:defRPr sz="1800" b="0">
                <a:solidFill>
                  <a:srgbClr val="000000"/>
                </a:solidFill>
                <a:latin typeface="Museo Sans For Dell" pitchFamily="2" charset="0"/>
              </a:defRPr>
            </a:lvl1pPr>
            <a:lvl2pPr marL="574357" indent="-231646">
              <a:spcBef>
                <a:spcPts val="300"/>
              </a:spcBef>
              <a:defRPr sz="1600" b="0">
                <a:solidFill>
                  <a:srgbClr val="000000"/>
                </a:solidFill>
                <a:latin typeface="Museo Sans For Dell" pitchFamily="2" charset="0"/>
              </a:defRPr>
            </a:lvl2pPr>
            <a:lvl3pPr>
              <a:spcBef>
                <a:spcPts val="300"/>
              </a:spcBef>
              <a:defRPr sz="1400" b="0">
                <a:solidFill>
                  <a:srgbClr val="000000"/>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10" name="Content Placeholder 2"/>
          <p:cNvSpPr>
            <a:spLocks noGrp="1"/>
          </p:cNvSpPr>
          <p:nvPr>
            <p:ph sz="half" idx="11" hasCustomPrompt="1"/>
          </p:nvPr>
        </p:nvSpPr>
        <p:spPr>
          <a:xfrm>
            <a:off x="425904" y="969267"/>
            <a:ext cx="3938136" cy="3550482"/>
          </a:xfrm>
        </p:spPr>
        <p:txBody>
          <a:bodyPr wrap="square" lIns="0" tIns="0" rIns="0" bIns="0">
            <a:normAutofit/>
          </a:bodyPr>
          <a:lstStyle>
            <a:lvl1pPr>
              <a:spcBef>
                <a:spcPts val="1199"/>
              </a:spcBef>
              <a:defRPr sz="1800" b="0">
                <a:solidFill>
                  <a:srgbClr val="000000"/>
                </a:solidFill>
                <a:latin typeface="Museo Sans For Dell" pitchFamily="2" charset="0"/>
              </a:defRPr>
            </a:lvl1pPr>
            <a:lvl2pPr marL="574357" indent="-231646">
              <a:spcBef>
                <a:spcPts val="300"/>
              </a:spcBef>
              <a:defRPr sz="1600" b="0">
                <a:solidFill>
                  <a:srgbClr val="000000"/>
                </a:solidFill>
                <a:latin typeface="Museo Sans For Dell" pitchFamily="2" charset="0"/>
              </a:defRPr>
            </a:lvl2pPr>
            <a:lvl3pPr>
              <a:spcBef>
                <a:spcPts val="300"/>
              </a:spcBef>
              <a:defRPr sz="1400" b="0">
                <a:solidFill>
                  <a:srgbClr val="000000"/>
                </a:solidFill>
                <a:latin typeface="Museo Sans For Dell" pitchFamily="2" charset="0"/>
              </a:defRPr>
            </a:lvl3pPr>
            <a:lvl4pPr>
              <a:buNone/>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15" name="Title 1"/>
          <p:cNvSpPr>
            <a:spLocks noGrp="1"/>
          </p:cNvSpPr>
          <p:nvPr>
            <p:ph type="title" hasCustomPrompt="1"/>
          </p:nvPr>
        </p:nvSpPr>
        <p:spPr>
          <a:xfrm>
            <a:off x="425904" y="196214"/>
            <a:ext cx="8279946" cy="332399"/>
          </a:xfrm>
        </p:spPr>
        <p:txBody>
          <a:bodyPr wrap="square" anchor="t"/>
          <a:lstStyle>
            <a:lvl1pPr>
              <a:lnSpc>
                <a:spcPct val="90000"/>
              </a:lnSpc>
              <a:defRPr sz="2400" b="0">
                <a:solidFill>
                  <a:schemeClr val="accent1"/>
                </a:solidFill>
                <a:latin typeface="Museo For Dell" pitchFamily="2" charset="0"/>
              </a:defRPr>
            </a:lvl1pPr>
          </a:lstStyle>
          <a:p>
            <a:r>
              <a:rPr lang="en-US" dirty="0" smtClean="0"/>
              <a:t>Click to edit master title</a:t>
            </a:r>
            <a:endParaRPr lang="en-US" dirty="0"/>
          </a:p>
        </p:txBody>
      </p:sp>
      <p:cxnSp>
        <p:nvCxnSpPr>
          <p:cNvPr id="11" name="Straight Connector 10"/>
          <p:cNvCxnSpPr>
            <a:cxnSpLocks noChangeShapeType="1"/>
          </p:cNvCxnSpPr>
          <p:nvPr userDrawn="1"/>
        </p:nvCxnSpPr>
        <p:spPr bwMode="auto">
          <a:xfrm>
            <a:off x="436608" y="4629150"/>
            <a:ext cx="8262035" cy="0"/>
          </a:xfrm>
          <a:prstGeom prst="line">
            <a:avLst/>
          </a:prstGeom>
          <a:noFill/>
          <a:ln w="9525">
            <a:solidFill>
              <a:srgbClr val="AAAAAA"/>
            </a:solidFill>
            <a:round/>
            <a:headEnd/>
            <a:tailEnd/>
          </a:ln>
        </p:spPr>
      </p:cxnSp>
    </p:spTree>
    <p:extLst>
      <p:ext uri="{BB962C8B-B14F-4D97-AF65-F5344CB8AC3E}">
        <p14:creationId xmlns:p14="http://schemas.microsoft.com/office/powerpoint/2010/main" val="3766640105"/>
      </p:ext>
    </p:extLst>
  </p:cSld>
  <p:clrMapOvr>
    <a:masterClrMapping/>
  </p:clrMapOvr>
  <p:transition spd="med">
    <p:wipe dir="r"/>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_Only">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25904" y="196214"/>
            <a:ext cx="8239126" cy="332399"/>
          </a:xfrm>
        </p:spPr>
        <p:txBody>
          <a:bodyPr wrap="square" anchor="t"/>
          <a:lstStyle>
            <a:lvl1pPr>
              <a:lnSpc>
                <a:spcPct val="90000"/>
              </a:lnSpc>
              <a:defRPr sz="2400" b="0">
                <a:solidFill>
                  <a:schemeClr val="accent1"/>
                </a:solidFill>
                <a:latin typeface="Museo For Dell" pitchFamily="2" charset="0"/>
              </a:defRPr>
            </a:lvl1pPr>
          </a:lstStyle>
          <a:p>
            <a:r>
              <a:rPr lang="en-US" dirty="0" smtClean="0"/>
              <a:t>Click to edit master title</a:t>
            </a:r>
            <a:endParaRPr lang="en-US" dirty="0"/>
          </a:p>
        </p:txBody>
      </p:sp>
      <p:cxnSp>
        <p:nvCxnSpPr>
          <p:cNvPr id="8" name="Straight Connector 7"/>
          <p:cNvCxnSpPr>
            <a:cxnSpLocks noChangeShapeType="1"/>
          </p:cNvCxnSpPr>
          <p:nvPr userDrawn="1"/>
        </p:nvCxnSpPr>
        <p:spPr bwMode="auto">
          <a:xfrm>
            <a:off x="436608" y="4629150"/>
            <a:ext cx="8262035" cy="0"/>
          </a:xfrm>
          <a:prstGeom prst="line">
            <a:avLst/>
          </a:prstGeom>
          <a:noFill/>
          <a:ln w="9525">
            <a:solidFill>
              <a:srgbClr val="AAAAAA"/>
            </a:solidFill>
            <a:round/>
            <a:headEnd/>
            <a:tailEnd/>
          </a:ln>
        </p:spPr>
      </p:cxnSp>
    </p:spTree>
    <p:extLst>
      <p:ext uri="{BB962C8B-B14F-4D97-AF65-F5344CB8AC3E}">
        <p14:creationId xmlns:p14="http://schemas.microsoft.com/office/powerpoint/2010/main" val="3228060197"/>
      </p:ext>
    </p:extLst>
  </p:cSld>
  <p:clrMapOvr>
    <a:masterClrMapping/>
  </p:clrMapOvr>
  <p:transition spd="med">
    <p:wipe dir="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_No Lin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25904" y="196214"/>
            <a:ext cx="8239126" cy="332399"/>
          </a:xfrm>
        </p:spPr>
        <p:txBody>
          <a:bodyPr wrap="square" anchor="t"/>
          <a:lstStyle>
            <a:lvl1pPr>
              <a:lnSpc>
                <a:spcPct val="90000"/>
              </a:lnSpc>
              <a:defRPr sz="2400" b="0">
                <a:solidFill>
                  <a:schemeClr val="accent1"/>
                </a:solidFill>
                <a:latin typeface="Museo For Dell" pitchFamily="2" charset="0"/>
              </a:defRPr>
            </a:lvl1pPr>
          </a:lstStyle>
          <a:p>
            <a:r>
              <a:rPr lang="en-US" dirty="0" smtClean="0"/>
              <a:t>Click to edit master title</a:t>
            </a:r>
            <a:endParaRPr lang="en-US" dirty="0"/>
          </a:p>
        </p:txBody>
      </p:sp>
    </p:spTree>
    <p:extLst>
      <p:ext uri="{BB962C8B-B14F-4D97-AF65-F5344CB8AC3E}">
        <p14:creationId xmlns:p14="http://schemas.microsoft.com/office/powerpoint/2010/main" val="3016379577"/>
      </p:ext>
    </p:extLst>
  </p:cSld>
  <p:clrMapOvr>
    <a:masterClrMapping/>
  </p:clrMapOvr>
  <p:transition spd="med">
    <p:wipe dir="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_No Foot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25904" y="196214"/>
            <a:ext cx="8239126" cy="332399"/>
          </a:xfrm>
        </p:spPr>
        <p:txBody>
          <a:bodyPr wrap="square" anchor="t"/>
          <a:lstStyle>
            <a:lvl1pPr>
              <a:lnSpc>
                <a:spcPct val="90000"/>
              </a:lnSpc>
              <a:defRPr sz="2400" b="0">
                <a:solidFill>
                  <a:schemeClr val="accent1"/>
                </a:solidFill>
                <a:latin typeface="Museo For Dell" pitchFamily="2" charset="0"/>
              </a:defRPr>
            </a:lvl1pPr>
          </a:lstStyle>
          <a:p>
            <a:r>
              <a:rPr lang="en-US" dirty="0" smtClean="0"/>
              <a:t>Click to edit master title</a:t>
            </a:r>
            <a:endParaRPr lang="en-US" dirty="0"/>
          </a:p>
        </p:txBody>
      </p:sp>
      <p:sp>
        <p:nvSpPr>
          <p:cNvPr id="3" name="Rectangle 2"/>
          <p:cNvSpPr/>
          <p:nvPr userDrawn="1"/>
        </p:nvSpPr>
        <p:spPr>
          <a:xfrm>
            <a:off x="202491" y="4669970"/>
            <a:ext cx="8810897" cy="473529"/>
          </a:xfrm>
          <a:prstGeom prst="rect">
            <a:avLst/>
          </a:prstGeom>
          <a:solidFill>
            <a:srgbClr val="FFFFFF"/>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smtClean="0">
              <a:solidFill>
                <a:schemeClr val="tx2"/>
              </a:solidFill>
              <a:latin typeface="+mn-lt"/>
            </a:endParaRPr>
          </a:p>
        </p:txBody>
      </p:sp>
    </p:spTree>
    <p:extLst>
      <p:ext uri="{BB962C8B-B14F-4D97-AF65-F5344CB8AC3E}">
        <p14:creationId xmlns:p14="http://schemas.microsoft.com/office/powerpoint/2010/main" val="2420950602"/>
      </p:ext>
    </p:extLst>
  </p:cSld>
  <p:clrMapOvr>
    <a:masterClrMapping/>
  </p:clrMapOvr>
  <p:transition spd="med">
    <p:wipe dir="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cxnSp>
        <p:nvCxnSpPr>
          <p:cNvPr id="7" name="Straight Connector 6"/>
          <p:cNvCxnSpPr>
            <a:cxnSpLocks noChangeShapeType="1"/>
          </p:cNvCxnSpPr>
          <p:nvPr userDrawn="1"/>
        </p:nvCxnSpPr>
        <p:spPr bwMode="auto">
          <a:xfrm>
            <a:off x="436608" y="4629150"/>
            <a:ext cx="8262035" cy="0"/>
          </a:xfrm>
          <a:prstGeom prst="line">
            <a:avLst/>
          </a:prstGeom>
          <a:noFill/>
          <a:ln w="9525">
            <a:solidFill>
              <a:srgbClr val="AAAAAA"/>
            </a:solidFill>
            <a:round/>
            <a:headEnd/>
            <a:tailEnd/>
          </a:ln>
        </p:spPr>
      </p:cxnSp>
    </p:spTree>
    <p:extLst>
      <p:ext uri="{BB962C8B-B14F-4D97-AF65-F5344CB8AC3E}">
        <p14:creationId xmlns:p14="http://schemas.microsoft.com/office/powerpoint/2010/main" val="457787625"/>
      </p:ext>
    </p:extLst>
  </p:cSld>
  <p:clrMapOvr>
    <a:masterClrMapping/>
  </p:clrMapOvr>
  <p:transition spd="med">
    <p:wipe dir="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lank_No Lin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1848132"/>
      </p:ext>
    </p:extLst>
  </p:cSld>
  <p:clrMapOvr>
    <a:masterClrMapping/>
  </p:clrMapOvr>
  <p:transition spd="med">
    <p:wipe dir="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_No Footer">
    <p:spTree>
      <p:nvGrpSpPr>
        <p:cNvPr id="1" name=""/>
        <p:cNvGrpSpPr/>
        <p:nvPr/>
      </p:nvGrpSpPr>
      <p:grpSpPr>
        <a:xfrm>
          <a:off x="0" y="0"/>
          <a:ext cx="0" cy="0"/>
          <a:chOff x="0" y="0"/>
          <a:chExt cx="0" cy="0"/>
        </a:xfrm>
      </p:grpSpPr>
      <p:sp>
        <p:nvSpPr>
          <p:cNvPr id="2" name="Rectangle 1"/>
          <p:cNvSpPr/>
          <p:nvPr userDrawn="1"/>
        </p:nvSpPr>
        <p:spPr>
          <a:xfrm>
            <a:off x="202491" y="4669970"/>
            <a:ext cx="8810897" cy="473529"/>
          </a:xfrm>
          <a:prstGeom prst="rect">
            <a:avLst/>
          </a:prstGeom>
          <a:solidFill>
            <a:srgbClr val="FFFFFF"/>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smtClean="0">
              <a:solidFill>
                <a:schemeClr val="tx2"/>
              </a:solidFill>
              <a:latin typeface="+mn-lt"/>
            </a:endParaRPr>
          </a:p>
        </p:txBody>
      </p:sp>
    </p:spTree>
    <p:extLst>
      <p:ext uri="{BB962C8B-B14F-4D97-AF65-F5344CB8AC3E}">
        <p14:creationId xmlns:p14="http://schemas.microsoft.com/office/powerpoint/2010/main" val="3360371423"/>
      </p:ext>
    </p:extLst>
  </p:cSld>
  <p:clrMapOvr>
    <a:masterClrMapping/>
  </p:clrMapOvr>
  <p:transition spd="med">
    <p:wipe dir="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Section_Blue">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457200" y="342900"/>
            <a:ext cx="2743200" cy="2743200"/>
          </a:xfrm>
          <a:prstGeom prst="roundRect">
            <a:avLst>
              <a:gd name="adj" fmla="val 2752"/>
            </a:avLst>
          </a:prstGeom>
          <a:solidFill>
            <a:schemeClr val="accent1"/>
          </a:solidFill>
          <a:ln>
            <a:noFill/>
          </a:ln>
        </p:spPr>
        <p:style>
          <a:lnRef idx="2">
            <a:schemeClr val="accent1"/>
          </a:lnRef>
          <a:fillRef idx="1">
            <a:schemeClr val="lt1"/>
          </a:fillRef>
          <a:effectRef idx="0">
            <a:schemeClr val="accent1"/>
          </a:effectRef>
          <a:fontRef idx="none"/>
        </p:style>
        <p:txBody>
          <a:bodyPr lIns="228474" tIns="228474" rIns="228474" bIns="228474" anchor="t" anchorCtr="0">
            <a:normAutofit/>
          </a:bodyPr>
          <a:lstStyle>
            <a:lvl1pPr>
              <a:defRPr sz="2800" b="0">
                <a:solidFill>
                  <a:schemeClr val="tx2"/>
                </a:solidFill>
                <a:latin typeface="Museo For Dell" pitchFamily="2" charset="0"/>
              </a:defRPr>
            </a:lvl1pPr>
          </a:lstStyle>
          <a:p>
            <a:r>
              <a:rPr lang="en-US" dirty="0" smtClean="0"/>
              <a:t>Click to edit Master title style</a:t>
            </a:r>
            <a:br>
              <a:rPr lang="en-US" dirty="0" smtClean="0"/>
            </a:br>
            <a:endParaRPr lang="en-US" dirty="0"/>
          </a:p>
        </p:txBody>
      </p:sp>
    </p:spTree>
    <p:extLst>
      <p:ext uri="{BB962C8B-B14F-4D97-AF65-F5344CB8AC3E}">
        <p14:creationId xmlns:p14="http://schemas.microsoft.com/office/powerpoint/2010/main" val="3610024069"/>
      </p:ext>
    </p:extLst>
  </p:cSld>
  <p:clrMapOvr>
    <a:masterClrMapping/>
  </p:clrMapOvr>
  <p:transition spd="med">
    <p:wipe dir="r"/>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Section_Berry">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457200" y="342900"/>
            <a:ext cx="2743200" cy="2743200"/>
          </a:xfrm>
          <a:prstGeom prst="roundRect">
            <a:avLst>
              <a:gd name="adj" fmla="val 2752"/>
            </a:avLst>
          </a:prstGeom>
          <a:solidFill>
            <a:schemeClr val="accent4"/>
          </a:solidFill>
          <a:ln>
            <a:noFill/>
          </a:ln>
        </p:spPr>
        <p:style>
          <a:lnRef idx="2">
            <a:schemeClr val="accent1"/>
          </a:lnRef>
          <a:fillRef idx="1">
            <a:schemeClr val="lt1"/>
          </a:fillRef>
          <a:effectRef idx="0">
            <a:schemeClr val="accent1"/>
          </a:effectRef>
          <a:fontRef idx="none"/>
        </p:style>
        <p:txBody>
          <a:bodyPr lIns="228474" tIns="228474" rIns="228474" bIns="228474" anchor="t" anchorCtr="0">
            <a:normAutofit/>
          </a:bodyPr>
          <a:lstStyle>
            <a:lvl1pPr>
              <a:defRPr sz="2800" b="0">
                <a:solidFill>
                  <a:schemeClr val="tx2"/>
                </a:solidFill>
                <a:latin typeface="Museo For Dell" pitchFamily="2" charset="0"/>
              </a:defRPr>
            </a:lvl1pPr>
          </a:lstStyle>
          <a:p>
            <a:r>
              <a:rPr lang="en-US" dirty="0" smtClean="0"/>
              <a:t>Click to edit Master title style</a:t>
            </a:r>
            <a:br>
              <a:rPr lang="en-US" dirty="0" smtClean="0"/>
            </a:br>
            <a:endParaRPr lang="en-US" dirty="0"/>
          </a:p>
        </p:txBody>
      </p:sp>
    </p:spTree>
    <p:extLst>
      <p:ext uri="{BB962C8B-B14F-4D97-AF65-F5344CB8AC3E}">
        <p14:creationId xmlns:p14="http://schemas.microsoft.com/office/powerpoint/2010/main" val="534843741"/>
      </p:ext>
    </p:extLst>
  </p:cSld>
  <p:clrMapOvr>
    <a:masterClrMapping/>
  </p:clrMapOvr>
  <p:transition spd="med">
    <p:wipe dir="r"/>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Section_Green">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457200" y="342900"/>
            <a:ext cx="2743200" cy="2743200"/>
          </a:xfrm>
          <a:prstGeom prst="roundRect">
            <a:avLst>
              <a:gd name="adj" fmla="val 2752"/>
            </a:avLst>
          </a:prstGeom>
          <a:solidFill>
            <a:schemeClr val="accent3"/>
          </a:solidFill>
          <a:ln>
            <a:noFill/>
          </a:ln>
        </p:spPr>
        <p:style>
          <a:lnRef idx="2">
            <a:schemeClr val="accent1"/>
          </a:lnRef>
          <a:fillRef idx="1">
            <a:schemeClr val="lt1"/>
          </a:fillRef>
          <a:effectRef idx="0">
            <a:schemeClr val="accent1"/>
          </a:effectRef>
          <a:fontRef idx="none"/>
        </p:style>
        <p:txBody>
          <a:bodyPr lIns="228474" tIns="228474" rIns="228474" bIns="228474" anchor="t" anchorCtr="0">
            <a:normAutofit/>
          </a:bodyPr>
          <a:lstStyle>
            <a:lvl1pPr>
              <a:defRPr sz="2800" b="0">
                <a:solidFill>
                  <a:schemeClr val="tx2"/>
                </a:solidFill>
                <a:latin typeface="Museo For Dell" pitchFamily="2" charset="0"/>
              </a:defRPr>
            </a:lvl1pPr>
          </a:lstStyle>
          <a:p>
            <a:r>
              <a:rPr lang="en-US" dirty="0" smtClean="0"/>
              <a:t>Click to edit Master title style</a:t>
            </a:r>
            <a:br>
              <a:rPr lang="en-US" dirty="0" smtClean="0"/>
            </a:br>
            <a:endParaRPr lang="en-US" dirty="0"/>
          </a:p>
        </p:txBody>
      </p:sp>
    </p:spTree>
    <p:extLst>
      <p:ext uri="{BB962C8B-B14F-4D97-AF65-F5344CB8AC3E}">
        <p14:creationId xmlns:p14="http://schemas.microsoft.com/office/powerpoint/2010/main" val="700181593"/>
      </p:ext>
    </p:extLst>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image" Target="../media/image5.png"/><Relationship Id="rId2" Type="http://schemas.openxmlformats.org/officeDocument/2006/relationships/slideLayout" Target="../slideLayouts/slideLayout20.xml"/><Relationship Id="rId16" Type="http://schemas.openxmlformats.org/officeDocument/2006/relationships/theme" Target="../theme/theme3.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image" Target="../media/image1.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theme" Target="../theme/theme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5.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theme" Target="../theme/theme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10" Type="http://schemas.openxmlformats.org/officeDocument/2006/relationships/slideLayout" Target="../slideLayouts/slideLayout78.xml"/><Relationship Id="rId19" Type="http://schemas.openxmlformats.org/officeDocument/2006/relationships/image" Target="../media/image1.png"/><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slideLayout" Target="../slideLayouts/slideLayout98.xml"/><Relationship Id="rId18" Type="http://schemas.openxmlformats.org/officeDocument/2006/relationships/slideLayout" Target="../slideLayouts/slideLayout103.xml"/><Relationship Id="rId3" Type="http://schemas.openxmlformats.org/officeDocument/2006/relationships/slideLayout" Target="../slideLayouts/slideLayout88.xml"/><Relationship Id="rId21" Type="http://schemas.openxmlformats.org/officeDocument/2006/relationships/slideLayout" Target="../slideLayouts/slideLayout106.xml"/><Relationship Id="rId7" Type="http://schemas.openxmlformats.org/officeDocument/2006/relationships/slideLayout" Target="../slideLayouts/slideLayout92.xml"/><Relationship Id="rId12" Type="http://schemas.openxmlformats.org/officeDocument/2006/relationships/slideLayout" Target="../slideLayouts/slideLayout97.xml"/><Relationship Id="rId17" Type="http://schemas.openxmlformats.org/officeDocument/2006/relationships/slideLayout" Target="../slideLayouts/slideLayout102.xml"/><Relationship Id="rId2" Type="http://schemas.openxmlformats.org/officeDocument/2006/relationships/slideLayout" Target="../slideLayouts/slideLayout87.xml"/><Relationship Id="rId16" Type="http://schemas.openxmlformats.org/officeDocument/2006/relationships/slideLayout" Target="../slideLayouts/slideLayout101.xml"/><Relationship Id="rId20" Type="http://schemas.openxmlformats.org/officeDocument/2006/relationships/slideLayout" Target="../slideLayouts/slideLayout105.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5" Type="http://schemas.openxmlformats.org/officeDocument/2006/relationships/slideLayout" Target="../slideLayouts/slideLayout100.xml"/><Relationship Id="rId23" Type="http://schemas.openxmlformats.org/officeDocument/2006/relationships/image" Target="../media/image5.png"/><Relationship Id="rId10" Type="http://schemas.openxmlformats.org/officeDocument/2006/relationships/slideLayout" Target="../slideLayouts/slideLayout95.xml"/><Relationship Id="rId19" Type="http://schemas.openxmlformats.org/officeDocument/2006/relationships/slideLayout" Target="../slideLayouts/slideLayout104.xml"/><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slideLayout" Target="../slideLayouts/slideLayout99.xml"/><Relationship Id="rId22"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14.xml"/><Relationship Id="rId13" Type="http://schemas.openxmlformats.org/officeDocument/2006/relationships/slideLayout" Target="../slideLayouts/slideLayout119.xml"/><Relationship Id="rId18" Type="http://schemas.openxmlformats.org/officeDocument/2006/relationships/slideLayout" Target="../slideLayouts/slideLayout124.xml"/><Relationship Id="rId3" Type="http://schemas.openxmlformats.org/officeDocument/2006/relationships/slideLayout" Target="../slideLayouts/slideLayout109.xml"/><Relationship Id="rId21" Type="http://schemas.openxmlformats.org/officeDocument/2006/relationships/image" Target="../media/image5.png"/><Relationship Id="rId7" Type="http://schemas.openxmlformats.org/officeDocument/2006/relationships/slideLayout" Target="../slideLayouts/slideLayout113.xml"/><Relationship Id="rId12" Type="http://schemas.openxmlformats.org/officeDocument/2006/relationships/slideLayout" Target="../slideLayouts/slideLayout118.xml"/><Relationship Id="rId17" Type="http://schemas.openxmlformats.org/officeDocument/2006/relationships/slideLayout" Target="../slideLayouts/slideLayout123.xml"/><Relationship Id="rId2" Type="http://schemas.openxmlformats.org/officeDocument/2006/relationships/slideLayout" Target="../slideLayouts/slideLayout108.xml"/><Relationship Id="rId16" Type="http://schemas.openxmlformats.org/officeDocument/2006/relationships/slideLayout" Target="../slideLayouts/slideLayout122.xml"/><Relationship Id="rId20" Type="http://schemas.openxmlformats.org/officeDocument/2006/relationships/theme" Target="../theme/theme8.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1" Type="http://schemas.openxmlformats.org/officeDocument/2006/relationships/slideLayout" Target="../slideLayouts/slideLayout117.xml"/><Relationship Id="rId5" Type="http://schemas.openxmlformats.org/officeDocument/2006/relationships/slideLayout" Target="../slideLayouts/slideLayout111.xml"/><Relationship Id="rId15" Type="http://schemas.openxmlformats.org/officeDocument/2006/relationships/slideLayout" Target="../slideLayouts/slideLayout121.xml"/><Relationship Id="rId10" Type="http://schemas.openxmlformats.org/officeDocument/2006/relationships/slideLayout" Target="../slideLayouts/slideLayout116.xml"/><Relationship Id="rId19" Type="http://schemas.openxmlformats.org/officeDocument/2006/relationships/slideLayout" Target="../slideLayouts/slideLayout125.xml"/><Relationship Id="rId4" Type="http://schemas.openxmlformats.org/officeDocument/2006/relationships/slideLayout" Target="../slideLayouts/slideLayout110.xml"/><Relationship Id="rId9" Type="http://schemas.openxmlformats.org/officeDocument/2006/relationships/slideLayout" Target="../slideLayouts/slideLayout115.xml"/><Relationship Id="rId14" Type="http://schemas.openxmlformats.org/officeDocument/2006/relationships/slideLayout" Target="../slideLayouts/slideLayout1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438150" y="196171"/>
            <a:ext cx="8248650" cy="44319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title</a:t>
            </a:r>
          </a:p>
        </p:txBody>
      </p:sp>
      <p:sp>
        <p:nvSpPr>
          <p:cNvPr id="1029" name="Text Placeholder 12"/>
          <p:cNvSpPr>
            <a:spLocks noGrp="1"/>
          </p:cNvSpPr>
          <p:nvPr>
            <p:ph type="body" idx="1"/>
          </p:nvPr>
        </p:nvSpPr>
        <p:spPr bwMode="auto">
          <a:xfrm>
            <a:off x="457200" y="955477"/>
            <a:ext cx="8248650" cy="105721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pic>
        <p:nvPicPr>
          <p:cNvPr id="6" name="Picture 5" descr="dell_gray_logo.png"/>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bwMode="black">
          <a:xfrm>
            <a:off x="8193024" y="4670013"/>
            <a:ext cx="573025" cy="429769"/>
          </a:xfrm>
          <a:prstGeom prst="rect">
            <a:avLst/>
          </a:prstGeom>
        </p:spPr>
      </p:pic>
      <p:sp>
        <p:nvSpPr>
          <p:cNvPr id="14" name="TextBox 13"/>
          <p:cNvSpPr txBox="1"/>
          <p:nvPr/>
        </p:nvSpPr>
        <p:spPr>
          <a:xfrm>
            <a:off x="440237" y="4843076"/>
            <a:ext cx="265176" cy="89154"/>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smtClean="0">
              <a:solidFill>
                <a:schemeClr val="bg2">
                  <a:lumMod val="50000"/>
                  <a:lumOff val="50000"/>
                </a:schemeClr>
              </a:solidFill>
              <a:latin typeface="+mn-lt"/>
              <a:ea typeface="+mn-ea"/>
              <a:cs typeface="+mn-cs"/>
            </a:endParaRPr>
          </a:p>
        </p:txBody>
      </p:sp>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6/13/2017</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6/13/2017</a:t>
            </a:fld>
            <a:endParaRPr lang="en-US" sz="900" dirty="0" smtClean="0">
              <a:solidFill>
                <a:schemeClr val="bg2">
                  <a:lumMod val="50000"/>
                  <a:lumOff val="50000"/>
                </a:schemeClr>
              </a:solidFill>
              <a:latin typeface="+mn-lt"/>
            </a:endParaRPr>
          </a:p>
        </p:txBody>
      </p:sp>
      <p:sp>
        <p:nvSpPr>
          <p:cNvPr id="9" name="TextBox 8"/>
          <p:cNvSpPr txBox="1"/>
          <p:nvPr/>
        </p:nvSpPr>
        <p:spPr bwMode="black">
          <a:xfrm>
            <a:off x="5350331" y="4828025"/>
            <a:ext cx="2743200" cy="153888"/>
          </a:xfrm>
          <a:prstGeom prst="rect">
            <a:avLst/>
          </a:prstGeom>
          <a:noFill/>
        </p:spPr>
        <p:txBody>
          <a:bodyPr lIns="0" tIns="0" rIns="0" bIns="0">
            <a:prstTxWarp prst="textNoShape">
              <a:avLst/>
            </a:prstTxWarp>
            <a:spAutoFit/>
          </a:bodyPr>
          <a:lstStyle/>
          <a:p>
            <a:pPr algn="r">
              <a:lnSpc>
                <a:spcPct val="100000"/>
              </a:lnSpc>
              <a:spcBef>
                <a:spcPct val="0"/>
              </a:spcBef>
              <a:spcAft>
                <a:spcPct val="0"/>
              </a:spcAft>
              <a:buClrTx/>
              <a:buFontTx/>
              <a:buNone/>
            </a:pPr>
            <a:r>
              <a:rPr lang="en-US" sz="1000" dirty="0" smtClean="0">
                <a:solidFill>
                  <a:schemeClr val="bg2">
                    <a:lumMod val="50000"/>
                    <a:lumOff val="50000"/>
                  </a:schemeClr>
                </a:solidFill>
                <a:latin typeface="+mn-lt"/>
              </a:rPr>
              <a:t>Services</a:t>
            </a:r>
            <a:endParaRPr lang="en-US" sz="1000" dirty="0">
              <a:solidFill>
                <a:schemeClr val="bg2">
                  <a:lumMod val="50000"/>
                  <a:lumOff val="50000"/>
                </a:schemeClr>
              </a:solidFill>
              <a:latin typeface="+mn-lt"/>
            </a:endParaRPr>
          </a:p>
        </p:txBody>
      </p:sp>
      <p:sp>
        <p:nvSpPr>
          <p:cNvPr id="10" name="TextBox 9"/>
          <p:cNvSpPr txBox="1"/>
          <p:nvPr/>
        </p:nvSpPr>
        <p:spPr>
          <a:xfrm>
            <a:off x="752475" y="4818405"/>
            <a:ext cx="933450" cy="138499"/>
          </a:xfrm>
          <a:prstGeom prst="rect">
            <a:avLst/>
          </a:prstGeom>
        </p:spPr>
        <p:txBody>
          <a:bodyPr vert="horz" wrap="square" lIns="0" tIns="0" rIns="0" bIns="0" rtlCol="0" anchor="ctr">
            <a:spAutoFit/>
          </a:bodyPr>
          <a:lstStyle/>
          <a:p>
            <a:pPr algn="l" rtl="0" fontAlgn="base">
              <a:lnSpc>
                <a:spcPct val="90000"/>
              </a:lnSpc>
              <a:spcBef>
                <a:spcPct val="0"/>
              </a:spcBef>
              <a:spcAft>
                <a:spcPct val="0"/>
              </a:spcAft>
              <a:buClr>
                <a:schemeClr val="bg1"/>
              </a:buClr>
            </a:pPr>
            <a:r>
              <a:rPr lang="en-US" sz="1000" kern="1200" dirty="0" smtClean="0">
                <a:solidFill>
                  <a:schemeClr val="bg2">
                    <a:lumMod val="50000"/>
                    <a:lumOff val="50000"/>
                  </a:schemeClr>
                </a:solidFill>
                <a:latin typeface="+mn-lt"/>
                <a:ea typeface="+mn-ea"/>
                <a:cs typeface="+mn-cs"/>
              </a:rPr>
              <a:t>Confidential</a:t>
            </a:r>
          </a:p>
        </p:txBody>
      </p:sp>
      <p:sp>
        <p:nvSpPr>
          <p:cNvPr id="2" name="fl"/>
          <p:cNvSpPr txBox="1"/>
          <p:nvPr userDrawn="1"/>
        </p:nvSpPr>
        <p:spPr>
          <a:xfrm>
            <a:off x="0" y="4836414"/>
            <a:ext cx="9144000" cy="210058"/>
          </a:xfrm>
          <a:prstGeom prst="rect">
            <a:avLst/>
          </a:prstGeom>
          <a:noFill/>
        </p:spPr>
        <p:txBody>
          <a:bodyPr vert="horz" wrap="none" rtlCol="0">
            <a:spAutoFit/>
          </a:bodyPr>
          <a:lstStyle/>
          <a:p>
            <a:pPr algn="l">
              <a:lnSpc>
                <a:spcPct val="90000"/>
              </a:lnSpc>
              <a:spcBef>
                <a:spcPts val="600"/>
              </a:spcBef>
              <a:spcAft>
                <a:spcPts val="0"/>
              </a:spcAft>
              <a:buClr>
                <a:schemeClr val="bg1"/>
              </a:buClr>
            </a:pPr>
            <a:endParaRPr lang="en-US" sz="850" b="1" i="0" u="none" baseline="0" dirty="0" smtClean="0">
              <a:solidFill>
                <a:srgbClr val="7F7F7F"/>
              </a:solidFill>
              <a:latin typeface="museo sans for dell"/>
            </a:endParaRPr>
          </a:p>
        </p:txBody>
      </p:sp>
    </p:spTree>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39" r:id="rId7"/>
    <p:sldLayoutId id="2147483924" r:id="rId8"/>
    <p:sldLayoutId id="2147483925" r:id="rId9"/>
    <p:sldLayoutId id="2147483926" r:id="rId10"/>
    <p:sldLayoutId id="2147483927" r:id="rId11"/>
    <p:sldLayoutId id="2147483928" r:id="rId12"/>
    <p:sldLayoutId id="2147483929" r:id="rId13"/>
    <p:sldLayoutId id="2147483930" r:id="rId14"/>
    <p:sldLayoutId id="2147484023" r:id="rId15"/>
  </p:sldLayoutIdLst>
  <p:transition spd="med">
    <p:wipe dir="r"/>
  </p:transition>
  <p:timing>
    <p:tnLst>
      <p:par>
        <p:cTn id="1" dur="indefinite" restart="never" nodeType="tmRoot"/>
      </p:par>
    </p:tnLst>
  </p:timing>
  <p:hf hdr="0" dt="0"/>
  <p:txStyles>
    <p:titleStyle>
      <a:lvl1pPr algn="l" rtl="0" eaLnBrk="1" fontAlgn="base" hangingPunct="1">
        <a:lnSpc>
          <a:spcPct val="90000"/>
        </a:lnSpc>
        <a:spcBef>
          <a:spcPct val="0"/>
        </a:spcBef>
        <a:spcAft>
          <a:spcPct val="0"/>
        </a:spcAft>
        <a:defRPr sz="3200" b="0" cap="none" baseline="0">
          <a:solidFill>
            <a:schemeClr val="bg1"/>
          </a:solidFill>
          <a:latin typeface="+mj-lt"/>
          <a:ea typeface="Museo For Dell"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90000"/>
        </a:lnSpc>
        <a:spcBef>
          <a:spcPts val="1200"/>
        </a:spcBef>
        <a:spcAft>
          <a:spcPts val="0"/>
        </a:spcAft>
        <a:buClr>
          <a:schemeClr val="bg1"/>
        </a:buClr>
        <a:buFont typeface="Arial" pitchFamily="34" charset="0"/>
        <a:buChar char="•"/>
        <a:defRPr sz="2000">
          <a:solidFill>
            <a:schemeClr val="tx1"/>
          </a:solidFill>
          <a:latin typeface="+mn-lt"/>
          <a:ea typeface="Museo Sans For Dell" pitchFamily="2" charset="0"/>
          <a:cs typeface="+mn-cs"/>
        </a:defRPr>
      </a:lvl1pPr>
      <a:lvl2pPr marL="574675" indent="-233363" algn="l" rtl="0" eaLnBrk="1" fontAlgn="base" hangingPunct="1">
        <a:lnSpc>
          <a:spcPct val="90000"/>
        </a:lnSpc>
        <a:spcBef>
          <a:spcPts val="300"/>
        </a:spcBef>
        <a:spcAft>
          <a:spcPts val="0"/>
        </a:spcAft>
        <a:buClr>
          <a:schemeClr val="bg1"/>
        </a:buClr>
        <a:buFont typeface="Museo Sans For Dell" pitchFamily="2" charset="0"/>
        <a:buChar char="–"/>
        <a:defRPr sz="1800" baseline="0">
          <a:solidFill>
            <a:schemeClr val="tx1"/>
          </a:solidFill>
          <a:latin typeface="+mn-lt"/>
          <a:ea typeface="Museo Sans For Dell" pitchFamily="2" charset="0"/>
        </a:defRPr>
      </a:lvl2pPr>
      <a:lvl3pPr marL="909638" indent="-220663" algn="l" rtl="0" eaLnBrk="1" fontAlgn="base" hangingPunct="1">
        <a:lnSpc>
          <a:spcPct val="90000"/>
        </a:lnSpc>
        <a:spcBef>
          <a:spcPts val="300"/>
        </a:spcBef>
        <a:spcAft>
          <a:spcPts val="0"/>
        </a:spcAft>
        <a:buClr>
          <a:schemeClr val="bg1"/>
        </a:buClr>
        <a:buFont typeface="Museo Sans For Dell" pitchFamily="2" charset="0"/>
        <a:buChar char="–"/>
        <a:defRPr sz="1600" baseline="0">
          <a:solidFill>
            <a:schemeClr val="tx1"/>
          </a:solidFill>
          <a:latin typeface="+mn-lt"/>
          <a:ea typeface="Museo Sans For Dell" pitchFamily="2" charset="0"/>
        </a:defRPr>
      </a:lvl3pPr>
      <a:lvl4pPr marL="1246188" indent="-222250" algn="l" rtl="0" eaLnBrk="1" fontAlgn="base" hangingPunct="1">
        <a:lnSpc>
          <a:spcPct val="90000"/>
        </a:lnSpc>
        <a:spcBef>
          <a:spcPts val="300"/>
        </a:spcBef>
        <a:spcAft>
          <a:spcPts val="0"/>
        </a:spcAft>
        <a:buClr>
          <a:schemeClr val="bg1"/>
        </a:buClr>
        <a:buFont typeface="Museo For Dell 300" pitchFamily="50" charset="0"/>
        <a:buChar char="–"/>
        <a:defRPr sz="1400">
          <a:solidFill>
            <a:schemeClr val="tx1"/>
          </a:solidFill>
          <a:latin typeface="+mn-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438151" y="198882"/>
            <a:ext cx="8239125" cy="44319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title</a:t>
            </a:r>
          </a:p>
        </p:txBody>
      </p:sp>
      <p:sp>
        <p:nvSpPr>
          <p:cNvPr id="1029" name="Text Placeholder 12"/>
          <p:cNvSpPr>
            <a:spLocks noGrp="1"/>
          </p:cNvSpPr>
          <p:nvPr>
            <p:ph type="body" idx="1"/>
          </p:nvPr>
        </p:nvSpPr>
        <p:spPr bwMode="auto">
          <a:xfrm>
            <a:off x="457201" y="960120"/>
            <a:ext cx="8239125" cy="82484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title</a:t>
            </a:r>
          </a:p>
          <a:p>
            <a:pPr lvl="1"/>
            <a:r>
              <a:rPr lang="en-US" dirty="0" smtClean="0"/>
              <a:t>Second level</a:t>
            </a:r>
          </a:p>
          <a:p>
            <a:pPr lvl="2"/>
            <a:r>
              <a:rPr lang="en-US" dirty="0" smtClean="0"/>
              <a:t>Third level</a:t>
            </a:r>
          </a:p>
        </p:txBody>
      </p:sp>
      <p:pic>
        <p:nvPicPr>
          <p:cNvPr id="5" name="Picture 4" descr="dell_white_logo.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black">
          <a:xfrm>
            <a:off x="8193024" y="4670013"/>
            <a:ext cx="573025" cy="429769"/>
          </a:xfrm>
          <a:prstGeom prst="rect">
            <a:avLst/>
          </a:prstGeom>
        </p:spPr>
      </p:pic>
      <p:sp>
        <p:nvSpPr>
          <p:cNvPr id="15" name="TextBox 14" hidden="1"/>
          <p:cNvSpPr txBox="1"/>
          <p:nvPr/>
        </p:nvSpPr>
        <p:spPr>
          <a:xfrm>
            <a:off x="1895476" y="4823848"/>
            <a:ext cx="649537" cy="138499"/>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B8D0290F-9E23-41BA-BCF9-EF3BA4816832}" type="datetime1">
              <a:rPr lang="en-US" sz="1000" smtClean="0">
                <a:solidFill>
                  <a:schemeClr val="tx2"/>
                </a:solidFill>
                <a:latin typeface="+mn-lt"/>
              </a:rPr>
              <a:pPr>
                <a:lnSpc>
                  <a:spcPct val="90000"/>
                </a:lnSpc>
                <a:spcBef>
                  <a:spcPts val="600"/>
                </a:spcBef>
                <a:spcAft>
                  <a:spcPts val="0"/>
                </a:spcAft>
                <a:buClr>
                  <a:schemeClr val="bg1"/>
                </a:buClr>
              </a:pPr>
              <a:t>6/13/2017</a:t>
            </a:fld>
            <a:endParaRPr lang="en-US" sz="1000" dirty="0" smtClean="0">
              <a:solidFill>
                <a:schemeClr val="tx2"/>
              </a:solidFill>
              <a:latin typeface="+mn-lt"/>
            </a:endParaRPr>
          </a:p>
        </p:txBody>
      </p:sp>
      <p:sp>
        <p:nvSpPr>
          <p:cNvPr id="13" name="TextBox 12"/>
          <p:cNvSpPr txBox="1"/>
          <p:nvPr/>
        </p:nvSpPr>
        <p:spPr>
          <a:xfrm>
            <a:off x="440237" y="4843076"/>
            <a:ext cx="265176" cy="89154"/>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tx2"/>
                </a:solidFill>
                <a:latin typeface="+mn-lt"/>
                <a:ea typeface="+mn-ea"/>
                <a:cs typeface="+mn-cs"/>
              </a:rPr>
              <a:pPr algn="l" rtl="0" fontAlgn="base">
                <a:lnSpc>
                  <a:spcPct val="90000"/>
                </a:lnSpc>
                <a:spcBef>
                  <a:spcPct val="0"/>
                </a:spcBef>
                <a:spcAft>
                  <a:spcPct val="0"/>
                </a:spcAft>
                <a:buClr>
                  <a:schemeClr val="bg1"/>
                </a:buClr>
              </a:pPr>
              <a:t>‹#›</a:t>
            </a:fld>
            <a:endParaRPr lang="en-US" sz="900" kern="1200" dirty="0" smtClean="0">
              <a:solidFill>
                <a:schemeClr val="tx2"/>
              </a:solidFill>
              <a:latin typeface="+mn-lt"/>
              <a:ea typeface="+mn-ea"/>
              <a:cs typeface="+mn-cs"/>
            </a:endParaRPr>
          </a:p>
        </p:txBody>
      </p:sp>
      <p:sp>
        <p:nvSpPr>
          <p:cNvPr id="8" name="TextBox 7"/>
          <p:cNvSpPr txBox="1"/>
          <p:nvPr/>
        </p:nvSpPr>
        <p:spPr bwMode="black">
          <a:xfrm>
            <a:off x="5350331" y="4828025"/>
            <a:ext cx="2743200" cy="153888"/>
          </a:xfrm>
          <a:prstGeom prst="rect">
            <a:avLst/>
          </a:prstGeom>
          <a:noFill/>
        </p:spPr>
        <p:txBody>
          <a:bodyPr lIns="0" tIns="0" rIns="0" bIns="0">
            <a:prstTxWarp prst="textNoShape">
              <a:avLst/>
            </a:prstTxWarp>
            <a:spAutoFit/>
          </a:bodyPr>
          <a:lstStyle/>
          <a:p>
            <a:pPr algn="r">
              <a:lnSpc>
                <a:spcPct val="100000"/>
              </a:lnSpc>
              <a:spcBef>
                <a:spcPct val="0"/>
              </a:spcBef>
              <a:spcAft>
                <a:spcPct val="0"/>
              </a:spcAft>
              <a:buClrTx/>
              <a:buFontTx/>
              <a:buNone/>
            </a:pPr>
            <a:r>
              <a:rPr lang="en-US" sz="1000" dirty="0" smtClean="0">
                <a:solidFill>
                  <a:schemeClr val="tx2"/>
                </a:solidFill>
                <a:latin typeface="+mn-lt"/>
              </a:rPr>
              <a:t>Services</a:t>
            </a:r>
            <a:endParaRPr lang="en-US" sz="1000" dirty="0">
              <a:solidFill>
                <a:schemeClr val="tx2"/>
              </a:solidFill>
              <a:latin typeface="+mn-lt"/>
            </a:endParaRPr>
          </a:p>
        </p:txBody>
      </p:sp>
      <p:sp>
        <p:nvSpPr>
          <p:cNvPr id="9" name="TextBox 8"/>
          <p:cNvSpPr txBox="1"/>
          <p:nvPr/>
        </p:nvSpPr>
        <p:spPr>
          <a:xfrm>
            <a:off x="752475" y="4818405"/>
            <a:ext cx="933450" cy="138499"/>
          </a:xfrm>
          <a:prstGeom prst="rect">
            <a:avLst/>
          </a:prstGeom>
        </p:spPr>
        <p:txBody>
          <a:bodyPr vert="horz" wrap="square" lIns="0" tIns="0" rIns="0" bIns="0" rtlCol="0" anchor="ctr">
            <a:spAutoFit/>
          </a:bodyPr>
          <a:lstStyle/>
          <a:p>
            <a:pPr algn="l" rtl="0" fontAlgn="base">
              <a:lnSpc>
                <a:spcPct val="90000"/>
              </a:lnSpc>
              <a:spcBef>
                <a:spcPct val="0"/>
              </a:spcBef>
              <a:spcAft>
                <a:spcPct val="0"/>
              </a:spcAft>
              <a:buClr>
                <a:schemeClr val="bg1"/>
              </a:buClr>
            </a:pPr>
            <a:r>
              <a:rPr lang="en-US" sz="1000" kern="1200" dirty="0" smtClean="0">
                <a:solidFill>
                  <a:schemeClr val="tx2"/>
                </a:solidFill>
                <a:latin typeface="+mn-lt"/>
                <a:ea typeface="+mn-ea"/>
                <a:cs typeface="+mn-cs"/>
              </a:rPr>
              <a:t>Confidential</a:t>
            </a:r>
          </a:p>
        </p:txBody>
      </p:sp>
      <p:sp>
        <p:nvSpPr>
          <p:cNvPr id="2" name="fl"/>
          <p:cNvSpPr txBox="1"/>
          <p:nvPr userDrawn="1"/>
        </p:nvSpPr>
        <p:spPr>
          <a:xfrm>
            <a:off x="0" y="4836414"/>
            <a:ext cx="9144000" cy="210058"/>
          </a:xfrm>
          <a:prstGeom prst="rect">
            <a:avLst/>
          </a:prstGeom>
          <a:noFill/>
        </p:spPr>
        <p:txBody>
          <a:bodyPr vert="horz" wrap="square" rtlCol="0">
            <a:spAutoFit/>
          </a:bodyPr>
          <a:lstStyle/>
          <a:p>
            <a:pPr algn="l">
              <a:lnSpc>
                <a:spcPct val="90000"/>
              </a:lnSpc>
              <a:spcBef>
                <a:spcPts val="100"/>
              </a:spcBef>
              <a:spcAft>
                <a:spcPts val="100"/>
              </a:spcAft>
            </a:pPr>
            <a:endParaRPr lang="en-US" sz="850" b="1" i="0" u="none" baseline="0" dirty="0" smtClean="0">
              <a:solidFill>
                <a:srgbClr val="7F7F7F"/>
              </a:solidFill>
              <a:latin typeface="museo sans for dell"/>
            </a:endParaRPr>
          </a:p>
        </p:txBody>
      </p:sp>
    </p:spTree>
  </p:cSld>
  <p:clrMap bg1="dk2" tx1="lt1" bg2="dk1" tx2="lt2" accent1="accent1" accent2="accent2" accent3="accent3" accent4="accent4" accent5="accent5" accent6="accent6" hlink="hlink" folHlink="folHlink"/>
  <p:sldLayoutIdLst>
    <p:sldLayoutId id="2147483938" r:id="rId1"/>
    <p:sldLayoutId id="2147484067" r:id="rId2"/>
    <p:sldLayoutId id="2147484068" r:id="rId3"/>
  </p:sldLayoutIdLst>
  <p:transition spd="med">
    <p:wipe dir="r"/>
  </p:transition>
  <p:timing>
    <p:tnLst>
      <p:par>
        <p:cTn id="1" dur="indefinite" restart="never" nodeType="tmRoot"/>
      </p:par>
    </p:tnLst>
  </p:timing>
  <p:hf hdr="0" dt="0"/>
  <p:txStyles>
    <p:titleStyle>
      <a:lvl1pPr algn="l" rtl="0" eaLnBrk="1" fontAlgn="base" hangingPunct="1">
        <a:lnSpc>
          <a:spcPct val="90000"/>
        </a:lnSpc>
        <a:spcBef>
          <a:spcPct val="0"/>
        </a:spcBef>
        <a:spcAft>
          <a:spcPct val="0"/>
        </a:spcAft>
        <a:defRPr sz="3200" b="0" cap="none" baseline="0">
          <a:solidFill>
            <a:schemeClr val="tx2"/>
          </a:solidFill>
          <a:latin typeface="+mj-lt"/>
          <a:ea typeface="Museo For Dell"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90000"/>
        </a:lnSpc>
        <a:spcBef>
          <a:spcPts val="1200"/>
        </a:spcBef>
        <a:spcAft>
          <a:spcPts val="0"/>
        </a:spcAft>
        <a:buClr>
          <a:schemeClr val="tx2"/>
        </a:buClr>
        <a:buFont typeface="Arial" pitchFamily="34" charset="0"/>
        <a:buChar char="•"/>
        <a:defRPr sz="2000">
          <a:solidFill>
            <a:schemeClr val="tx2"/>
          </a:solidFill>
          <a:latin typeface="+mn-lt"/>
          <a:ea typeface="Museo Sans For Dell" pitchFamily="2" charset="0"/>
          <a:cs typeface="+mn-cs"/>
        </a:defRPr>
      </a:lvl1pPr>
      <a:lvl2pPr marL="574675" indent="-223838" algn="l" rtl="0" eaLnBrk="1" fontAlgn="base" hangingPunct="1">
        <a:lnSpc>
          <a:spcPct val="90000"/>
        </a:lnSpc>
        <a:spcBef>
          <a:spcPts val="300"/>
        </a:spcBef>
        <a:spcAft>
          <a:spcPts val="0"/>
        </a:spcAft>
        <a:buClr>
          <a:schemeClr val="tx2"/>
        </a:buClr>
        <a:buSzPct val="100000"/>
        <a:buFont typeface="Museo Sans For Dell" pitchFamily="2" charset="0"/>
        <a:buChar char="–"/>
        <a:defRPr sz="1800" baseline="0">
          <a:solidFill>
            <a:schemeClr val="tx2"/>
          </a:solidFill>
          <a:latin typeface="+mn-lt"/>
          <a:ea typeface="Museo Sans For Dell" pitchFamily="2" charset="0"/>
        </a:defRPr>
      </a:lvl2pPr>
      <a:lvl3pPr marL="909638" indent="-220663" algn="l" rtl="0" eaLnBrk="1" fontAlgn="base" hangingPunct="1">
        <a:lnSpc>
          <a:spcPct val="90000"/>
        </a:lnSpc>
        <a:spcBef>
          <a:spcPts val="300"/>
        </a:spcBef>
        <a:spcAft>
          <a:spcPts val="0"/>
        </a:spcAft>
        <a:buClr>
          <a:schemeClr val="tx2"/>
        </a:buClr>
        <a:buFont typeface="Museo Sans For Dell" pitchFamily="2" charset="0"/>
        <a:buChar char="›"/>
        <a:defRPr sz="1600">
          <a:solidFill>
            <a:schemeClr val="tx2"/>
          </a:solidFill>
          <a:latin typeface="+mn-lt"/>
          <a:ea typeface="Museo Sans For Dell" pitchFamily="2" charset="0"/>
        </a:defRPr>
      </a:lvl3pPr>
      <a:lvl4pPr marL="1246188" indent="-222250"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438150" y="196171"/>
            <a:ext cx="8248650" cy="44319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title</a:t>
            </a:r>
          </a:p>
        </p:txBody>
      </p:sp>
      <p:sp>
        <p:nvSpPr>
          <p:cNvPr id="1029" name="Text Placeholder 12"/>
          <p:cNvSpPr>
            <a:spLocks noGrp="1"/>
          </p:cNvSpPr>
          <p:nvPr>
            <p:ph type="body" idx="1"/>
          </p:nvPr>
        </p:nvSpPr>
        <p:spPr bwMode="auto">
          <a:xfrm>
            <a:off x="457200" y="955477"/>
            <a:ext cx="8248650" cy="105721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pic>
        <p:nvPicPr>
          <p:cNvPr id="6" name="Picture 5" descr="dell_gray_logo.png"/>
          <p:cNvPicPr>
            <a:picLocks noChangeAspect="1"/>
          </p:cNvPicPr>
          <p:nvPr/>
        </p:nvPicPr>
        <p:blipFill>
          <a:blip r:embed="rId17" cstate="screen"/>
          <a:stretch>
            <a:fillRect/>
          </a:stretch>
        </p:blipFill>
        <p:spPr bwMode="black">
          <a:xfrm>
            <a:off x="8193024" y="4670013"/>
            <a:ext cx="573025" cy="429769"/>
          </a:xfrm>
          <a:prstGeom prst="rect">
            <a:avLst/>
          </a:prstGeom>
        </p:spPr>
      </p:pic>
      <p:sp>
        <p:nvSpPr>
          <p:cNvPr id="14" name="TextBox 13"/>
          <p:cNvSpPr txBox="1"/>
          <p:nvPr/>
        </p:nvSpPr>
        <p:spPr>
          <a:xfrm>
            <a:off x="440237" y="4843076"/>
            <a:ext cx="265176" cy="89154"/>
          </a:xfrm>
          <a:prstGeom prst="rect">
            <a:avLst/>
          </a:prstGeom>
        </p:spPr>
        <p:txBody>
          <a:bodyPr vert="horz" lIns="0" tIns="0" rIns="0" bIns="0" rtlCol="0" anchor="ctr">
            <a:noAutofit/>
          </a:bodyPr>
          <a:lstStyle/>
          <a:p>
            <a:pPr>
              <a:lnSpc>
                <a:spcPct val="90000"/>
              </a:lnSpc>
              <a:buClr>
                <a:srgbClr val="0085C3"/>
              </a:buClr>
            </a:pPr>
            <a:fld id="{58EC7406-F4CC-4ABF-902E-2AF4E70E5C0F}" type="slidenum">
              <a:rPr lang="en-US" sz="900" smtClean="0">
                <a:solidFill>
                  <a:srgbClr val="000000">
                    <a:lumMod val="50000"/>
                    <a:lumOff val="50000"/>
                  </a:srgbClr>
                </a:solidFill>
                <a:latin typeface="Museo Sans For Dell"/>
              </a:rPr>
              <a:pPr>
                <a:lnSpc>
                  <a:spcPct val="90000"/>
                </a:lnSpc>
                <a:buClr>
                  <a:srgbClr val="0085C3"/>
                </a:buClr>
              </a:pPr>
              <a:t>‹#›</a:t>
            </a:fld>
            <a:endParaRPr lang="en-US" sz="900" dirty="0" smtClean="0">
              <a:solidFill>
                <a:srgbClr val="000000">
                  <a:lumMod val="50000"/>
                  <a:lumOff val="50000"/>
                </a:srgbClr>
              </a:solidFill>
              <a:latin typeface="Museo Sans For Dell"/>
            </a:endParaRPr>
          </a:p>
        </p:txBody>
      </p:sp>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rgbClr val="0085C3"/>
              </a:buClr>
            </a:pPr>
            <a:fld id="{E00CF047-7350-4707-AA1A-E56FA69586CC}" type="datetime1">
              <a:rPr lang="en-US" sz="900" smtClean="0">
                <a:solidFill>
                  <a:srgbClr val="000000">
                    <a:lumMod val="50000"/>
                    <a:lumOff val="50000"/>
                  </a:srgbClr>
                </a:solidFill>
                <a:latin typeface="Museo Sans For Dell"/>
              </a:rPr>
              <a:pPr>
                <a:lnSpc>
                  <a:spcPct val="90000"/>
                </a:lnSpc>
                <a:spcBef>
                  <a:spcPts val="600"/>
                </a:spcBef>
                <a:spcAft>
                  <a:spcPts val="0"/>
                </a:spcAft>
                <a:buClr>
                  <a:srgbClr val="0085C3"/>
                </a:buClr>
              </a:pPr>
              <a:t>6/13/2017</a:t>
            </a:fld>
            <a:endParaRPr lang="en-US" sz="900" dirty="0" smtClean="0">
              <a:solidFill>
                <a:srgbClr val="000000">
                  <a:lumMod val="50000"/>
                  <a:lumOff val="50000"/>
                </a:srgbClr>
              </a:solidFill>
              <a:latin typeface="Museo Sans For Dell"/>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rgbClr val="0085C3"/>
              </a:buClr>
            </a:pPr>
            <a:fld id="{E00CF047-7350-4707-AA1A-E56FA69586CC}" type="datetime1">
              <a:rPr lang="en-US" sz="900" smtClean="0">
                <a:solidFill>
                  <a:srgbClr val="000000">
                    <a:lumMod val="50000"/>
                    <a:lumOff val="50000"/>
                  </a:srgbClr>
                </a:solidFill>
                <a:latin typeface="Museo Sans For Dell"/>
              </a:rPr>
              <a:pPr>
                <a:lnSpc>
                  <a:spcPct val="90000"/>
                </a:lnSpc>
                <a:spcBef>
                  <a:spcPts val="600"/>
                </a:spcBef>
                <a:spcAft>
                  <a:spcPts val="0"/>
                </a:spcAft>
                <a:buClr>
                  <a:srgbClr val="0085C3"/>
                </a:buClr>
              </a:pPr>
              <a:t>6/13/2017</a:t>
            </a:fld>
            <a:endParaRPr lang="en-US" sz="900" dirty="0" smtClean="0">
              <a:solidFill>
                <a:srgbClr val="000000">
                  <a:lumMod val="50000"/>
                  <a:lumOff val="50000"/>
                </a:srgbClr>
              </a:solidFill>
              <a:latin typeface="Museo Sans For Dell"/>
            </a:endParaRPr>
          </a:p>
        </p:txBody>
      </p:sp>
      <p:sp>
        <p:nvSpPr>
          <p:cNvPr id="9" name="TextBox 8"/>
          <p:cNvSpPr txBox="1"/>
          <p:nvPr/>
        </p:nvSpPr>
        <p:spPr bwMode="black">
          <a:xfrm>
            <a:off x="5350331" y="4828025"/>
            <a:ext cx="2743200" cy="153888"/>
          </a:xfrm>
          <a:prstGeom prst="rect">
            <a:avLst/>
          </a:prstGeom>
          <a:noFill/>
        </p:spPr>
        <p:txBody>
          <a:bodyPr lIns="0" tIns="0" rIns="0" bIns="0">
            <a:prstTxWarp prst="textNoShape">
              <a:avLst/>
            </a:prstTxWarp>
            <a:spAutoFit/>
          </a:bodyPr>
          <a:lstStyle/>
          <a:p>
            <a:pPr algn="r"/>
            <a:r>
              <a:rPr lang="en-US" sz="1000" dirty="0" smtClean="0">
                <a:solidFill>
                  <a:srgbClr val="000000">
                    <a:lumMod val="50000"/>
                    <a:lumOff val="50000"/>
                  </a:srgbClr>
                </a:solidFill>
                <a:latin typeface="Museo Sans For Dell"/>
              </a:rPr>
              <a:t>Services</a:t>
            </a:r>
            <a:endParaRPr lang="en-US" sz="1000" dirty="0">
              <a:solidFill>
                <a:srgbClr val="000000">
                  <a:lumMod val="50000"/>
                  <a:lumOff val="50000"/>
                </a:srgbClr>
              </a:solidFill>
              <a:latin typeface="Museo Sans For Dell"/>
            </a:endParaRPr>
          </a:p>
        </p:txBody>
      </p:sp>
      <p:sp>
        <p:nvSpPr>
          <p:cNvPr id="10" name="TextBox 9"/>
          <p:cNvSpPr txBox="1"/>
          <p:nvPr/>
        </p:nvSpPr>
        <p:spPr>
          <a:xfrm>
            <a:off x="752475" y="4818405"/>
            <a:ext cx="933450" cy="138499"/>
          </a:xfrm>
          <a:prstGeom prst="rect">
            <a:avLst/>
          </a:prstGeom>
        </p:spPr>
        <p:txBody>
          <a:bodyPr vert="horz" wrap="square" lIns="0" tIns="0" rIns="0" bIns="0" rtlCol="0" anchor="ctr">
            <a:spAutoFit/>
          </a:bodyPr>
          <a:lstStyle/>
          <a:p>
            <a:pPr>
              <a:lnSpc>
                <a:spcPct val="90000"/>
              </a:lnSpc>
              <a:buClr>
                <a:srgbClr val="0085C3"/>
              </a:buClr>
            </a:pPr>
            <a:r>
              <a:rPr lang="en-US" sz="1000" dirty="0" smtClean="0">
                <a:solidFill>
                  <a:srgbClr val="000000">
                    <a:lumMod val="50000"/>
                    <a:lumOff val="50000"/>
                  </a:srgbClr>
                </a:solidFill>
                <a:latin typeface="Museo Sans For Dell"/>
              </a:rPr>
              <a:t>Confidential</a:t>
            </a:r>
          </a:p>
        </p:txBody>
      </p:sp>
      <p:sp>
        <p:nvSpPr>
          <p:cNvPr id="2" name="fl"/>
          <p:cNvSpPr txBox="1"/>
          <p:nvPr userDrawn="1"/>
        </p:nvSpPr>
        <p:spPr>
          <a:xfrm>
            <a:off x="0" y="4805680"/>
            <a:ext cx="9144000" cy="369332"/>
          </a:xfrm>
          <a:prstGeom prst="rect">
            <a:avLst/>
          </a:prstGeom>
          <a:noFill/>
        </p:spPr>
        <p:txBody>
          <a:bodyPr vert="horz" wrap="none" rtlCol="0">
            <a:spAutoFit/>
          </a:bodyPr>
          <a:lstStyle/>
          <a:p>
            <a:pPr>
              <a:lnSpc>
                <a:spcPct val="90000"/>
              </a:lnSpc>
              <a:spcBef>
                <a:spcPts val="600"/>
              </a:spcBef>
              <a:spcAft>
                <a:spcPts val="0"/>
              </a:spcAft>
              <a:buClr>
                <a:schemeClr val="bg1"/>
              </a:buClr>
            </a:pPr>
            <a:endParaRPr lang="en-US" sz="2000" dirty="0" smtClean="0">
              <a:solidFill>
                <a:schemeClr val="tx1"/>
              </a:solidFill>
              <a:latin typeface="+mn-lt"/>
            </a:endParaRPr>
          </a:p>
        </p:txBody>
      </p:sp>
    </p:spTree>
    <p:extLst>
      <p:ext uri="{BB962C8B-B14F-4D97-AF65-F5344CB8AC3E}">
        <p14:creationId xmlns:p14="http://schemas.microsoft.com/office/powerpoint/2010/main" val="3679510661"/>
      </p:ext>
    </p:extLst>
  </p:cSld>
  <p:clrMap bg1="dk2" tx1="lt1" bg2="dk1" tx2="lt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 id="2147483953" r:id="rId13"/>
    <p:sldLayoutId id="2147483954" r:id="rId14"/>
    <p:sldLayoutId id="2147484069" r:id="rId15"/>
  </p:sldLayoutIdLst>
  <p:transition spd="med">
    <p:wipe dir="r"/>
  </p:transition>
  <p:timing>
    <p:tnLst>
      <p:par>
        <p:cTn id="1" dur="indefinite" restart="never" nodeType="tmRoot"/>
      </p:par>
    </p:tnLst>
  </p:timing>
  <p:hf hdr="0" dt="0"/>
  <p:txStyles>
    <p:titleStyle>
      <a:lvl1pPr algn="l" rtl="0" eaLnBrk="1" fontAlgn="base" hangingPunct="1">
        <a:lnSpc>
          <a:spcPct val="90000"/>
        </a:lnSpc>
        <a:spcBef>
          <a:spcPct val="0"/>
        </a:spcBef>
        <a:spcAft>
          <a:spcPct val="0"/>
        </a:spcAft>
        <a:defRPr sz="3200" b="0" cap="none" baseline="0">
          <a:solidFill>
            <a:schemeClr val="bg1"/>
          </a:solidFill>
          <a:latin typeface="+mj-lt"/>
          <a:ea typeface="Museo For Dell"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90000"/>
        </a:lnSpc>
        <a:spcBef>
          <a:spcPts val="1200"/>
        </a:spcBef>
        <a:spcAft>
          <a:spcPts val="0"/>
        </a:spcAft>
        <a:buClr>
          <a:schemeClr val="bg1"/>
        </a:buClr>
        <a:buFont typeface="Arial" pitchFamily="34" charset="0"/>
        <a:buChar char="•"/>
        <a:defRPr sz="2000">
          <a:solidFill>
            <a:schemeClr val="tx1"/>
          </a:solidFill>
          <a:latin typeface="+mn-lt"/>
          <a:ea typeface="Museo Sans For Dell" pitchFamily="2" charset="0"/>
          <a:cs typeface="+mn-cs"/>
        </a:defRPr>
      </a:lvl1pPr>
      <a:lvl2pPr marL="574675" indent="-233363" algn="l" rtl="0" eaLnBrk="1" fontAlgn="base" hangingPunct="1">
        <a:lnSpc>
          <a:spcPct val="90000"/>
        </a:lnSpc>
        <a:spcBef>
          <a:spcPts val="300"/>
        </a:spcBef>
        <a:spcAft>
          <a:spcPts val="0"/>
        </a:spcAft>
        <a:buClr>
          <a:schemeClr val="bg1"/>
        </a:buClr>
        <a:buFont typeface="Museo Sans For Dell" pitchFamily="2" charset="0"/>
        <a:buChar char="–"/>
        <a:defRPr sz="1800" baseline="0">
          <a:solidFill>
            <a:schemeClr val="tx1"/>
          </a:solidFill>
          <a:latin typeface="+mn-lt"/>
          <a:ea typeface="Museo Sans For Dell" pitchFamily="2" charset="0"/>
        </a:defRPr>
      </a:lvl2pPr>
      <a:lvl3pPr marL="909638" indent="-220663" algn="l" rtl="0" eaLnBrk="1" fontAlgn="base" hangingPunct="1">
        <a:lnSpc>
          <a:spcPct val="90000"/>
        </a:lnSpc>
        <a:spcBef>
          <a:spcPts val="300"/>
        </a:spcBef>
        <a:spcAft>
          <a:spcPts val="0"/>
        </a:spcAft>
        <a:buClr>
          <a:schemeClr val="bg1"/>
        </a:buClr>
        <a:buFont typeface="Museo Sans For Dell" pitchFamily="2" charset="0"/>
        <a:buChar char="–"/>
        <a:defRPr sz="1600" baseline="0">
          <a:solidFill>
            <a:schemeClr val="tx1"/>
          </a:solidFill>
          <a:latin typeface="+mn-lt"/>
          <a:ea typeface="Museo Sans For Dell" pitchFamily="2" charset="0"/>
        </a:defRPr>
      </a:lvl3pPr>
      <a:lvl4pPr marL="1246188" indent="-222250" algn="l" rtl="0" eaLnBrk="1" fontAlgn="base" hangingPunct="1">
        <a:lnSpc>
          <a:spcPct val="90000"/>
        </a:lnSpc>
        <a:spcBef>
          <a:spcPts val="300"/>
        </a:spcBef>
        <a:spcAft>
          <a:spcPts val="0"/>
        </a:spcAft>
        <a:buClr>
          <a:schemeClr val="bg1"/>
        </a:buClr>
        <a:buFont typeface="Museo For Dell 300" pitchFamily="50" charset="0"/>
        <a:buChar char="–"/>
        <a:defRPr sz="1400">
          <a:solidFill>
            <a:schemeClr val="tx1"/>
          </a:solidFill>
          <a:latin typeface="+mn-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438150" y="196171"/>
            <a:ext cx="8248650" cy="44319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title</a:t>
            </a:r>
          </a:p>
        </p:txBody>
      </p:sp>
      <p:sp>
        <p:nvSpPr>
          <p:cNvPr id="1029" name="Text Placeholder 12"/>
          <p:cNvSpPr>
            <a:spLocks noGrp="1"/>
          </p:cNvSpPr>
          <p:nvPr>
            <p:ph type="body" idx="1"/>
          </p:nvPr>
        </p:nvSpPr>
        <p:spPr bwMode="auto">
          <a:xfrm>
            <a:off x="457200" y="955477"/>
            <a:ext cx="8248650" cy="105721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pic>
        <p:nvPicPr>
          <p:cNvPr id="6" name="Picture 5" descr="dell_gray_logo.png"/>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bwMode="black">
          <a:xfrm>
            <a:off x="8193024" y="4670013"/>
            <a:ext cx="573025" cy="429769"/>
          </a:xfrm>
          <a:prstGeom prst="rect">
            <a:avLst/>
          </a:prstGeom>
        </p:spPr>
      </p:pic>
      <p:sp>
        <p:nvSpPr>
          <p:cNvPr id="14" name="TextBox 13"/>
          <p:cNvSpPr txBox="1"/>
          <p:nvPr/>
        </p:nvSpPr>
        <p:spPr>
          <a:xfrm>
            <a:off x="440237" y="4843076"/>
            <a:ext cx="265176" cy="89154"/>
          </a:xfrm>
          <a:prstGeom prst="rect">
            <a:avLst/>
          </a:prstGeom>
        </p:spPr>
        <p:txBody>
          <a:bodyPr vert="horz" lIns="0" tIns="0" rIns="0" bIns="0" rtlCol="0" anchor="ctr">
            <a:noAutofit/>
          </a:bodyPr>
          <a:lstStyle/>
          <a:p>
            <a:pPr>
              <a:lnSpc>
                <a:spcPct val="90000"/>
              </a:lnSpc>
              <a:buClr>
                <a:srgbClr val="0085C3"/>
              </a:buClr>
            </a:pPr>
            <a:fld id="{58EC7406-F4CC-4ABF-902E-2AF4E70E5C0F}" type="slidenum">
              <a:rPr lang="en-US" sz="900" smtClean="0">
                <a:solidFill>
                  <a:srgbClr val="000000">
                    <a:lumMod val="50000"/>
                    <a:lumOff val="50000"/>
                  </a:srgbClr>
                </a:solidFill>
                <a:latin typeface="Museo Sans For Dell"/>
              </a:rPr>
              <a:pPr>
                <a:lnSpc>
                  <a:spcPct val="90000"/>
                </a:lnSpc>
                <a:buClr>
                  <a:srgbClr val="0085C3"/>
                </a:buClr>
              </a:pPr>
              <a:t>‹#›</a:t>
            </a:fld>
            <a:endParaRPr lang="en-US" sz="900" dirty="0" smtClean="0">
              <a:solidFill>
                <a:srgbClr val="000000">
                  <a:lumMod val="50000"/>
                  <a:lumOff val="50000"/>
                </a:srgbClr>
              </a:solidFill>
              <a:latin typeface="Museo Sans For Dell"/>
            </a:endParaRPr>
          </a:p>
        </p:txBody>
      </p:sp>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rgbClr val="0085C3"/>
              </a:buClr>
            </a:pPr>
            <a:fld id="{E00CF047-7350-4707-AA1A-E56FA69586CC}" type="datetime1">
              <a:rPr lang="en-US" sz="900" smtClean="0">
                <a:solidFill>
                  <a:srgbClr val="000000">
                    <a:lumMod val="50000"/>
                    <a:lumOff val="50000"/>
                  </a:srgbClr>
                </a:solidFill>
                <a:latin typeface="Museo Sans For Dell"/>
              </a:rPr>
              <a:pPr>
                <a:lnSpc>
                  <a:spcPct val="90000"/>
                </a:lnSpc>
                <a:spcBef>
                  <a:spcPts val="600"/>
                </a:spcBef>
                <a:spcAft>
                  <a:spcPts val="0"/>
                </a:spcAft>
                <a:buClr>
                  <a:srgbClr val="0085C3"/>
                </a:buClr>
              </a:pPr>
              <a:t>6/13/2017</a:t>
            </a:fld>
            <a:endParaRPr lang="en-US" sz="900" dirty="0" smtClean="0">
              <a:solidFill>
                <a:srgbClr val="000000">
                  <a:lumMod val="50000"/>
                  <a:lumOff val="50000"/>
                </a:srgbClr>
              </a:solidFill>
              <a:latin typeface="Museo Sans For Dell"/>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rgbClr val="0085C3"/>
              </a:buClr>
            </a:pPr>
            <a:fld id="{E00CF047-7350-4707-AA1A-E56FA69586CC}" type="datetime1">
              <a:rPr lang="en-US" sz="900" smtClean="0">
                <a:solidFill>
                  <a:srgbClr val="000000">
                    <a:lumMod val="50000"/>
                    <a:lumOff val="50000"/>
                  </a:srgbClr>
                </a:solidFill>
                <a:latin typeface="Museo Sans For Dell"/>
              </a:rPr>
              <a:pPr>
                <a:lnSpc>
                  <a:spcPct val="90000"/>
                </a:lnSpc>
                <a:spcBef>
                  <a:spcPts val="600"/>
                </a:spcBef>
                <a:spcAft>
                  <a:spcPts val="0"/>
                </a:spcAft>
                <a:buClr>
                  <a:srgbClr val="0085C3"/>
                </a:buClr>
              </a:pPr>
              <a:t>6/13/2017</a:t>
            </a:fld>
            <a:endParaRPr lang="en-US" sz="900" dirty="0" smtClean="0">
              <a:solidFill>
                <a:srgbClr val="000000">
                  <a:lumMod val="50000"/>
                  <a:lumOff val="50000"/>
                </a:srgbClr>
              </a:solidFill>
              <a:latin typeface="Museo Sans For Dell"/>
            </a:endParaRPr>
          </a:p>
        </p:txBody>
      </p:sp>
      <p:sp>
        <p:nvSpPr>
          <p:cNvPr id="9" name="TextBox 8"/>
          <p:cNvSpPr txBox="1"/>
          <p:nvPr/>
        </p:nvSpPr>
        <p:spPr bwMode="black">
          <a:xfrm>
            <a:off x="5350331" y="4828025"/>
            <a:ext cx="2743200" cy="153888"/>
          </a:xfrm>
          <a:prstGeom prst="rect">
            <a:avLst/>
          </a:prstGeom>
          <a:noFill/>
        </p:spPr>
        <p:txBody>
          <a:bodyPr lIns="0" tIns="0" rIns="0" bIns="0">
            <a:prstTxWarp prst="textNoShape">
              <a:avLst/>
            </a:prstTxWarp>
            <a:spAutoFit/>
          </a:bodyPr>
          <a:lstStyle/>
          <a:p>
            <a:pPr algn="r"/>
            <a:r>
              <a:rPr lang="en-US" sz="1000" dirty="0" smtClean="0">
                <a:solidFill>
                  <a:srgbClr val="000000">
                    <a:lumMod val="50000"/>
                    <a:lumOff val="50000"/>
                  </a:srgbClr>
                </a:solidFill>
                <a:latin typeface="Museo Sans For Dell"/>
              </a:rPr>
              <a:t>Services</a:t>
            </a:r>
            <a:endParaRPr lang="en-US" sz="1000" dirty="0">
              <a:solidFill>
                <a:srgbClr val="000000">
                  <a:lumMod val="50000"/>
                  <a:lumOff val="50000"/>
                </a:srgbClr>
              </a:solidFill>
              <a:latin typeface="Museo Sans For Dell"/>
            </a:endParaRPr>
          </a:p>
        </p:txBody>
      </p:sp>
      <p:sp>
        <p:nvSpPr>
          <p:cNvPr id="11" name="TextBox 10"/>
          <p:cNvSpPr txBox="1"/>
          <p:nvPr userDrawn="1"/>
        </p:nvSpPr>
        <p:spPr>
          <a:xfrm>
            <a:off x="752475" y="4818405"/>
            <a:ext cx="933450" cy="138499"/>
          </a:xfrm>
          <a:prstGeom prst="rect">
            <a:avLst/>
          </a:prstGeom>
        </p:spPr>
        <p:txBody>
          <a:bodyPr vert="horz" wrap="square" lIns="0" tIns="0" rIns="0" bIns="0" rtlCol="0" anchor="ctr">
            <a:spAutoFit/>
          </a:bodyPr>
          <a:lstStyle/>
          <a:p>
            <a:pPr>
              <a:lnSpc>
                <a:spcPct val="90000"/>
              </a:lnSpc>
              <a:buClr>
                <a:srgbClr val="0085C3"/>
              </a:buClr>
            </a:pPr>
            <a:r>
              <a:rPr lang="en-US" sz="1000" dirty="0" smtClean="0">
                <a:solidFill>
                  <a:srgbClr val="000000">
                    <a:lumMod val="50000"/>
                    <a:lumOff val="50000"/>
                  </a:srgbClr>
                </a:solidFill>
                <a:latin typeface="Museo Sans For Dell"/>
              </a:rPr>
              <a:t>Room for text</a:t>
            </a:r>
          </a:p>
        </p:txBody>
      </p:sp>
      <p:sp>
        <p:nvSpPr>
          <p:cNvPr id="2" name="fl"/>
          <p:cNvSpPr txBox="1"/>
          <p:nvPr userDrawn="1"/>
        </p:nvSpPr>
        <p:spPr>
          <a:xfrm>
            <a:off x="0" y="4805680"/>
            <a:ext cx="9144000" cy="369332"/>
          </a:xfrm>
          <a:prstGeom prst="rect">
            <a:avLst/>
          </a:prstGeom>
          <a:noFill/>
        </p:spPr>
        <p:txBody>
          <a:bodyPr vert="horz" wrap="none" rtlCol="0">
            <a:spAutoFit/>
          </a:bodyPr>
          <a:lstStyle/>
          <a:p>
            <a:pPr>
              <a:lnSpc>
                <a:spcPct val="90000"/>
              </a:lnSpc>
              <a:spcBef>
                <a:spcPts val="600"/>
              </a:spcBef>
              <a:spcAft>
                <a:spcPts val="0"/>
              </a:spcAft>
              <a:buClr>
                <a:schemeClr val="bg1"/>
              </a:buClr>
            </a:pPr>
            <a:endParaRPr lang="en-US" sz="2000" dirty="0" smtClean="0">
              <a:solidFill>
                <a:schemeClr val="tx1"/>
              </a:solidFill>
              <a:latin typeface="+mn-lt"/>
            </a:endParaRPr>
          </a:p>
        </p:txBody>
      </p:sp>
    </p:spTree>
    <p:extLst>
      <p:ext uri="{BB962C8B-B14F-4D97-AF65-F5344CB8AC3E}">
        <p14:creationId xmlns:p14="http://schemas.microsoft.com/office/powerpoint/2010/main" val="3736777639"/>
      </p:ext>
    </p:extLst>
  </p:cSld>
  <p:clrMap bg1="dk2" tx1="lt1" bg2="dk1" tx2="lt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 id="2147483968" r:id="rId13"/>
    <p:sldLayoutId id="2147483969" r:id="rId14"/>
    <p:sldLayoutId id="2147484024" r:id="rId15"/>
    <p:sldLayoutId id="2147484025" r:id="rId16"/>
    <p:sldLayoutId id="2147484063" r:id="rId17"/>
    <p:sldLayoutId id="2147484064" r:id="rId18"/>
  </p:sldLayoutIdLst>
  <p:transition spd="med">
    <p:wipe dir="r"/>
  </p:transition>
  <p:timing>
    <p:tnLst>
      <p:par>
        <p:cTn id="1" dur="indefinite" restart="never" nodeType="tmRoot"/>
      </p:par>
    </p:tnLst>
  </p:timing>
  <p:hf hdr="0" dt="0"/>
  <p:txStyles>
    <p:titleStyle>
      <a:lvl1pPr algn="l" rtl="0" eaLnBrk="1" fontAlgn="base" hangingPunct="1">
        <a:lnSpc>
          <a:spcPct val="90000"/>
        </a:lnSpc>
        <a:spcBef>
          <a:spcPct val="0"/>
        </a:spcBef>
        <a:spcAft>
          <a:spcPct val="0"/>
        </a:spcAft>
        <a:defRPr sz="3200" b="0" cap="none" baseline="0">
          <a:solidFill>
            <a:schemeClr val="bg1"/>
          </a:solidFill>
          <a:latin typeface="+mj-lt"/>
          <a:ea typeface="Museo For Dell"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90000"/>
        </a:lnSpc>
        <a:spcBef>
          <a:spcPts val="1200"/>
        </a:spcBef>
        <a:spcAft>
          <a:spcPts val="0"/>
        </a:spcAft>
        <a:buClr>
          <a:schemeClr val="bg1"/>
        </a:buClr>
        <a:buFont typeface="Arial" pitchFamily="34" charset="0"/>
        <a:buChar char="•"/>
        <a:defRPr sz="2000">
          <a:solidFill>
            <a:schemeClr val="tx1"/>
          </a:solidFill>
          <a:latin typeface="+mn-lt"/>
          <a:ea typeface="Museo Sans For Dell" pitchFamily="2" charset="0"/>
          <a:cs typeface="+mn-cs"/>
        </a:defRPr>
      </a:lvl1pPr>
      <a:lvl2pPr marL="574675" indent="-233363" algn="l" rtl="0" eaLnBrk="1" fontAlgn="base" hangingPunct="1">
        <a:lnSpc>
          <a:spcPct val="90000"/>
        </a:lnSpc>
        <a:spcBef>
          <a:spcPts val="300"/>
        </a:spcBef>
        <a:spcAft>
          <a:spcPts val="0"/>
        </a:spcAft>
        <a:buClr>
          <a:schemeClr val="bg1"/>
        </a:buClr>
        <a:buFont typeface="Museo Sans For Dell" pitchFamily="2" charset="0"/>
        <a:buChar char="–"/>
        <a:defRPr sz="1800" baseline="0">
          <a:solidFill>
            <a:schemeClr val="tx1"/>
          </a:solidFill>
          <a:latin typeface="+mn-lt"/>
          <a:ea typeface="Museo Sans For Dell" pitchFamily="2" charset="0"/>
        </a:defRPr>
      </a:lvl2pPr>
      <a:lvl3pPr marL="909638" indent="-220663" algn="l" rtl="0" eaLnBrk="1" fontAlgn="base" hangingPunct="1">
        <a:lnSpc>
          <a:spcPct val="90000"/>
        </a:lnSpc>
        <a:spcBef>
          <a:spcPts val="300"/>
        </a:spcBef>
        <a:spcAft>
          <a:spcPts val="0"/>
        </a:spcAft>
        <a:buClr>
          <a:schemeClr val="bg1"/>
        </a:buClr>
        <a:buFont typeface="Museo Sans For Dell" pitchFamily="2" charset="0"/>
        <a:buChar char="–"/>
        <a:defRPr sz="1600" baseline="0">
          <a:solidFill>
            <a:schemeClr val="tx1"/>
          </a:solidFill>
          <a:latin typeface="+mn-lt"/>
          <a:ea typeface="Museo Sans For Dell" pitchFamily="2" charset="0"/>
        </a:defRPr>
      </a:lvl3pPr>
      <a:lvl4pPr marL="1246188" indent="-222250" algn="l" rtl="0" eaLnBrk="1" fontAlgn="base" hangingPunct="1">
        <a:lnSpc>
          <a:spcPct val="90000"/>
        </a:lnSpc>
        <a:spcBef>
          <a:spcPts val="300"/>
        </a:spcBef>
        <a:spcAft>
          <a:spcPts val="0"/>
        </a:spcAft>
        <a:buClr>
          <a:schemeClr val="bg1"/>
        </a:buClr>
        <a:buFont typeface="Museo For Dell 300" pitchFamily="50" charset="0"/>
        <a:buChar char="–"/>
        <a:defRPr sz="1400">
          <a:solidFill>
            <a:schemeClr val="tx1"/>
          </a:solidFill>
          <a:latin typeface="+mn-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438150" y="196171"/>
            <a:ext cx="8248650" cy="44319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title</a:t>
            </a:r>
          </a:p>
        </p:txBody>
      </p:sp>
      <p:sp>
        <p:nvSpPr>
          <p:cNvPr id="1029" name="Text Placeholder 12"/>
          <p:cNvSpPr>
            <a:spLocks noGrp="1"/>
          </p:cNvSpPr>
          <p:nvPr>
            <p:ph type="body" idx="1"/>
          </p:nvPr>
        </p:nvSpPr>
        <p:spPr bwMode="auto">
          <a:xfrm>
            <a:off x="457200" y="955477"/>
            <a:ext cx="8248650" cy="105721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pic>
        <p:nvPicPr>
          <p:cNvPr id="6" name="Picture 5" descr="dell_gray_logo.png"/>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bwMode="black">
          <a:xfrm>
            <a:off x="8193024" y="4670013"/>
            <a:ext cx="573025" cy="429769"/>
          </a:xfrm>
          <a:prstGeom prst="rect">
            <a:avLst/>
          </a:prstGeom>
        </p:spPr>
      </p:pic>
      <p:sp>
        <p:nvSpPr>
          <p:cNvPr id="14" name="TextBox 13"/>
          <p:cNvSpPr txBox="1"/>
          <p:nvPr/>
        </p:nvSpPr>
        <p:spPr>
          <a:xfrm>
            <a:off x="440237" y="4843076"/>
            <a:ext cx="265176" cy="89154"/>
          </a:xfrm>
          <a:prstGeom prst="rect">
            <a:avLst/>
          </a:prstGeom>
        </p:spPr>
        <p:txBody>
          <a:bodyPr vert="horz" lIns="0" tIns="0" rIns="0" bIns="0" rtlCol="0" anchor="ctr">
            <a:noAutofit/>
          </a:bodyPr>
          <a:lstStyle/>
          <a:p>
            <a:pPr>
              <a:lnSpc>
                <a:spcPct val="90000"/>
              </a:lnSpc>
              <a:buClr>
                <a:srgbClr val="0085C3"/>
              </a:buClr>
            </a:pPr>
            <a:fld id="{58EC7406-F4CC-4ABF-902E-2AF4E70E5C0F}" type="slidenum">
              <a:rPr lang="en-US" sz="900" smtClean="0">
                <a:solidFill>
                  <a:srgbClr val="000000">
                    <a:lumMod val="50000"/>
                    <a:lumOff val="50000"/>
                  </a:srgbClr>
                </a:solidFill>
                <a:latin typeface="Museo Sans For Dell"/>
              </a:rPr>
              <a:pPr>
                <a:lnSpc>
                  <a:spcPct val="90000"/>
                </a:lnSpc>
                <a:buClr>
                  <a:srgbClr val="0085C3"/>
                </a:buClr>
              </a:pPr>
              <a:t>‹#›</a:t>
            </a:fld>
            <a:endParaRPr lang="en-US" sz="900" dirty="0" smtClean="0">
              <a:solidFill>
                <a:srgbClr val="000000">
                  <a:lumMod val="50000"/>
                  <a:lumOff val="50000"/>
                </a:srgbClr>
              </a:solidFill>
              <a:latin typeface="Museo Sans For Dell"/>
            </a:endParaRPr>
          </a:p>
        </p:txBody>
      </p:sp>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rgbClr val="0085C3"/>
              </a:buClr>
            </a:pPr>
            <a:fld id="{E00CF047-7350-4707-AA1A-E56FA69586CC}" type="datetime1">
              <a:rPr lang="en-US" sz="900" smtClean="0">
                <a:solidFill>
                  <a:srgbClr val="000000">
                    <a:lumMod val="50000"/>
                    <a:lumOff val="50000"/>
                  </a:srgbClr>
                </a:solidFill>
                <a:latin typeface="Museo Sans For Dell"/>
              </a:rPr>
              <a:pPr>
                <a:lnSpc>
                  <a:spcPct val="90000"/>
                </a:lnSpc>
                <a:spcBef>
                  <a:spcPts val="600"/>
                </a:spcBef>
                <a:spcAft>
                  <a:spcPts val="0"/>
                </a:spcAft>
                <a:buClr>
                  <a:srgbClr val="0085C3"/>
                </a:buClr>
              </a:pPr>
              <a:t>6/13/2017</a:t>
            </a:fld>
            <a:endParaRPr lang="en-US" sz="900" dirty="0" smtClean="0">
              <a:solidFill>
                <a:srgbClr val="000000">
                  <a:lumMod val="50000"/>
                  <a:lumOff val="50000"/>
                </a:srgbClr>
              </a:solidFill>
              <a:latin typeface="Museo Sans For Dell"/>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rgbClr val="0085C3"/>
              </a:buClr>
            </a:pPr>
            <a:fld id="{E00CF047-7350-4707-AA1A-E56FA69586CC}" type="datetime1">
              <a:rPr lang="en-US" sz="900" smtClean="0">
                <a:solidFill>
                  <a:srgbClr val="000000">
                    <a:lumMod val="50000"/>
                    <a:lumOff val="50000"/>
                  </a:srgbClr>
                </a:solidFill>
                <a:latin typeface="Museo Sans For Dell"/>
              </a:rPr>
              <a:pPr>
                <a:lnSpc>
                  <a:spcPct val="90000"/>
                </a:lnSpc>
                <a:spcBef>
                  <a:spcPts val="600"/>
                </a:spcBef>
                <a:spcAft>
                  <a:spcPts val="0"/>
                </a:spcAft>
                <a:buClr>
                  <a:srgbClr val="0085C3"/>
                </a:buClr>
              </a:pPr>
              <a:t>6/13/2017</a:t>
            </a:fld>
            <a:endParaRPr lang="en-US" sz="900" dirty="0" smtClean="0">
              <a:solidFill>
                <a:srgbClr val="000000">
                  <a:lumMod val="50000"/>
                  <a:lumOff val="50000"/>
                </a:srgbClr>
              </a:solidFill>
              <a:latin typeface="Museo Sans For Dell"/>
            </a:endParaRPr>
          </a:p>
        </p:txBody>
      </p:sp>
      <p:sp>
        <p:nvSpPr>
          <p:cNvPr id="9" name="TextBox 8"/>
          <p:cNvSpPr txBox="1"/>
          <p:nvPr/>
        </p:nvSpPr>
        <p:spPr bwMode="black">
          <a:xfrm>
            <a:off x="5350331" y="4828025"/>
            <a:ext cx="2743200" cy="153888"/>
          </a:xfrm>
          <a:prstGeom prst="rect">
            <a:avLst/>
          </a:prstGeom>
          <a:noFill/>
        </p:spPr>
        <p:txBody>
          <a:bodyPr lIns="0" tIns="0" rIns="0" bIns="0">
            <a:prstTxWarp prst="textNoShape">
              <a:avLst/>
            </a:prstTxWarp>
            <a:spAutoFit/>
          </a:bodyPr>
          <a:lstStyle/>
          <a:p>
            <a:pPr algn="r"/>
            <a:r>
              <a:rPr lang="en-US" sz="1000" dirty="0" smtClean="0">
                <a:solidFill>
                  <a:srgbClr val="000000">
                    <a:lumMod val="50000"/>
                    <a:lumOff val="50000"/>
                  </a:srgbClr>
                </a:solidFill>
                <a:latin typeface="Museo Sans For Dell"/>
              </a:rPr>
              <a:t>Services</a:t>
            </a:r>
            <a:endParaRPr lang="en-US" sz="1000" dirty="0">
              <a:solidFill>
                <a:srgbClr val="000000">
                  <a:lumMod val="50000"/>
                  <a:lumOff val="50000"/>
                </a:srgbClr>
              </a:solidFill>
              <a:latin typeface="Museo Sans For Dell"/>
            </a:endParaRPr>
          </a:p>
        </p:txBody>
      </p:sp>
      <p:sp>
        <p:nvSpPr>
          <p:cNvPr id="11" name="TextBox 10"/>
          <p:cNvSpPr txBox="1"/>
          <p:nvPr userDrawn="1"/>
        </p:nvSpPr>
        <p:spPr>
          <a:xfrm>
            <a:off x="752475" y="4818405"/>
            <a:ext cx="933450" cy="138499"/>
          </a:xfrm>
          <a:prstGeom prst="rect">
            <a:avLst/>
          </a:prstGeom>
        </p:spPr>
        <p:txBody>
          <a:bodyPr vert="horz" wrap="square" lIns="0" tIns="0" rIns="0" bIns="0" rtlCol="0" anchor="ctr">
            <a:spAutoFit/>
          </a:bodyPr>
          <a:lstStyle/>
          <a:p>
            <a:pPr>
              <a:lnSpc>
                <a:spcPct val="90000"/>
              </a:lnSpc>
              <a:buClr>
                <a:srgbClr val="0085C3"/>
              </a:buClr>
            </a:pPr>
            <a:r>
              <a:rPr lang="en-US" sz="1000" dirty="0" smtClean="0">
                <a:solidFill>
                  <a:srgbClr val="000000">
                    <a:lumMod val="50000"/>
                    <a:lumOff val="50000"/>
                  </a:srgbClr>
                </a:solidFill>
                <a:latin typeface="Museo Sans For Dell"/>
              </a:rPr>
              <a:t>Room for text</a:t>
            </a:r>
          </a:p>
        </p:txBody>
      </p:sp>
      <p:sp>
        <p:nvSpPr>
          <p:cNvPr id="2" name="fl"/>
          <p:cNvSpPr txBox="1"/>
          <p:nvPr userDrawn="1"/>
        </p:nvSpPr>
        <p:spPr>
          <a:xfrm>
            <a:off x="0" y="4805680"/>
            <a:ext cx="9144000" cy="369332"/>
          </a:xfrm>
          <a:prstGeom prst="rect">
            <a:avLst/>
          </a:prstGeom>
          <a:noFill/>
        </p:spPr>
        <p:txBody>
          <a:bodyPr vert="horz" wrap="none" rtlCol="0">
            <a:spAutoFit/>
          </a:bodyPr>
          <a:lstStyle/>
          <a:p>
            <a:pPr>
              <a:lnSpc>
                <a:spcPct val="90000"/>
              </a:lnSpc>
              <a:spcBef>
                <a:spcPts val="600"/>
              </a:spcBef>
              <a:spcAft>
                <a:spcPts val="0"/>
              </a:spcAft>
              <a:buClr>
                <a:schemeClr val="bg1"/>
              </a:buClr>
            </a:pPr>
            <a:endParaRPr lang="en-US" sz="2000" dirty="0" smtClean="0">
              <a:solidFill>
                <a:schemeClr val="tx1"/>
              </a:solidFill>
              <a:latin typeface="+mn-lt"/>
            </a:endParaRPr>
          </a:p>
        </p:txBody>
      </p:sp>
    </p:spTree>
    <p:extLst>
      <p:ext uri="{BB962C8B-B14F-4D97-AF65-F5344CB8AC3E}">
        <p14:creationId xmlns:p14="http://schemas.microsoft.com/office/powerpoint/2010/main" val="1056723689"/>
      </p:ext>
    </p:extLst>
  </p:cSld>
  <p:clrMap bg1="dk2" tx1="lt1" bg2="dk1" tx2="lt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 id="2147483982" r:id="rId12"/>
    <p:sldLayoutId id="2147483983" r:id="rId13"/>
    <p:sldLayoutId id="2147483984" r:id="rId14"/>
    <p:sldLayoutId id="2147484046" r:id="rId15"/>
    <p:sldLayoutId id="2147484061" r:id="rId16"/>
    <p:sldLayoutId id="2147484062" r:id="rId17"/>
  </p:sldLayoutIdLst>
  <p:transition spd="med">
    <p:wipe dir="r"/>
  </p:transition>
  <p:timing>
    <p:tnLst>
      <p:par>
        <p:cTn id="1" dur="indefinite" restart="never" nodeType="tmRoot"/>
      </p:par>
    </p:tnLst>
  </p:timing>
  <p:hf hdr="0" dt="0"/>
  <p:txStyles>
    <p:titleStyle>
      <a:lvl1pPr algn="l" rtl="0" eaLnBrk="1" fontAlgn="base" hangingPunct="1">
        <a:lnSpc>
          <a:spcPct val="90000"/>
        </a:lnSpc>
        <a:spcBef>
          <a:spcPct val="0"/>
        </a:spcBef>
        <a:spcAft>
          <a:spcPct val="0"/>
        </a:spcAft>
        <a:defRPr sz="3200" b="0" cap="none" baseline="0">
          <a:solidFill>
            <a:schemeClr val="bg1"/>
          </a:solidFill>
          <a:latin typeface="+mj-lt"/>
          <a:ea typeface="Museo For Dell"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90000"/>
        </a:lnSpc>
        <a:spcBef>
          <a:spcPts val="1200"/>
        </a:spcBef>
        <a:spcAft>
          <a:spcPts val="0"/>
        </a:spcAft>
        <a:buClr>
          <a:schemeClr val="bg1"/>
        </a:buClr>
        <a:buFont typeface="Arial" pitchFamily="34" charset="0"/>
        <a:buChar char="•"/>
        <a:defRPr sz="2000">
          <a:solidFill>
            <a:schemeClr val="tx1"/>
          </a:solidFill>
          <a:latin typeface="+mn-lt"/>
          <a:ea typeface="Museo Sans For Dell" pitchFamily="2" charset="0"/>
          <a:cs typeface="+mn-cs"/>
        </a:defRPr>
      </a:lvl1pPr>
      <a:lvl2pPr marL="574675" indent="-233363" algn="l" rtl="0" eaLnBrk="1" fontAlgn="base" hangingPunct="1">
        <a:lnSpc>
          <a:spcPct val="90000"/>
        </a:lnSpc>
        <a:spcBef>
          <a:spcPts val="300"/>
        </a:spcBef>
        <a:spcAft>
          <a:spcPts val="0"/>
        </a:spcAft>
        <a:buClr>
          <a:schemeClr val="bg1"/>
        </a:buClr>
        <a:buFont typeface="Museo Sans For Dell" pitchFamily="2" charset="0"/>
        <a:buChar char="–"/>
        <a:defRPr sz="1800" baseline="0">
          <a:solidFill>
            <a:schemeClr val="tx1"/>
          </a:solidFill>
          <a:latin typeface="+mn-lt"/>
          <a:ea typeface="Museo Sans For Dell" pitchFamily="2" charset="0"/>
        </a:defRPr>
      </a:lvl2pPr>
      <a:lvl3pPr marL="909638" indent="-220663" algn="l" rtl="0" eaLnBrk="1" fontAlgn="base" hangingPunct="1">
        <a:lnSpc>
          <a:spcPct val="90000"/>
        </a:lnSpc>
        <a:spcBef>
          <a:spcPts val="300"/>
        </a:spcBef>
        <a:spcAft>
          <a:spcPts val="0"/>
        </a:spcAft>
        <a:buClr>
          <a:schemeClr val="bg1"/>
        </a:buClr>
        <a:buFont typeface="Museo Sans For Dell" pitchFamily="2" charset="0"/>
        <a:buChar char="–"/>
        <a:defRPr sz="1600" baseline="0">
          <a:solidFill>
            <a:schemeClr val="tx1"/>
          </a:solidFill>
          <a:latin typeface="+mn-lt"/>
          <a:ea typeface="Museo Sans For Dell" pitchFamily="2" charset="0"/>
        </a:defRPr>
      </a:lvl3pPr>
      <a:lvl4pPr marL="1246188" indent="-222250" algn="l" rtl="0" eaLnBrk="1" fontAlgn="base" hangingPunct="1">
        <a:lnSpc>
          <a:spcPct val="90000"/>
        </a:lnSpc>
        <a:spcBef>
          <a:spcPts val="300"/>
        </a:spcBef>
        <a:spcAft>
          <a:spcPts val="0"/>
        </a:spcAft>
        <a:buClr>
          <a:schemeClr val="bg1"/>
        </a:buClr>
        <a:buFont typeface="Museo For Dell 300" pitchFamily="50" charset="0"/>
        <a:buChar char="–"/>
        <a:defRPr sz="1400">
          <a:solidFill>
            <a:schemeClr val="tx1"/>
          </a:solidFill>
          <a:latin typeface="+mn-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438150" y="196171"/>
            <a:ext cx="8248650" cy="44319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title</a:t>
            </a:r>
          </a:p>
        </p:txBody>
      </p:sp>
      <p:sp>
        <p:nvSpPr>
          <p:cNvPr id="1029" name="Text Placeholder 12"/>
          <p:cNvSpPr>
            <a:spLocks noGrp="1"/>
          </p:cNvSpPr>
          <p:nvPr>
            <p:ph type="body" idx="1"/>
          </p:nvPr>
        </p:nvSpPr>
        <p:spPr bwMode="auto">
          <a:xfrm>
            <a:off x="457200" y="955477"/>
            <a:ext cx="8248650" cy="105721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pic>
        <p:nvPicPr>
          <p:cNvPr id="6" name="Picture 5" descr="dell_gray_logo.png"/>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bwMode="black">
          <a:xfrm>
            <a:off x="8193024" y="4670013"/>
            <a:ext cx="573025" cy="429769"/>
          </a:xfrm>
          <a:prstGeom prst="rect">
            <a:avLst/>
          </a:prstGeom>
        </p:spPr>
      </p:pic>
      <p:sp>
        <p:nvSpPr>
          <p:cNvPr id="14" name="TextBox 13"/>
          <p:cNvSpPr txBox="1"/>
          <p:nvPr/>
        </p:nvSpPr>
        <p:spPr>
          <a:xfrm>
            <a:off x="440237" y="4843076"/>
            <a:ext cx="265176" cy="89154"/>
          </a:xfrm>
          <a:prstGeom prst="rect">
            <a:avLst/>
          </a:prstGeom>
        </p:spPr>
        <p:txBody>
          <a:bodyPr vert="horz" lIns="0" tIns="0" rIns="0" bIns="0" rtlCol="0" anchor="ctr">
            <a:noAutofit/>
          </a:bodyPr>
          <a:lstStyle/>
          <a:p>
            <a:pPr>
              <a:lnSpc>
                <a:spcPct val="90000"/>
              </a:lnSpc>
              <a:buClr>
                <a:srgbClr val="0085C3"/>
              </a:buClr>
            </a:pPr>
            <a:fld id="{58EC7406-F4CC-4ABF-902E-2AF4E70E5C0F}" type="slidenum">
              <a:rPr lang="en-US" sz="900" smtClean="0">
                <a:solidFill>
                  <a:srgbClr val="000000">
                    <a:lumMod val="50000"/>
                    <a:lumOff val="50000"/>
                  </a:srgbClr>
                </a:solidFill>
                <a:latin typeface="Museo Sans For Dell"/>
              </a:rPr>
              <a:pPr>
                <a:lnSpc>
                  <a:spcPct val="90000"/>
                </a:lnSpc>
                <a:buClr>
                  <a:srgbClr val="0085C3"/>
                </a:buClr>
              </a:pPr>
              <a:t>‹#›</a:t>
            </a:fld>
            <a:endParaRPr lang="en-US" sz="900" dirty="0" smtClean="0">
              <a:solidFill>
                <a:srgbClr val="000000">
                  <a:lumMod val="50000"/>
                  <a:lumOff val="50000"/>
                </a:srgbClr>
              </a:solidFill>
              <a:latin typeface="Museo Sans For Dell"/>
            </a:endParaRPr>
          </a:p>
        </p:txBody>
      </p:sp>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rgbClr val="0085C3"/>
              </a:buClr>
            </a:pPr>
            <a:fld id="{E00CF047-7350-4707-AA1A-E56FA69586CC}" type="datetime1">
              <a:rPr lang="en-US" sz="900" smtClean="0">
                <a:solidFill>
                  <a:srgbClr val="000000">
                    <a:lumMod val="50000"/>
                    <a:lumOff val="50000"/>
                  </a:srgbClr>
                </a:solidFill>
                <a:latin typeface="Museo Sans For Dell"/>
              </a:rPr>
              <a:pPr>
                <a:lnSpc>
                  <a:spcPct val="90000"/>
                </a:lnSpc>
                <a:spcBef>
                  <a:spcPts val="600"/>
                </a:spcBef>
                <a:spcAft>
                  <a:spcPts val="0"/>
                </a:spcAft>
                <a:buClr>
                  <a:srgbClr val="0085C3"/>
                </a:buClr>
              </a:pPr>
              <a:t>6/13/2017</a:t>
            </a:fld>
            <a:endParaRPr lang="en-US" sz="900" dirty="0" smtClean="0">
              <a:solidFill>
                <a:srgbClr val="000000">
                  <a:lumMod val="50000"/>
                  <a:lumOff val="50000"/>
                </a:srgbClr>
              </a:solidFill>
              <a:latin typeface="Museo Sans For Dell"/>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rgbClr val="0085C3"/>
              </a:buClr>
            </a:pPr>
            <a:fld id="{E00CF047-7350-4707-AA1A-E56FA69586CC}" type="datetime1">
              <a:rPr lang="en-US" sz="900" smtClean="0">
                <a:solidFill>
                  <a:srgbClr val="000000">
                    <a:lumMod val="50000"/>
                    <a:lumOff val="50000"/>
                  </a:srgbClr>
                </a:solidFill>
                <a:latin typeface="Museo Sans For Dell"/>
              </a:rPr>
              <a:pPr>
                <a:lnSpc>
                  <a:spcPct val="90000"/>
                </a:lnSpc>
                <a:spcBef>
                  <a:spcPts val="600"/>
                </a:spcBef>
                <a:spcAft>
                  <a:spcPts val="0"/>
                </a:spcAft>
                <a:buClr>
                  <a:srgbClr val="0085C3"/>
                </a:buClr>
              </a:pPr>
              <a:t>6/13/2017</a:t>
            </a:fld>
            <a:endParaRPr lang="en-US" sz="900" dirty="0" smtClean="0">
              <a:solidFill>
                <a:srgbClr val="000000">
                  <a:lumMod val="50000"/>
                  <a:lumOff val="50000"/>
                </a:srgbClr>
              </a:solidFill>
              <a:latin typeface="Museo Sans For Dell"/>
            </a:endParaRPr>
          </a:p>
        </p:txBody>
      </p:sp>
      <p:sp>
        <p:nvSpPr>
          <p:cNvPr id="9" name="TextBox 8"/>
          <p:cNvSpPr txBox="1"/>
          <p:nvPr/>
        </p:nvSpPr>
        <p:spPr bwMode="black">
          <a:xfrm>
            <a:off x="5350331" y="4828025"/>
            <a:ext cx="2743200" cy="153888"/>
          </a:xfrm>
          <a:prstGeom prst="rect">
            <a:avLst/>
          </a:prstGeom>
          <a:noFill/>
        </p:spPr>
        <p:txBody>
          <a:bodyPr lIns="0" tIns="0" rIns="0" bIns="0">
            <a:prstTxWarp prst="textNoShape">
              <a:avLst/>
            </a:prstTxWarp>
            <a:spAutoFit/>
          </a:bodyPr>
          <a:lstStyle/>
          <a:p>
            <a:pPr algn="r"/>
            <a:r>
              <a:rPr lang="en-US" sz="1000" dirty="0" smtClean="0">
                <a:solidFill>
                  <a:srgbClr val="000000">
                    <a:lumMod val="50000"/>
                    <a:lumOff val="50000"/>
                  </a:srgbClr>
                </a:solidFill>
                <a:latin typeface="Museo Sans For Dell"/>
              </a:rPr>
              <a:t>Services</a:t>
            </a:r>
            <a:endParaRPr lang="en-US" sz="1000" dirty="0">
              <a:solidFill>
                <a:srgbClr val="000000">
                  <a:lumMod val="50000"/>
                  <a:lumOff val="50000"/>
                </a:srgbClr>
              </a:solidFill>
              <a:latin typeface="Museo Sans For Dell"/>
            </a:endParaRPr>
          </a:p>
        </p:txBody>
      </p:sp>
      <p:sp>
        <p:nvSpPr>
          <p:cNvPr id="10" name="TextBox 9"/>
          <p:cNvSpPr txBox="1"/>
          <p:nvPr/>
        </p:nvSpPr>
        <p:spPr>
          <a:xfrm>
            <a:off x="752475" y="4818405"/>
            <a:ext cx="933450" cy="138499"/>
          </a:xfrm>
          <a:prstGeom prst="rect">
            <a:avLst/>
          </a:prstGeom>
        </p:spPr>
        <p:txBody>
          <a:bodyPr vert="horz" wrap="square" lIns="0" tIns="0" rIns="0" bIns="0" rtlCol="0" anchor="ctr">
            <a:spAutoFit/>
          </a:bodyPr>
          <a:lstStyle/>
          <a:p>
            <a:pPr>
              <a:lnSpc>
                <a:spcPct val="90000"/>
              </a:lnSpc>
              <a:buClr>
                <a:srgbClr val="0085C3"/>
              </a:buClr>
            </a:pPr>
            <a:r>
              <a:rPr lang="en-US" sz="1000" dirty="0" smtClean="0">
                <a:solidFill>
                  <a:srgbClr val="000000">
                    <a:lumMod val="50000"/>
                    <a:lumOff val="50000"/>
                  </a:srgbClr>
                </a:solidFill>
                <a:latin typeface="Museo Sans For Dell"/>
              </a:rPr>
              <a:t>Confidential</a:t>
            </a:r>
          </a:p>
        </p:txBody>
      </p:sp>
      <p:sp>
        <p:nvSpPr>
          <p:cNvPr id="2" name="fl"/>
          <p:cNvSpPr txBox="1"/>
          <p:nvPr userDrawn="1"/>
        </p:nvSpPr>
        <p:spPr>
          <a:xfrm>
            <a:off x="0" y="4805680"/>
            <a:ext cx="9144000" cy="369332"/>
          </a:xfrm>
          <a:prstGeom prst="rect">
            <a:avLst/>
          </a:prstGeom>
          <a:noFill/>
        </p:spPr>
        <p:txBody>
          <a:bodyPr vert="horz" wrap="none" rtlCol="0">
            <a:spAutoFit/>
          </a:bodyPr>
          <a:lstStyle/>
          <a:p>
            <a:pPr>
              <a:lnSpc>
                <a:spcPct val="90000"/>
              </a:lnSpc>
              <a:spcBef>
                <a:spcPts val="600"/>
              </a:spcBef>
              <a:spcAft>
                <a:spcPts val="0"/>
              </a:spcAft>
              <a:buClr>
                <a:schemeClr val="bg1"/>
              </a:buClr>
            </a:pPr>
            <a:endParaRPr lang="en-US" sz="2000" dirty="0" smtClean="0">
              <a:solidFill>
                <a:schemeClr val="tx1"/>
              </a:solidFill>
              <a:latin typeface="+mn-lt"/>
            </a:endParaRPr>
          </a:p>
        </p:txBody>
      </p:sp>
    </p:spTree>
    <p:extLst>
      <p:ext uri="{BB962C8B-B14F-4D97-AF65-F5344CB8AC3E}">
        <p14:creationId xmlns:p14="http://schemas.microsoft.com/office/powerpoint/2010/main" val="3557004926"/>
      </p:ext>
    </p:extLst>
  </p:cSld>
  <p:clrMap bg1="dk2" tx1="lt1" bg2="dk1" tx2="lt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 id="2147483999" r:id="rId13"/>
    <p:sldLayoutId id="2147484000" r:id="rId14"/>
    <p:sldLayoutId id="2147484001" r:id="rId15"/>
    <p:sldLayoutId id="2147484002" r:id="rId16"/>
    <p:sldLayoutId id="2147484060" r:id="rId17"/>
  </p:sldLayoutIdLst>
  <p:transition spd="med">
    <p:wipe dir="r"/>
  </p:transition>
  <p:timing>
    <p:tnLst>
      <p:par>
        <p:cTn id="1" dur="indefinite" restart="never" nodeType="tmRoot"/>
      </p:par>
    </p:tnLst>
  </p:timing>
  <p:hf hdr="0" dt="0"/>
  <p:txStyles>
    <p:titleStyle>
      <a:lvl1pPr algn="l" rtl="0" eaLnBrk="1" fontAlgn="base" hangingPunct="1">
        <a:lnSpc>
          <a:spcPct val="90000"/>
        </a:lnSpc>
        <a:spcBef>
          <a:spcPct val="0"/>
        </a:spcBef>
        <a:spcAft>
          <a:spcPct val="0"/>
        </a:spcAft>
        <a:defRPr sz="3200" b="0" cap="none" baseline="0">
          <a:solidFill>
            <a:schemeClr val="bg1"/>
          </a:solidFill>
          <a:latin typeface="+mj-lt"/>
          <a:ea typeface="Museo For Dell"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90000"/>
        </a:lnSpc>
        <a:spcBef>
          <a:spcPts val="1200"/>
        </a:spcBef>
        <a:spcAft>
          <a:spcPts val="0"/>
        </a:spcAft>
        <a:buClr>
          <a:schemeClr val="bg1"/>
        </a:buClr>
        <a:buFont typeface="Arial" pitchFamily="34" charset="0"/>
        <a:buChar char="•"/>
        <a:defRPr sz="2000">
          <a:solidFill>
            <a:schemeClr val="tx1"/>
          </a:solidFill>
          <a:latin typeface="+mn-lt"/>
          <a:ea typeface="Museo Sans For Dell" pitchFamily="2" charset="0"/>
          <a:cs typeface="+mn-cs"/>
        </a:defRPr>
      </a:lvl1pPr>
      <a:lvl2pPr marL="574675" indent="-233363" algn="l" rtl="0" eaLnBrk="1" fontAlgn="base" hangingPunct="1">
        <a:lnSpc>
          <a:spcPct val="90000"/>
        </a:lnSpc>
        <a:spcBef>
          <a:spcPts val="300"/>
        </a:spcBef>
        <a:spcAft>
          <a:spcPts val="0"/>
        </a:spcAft>
        <a:buClr>
          <a:schemeClr val="bg1"/>
        </a:buClr>
        <a:buFont typeface="Museo Sans For Dell" pitchFamily="2" charset="0"/>
        <a:buChar char="–"/>
        <a:defRPr sz="1800" baseline="0">
          <a:solidFill>
            <a:schemeClr val="tx1"/>
          </a:solidFill>
          <a:latin typeface="+mn-lt"/>
          <a:ea typeface="Museo Sans For Dell" pitchFamily="2" charset="0"/>
        </a:defRPr>
      </a:lvl2pPr>
      <a:lvl3pPr marL="909638" indent="-220663" algn="l" rtl="0" eaLnBrk="1" fontAlgn="base" hangingPunct="1">
        <a:lnSpc>
          <a:spcPct val="90000"/>
        </a:lnSpc>
        <a:spcBef>
          <a:spcPts val="300"/>
        </a:spcBef>
        <a:spcAft>
          <a:spcPts val="0"/>
        </a:spcAft>
        <a:buClr>
          <a:schemeClr val="bg1"/>
        </a:buClr>
        <a:buFont typeface="Museo Sans For Dell" pitchFamily="2" charset="0"/>
        <a:buChar char="–"/>
        <a:defRPr sz="1600" baseline="0">
          <a:solidFill>
            <a:schemeClr val="tx1"/>
          </a:solidFill>
          <a:latin typeface="+mn-lt"/>
          <a:ea typeface="Museo Sans For Dell" pitchFamily="2" charset="0"/>
        </a:defRPr>
      </a:lvl3pPr>
      <a:lvl4pPr marL="1246188" indent="-222250" algn="l" rtl="0" eaLnBrk="1" fontAlgn="base" hangingPunct="1">
        <a:lnSpc>
          <a:spcPct val="90000"/>
        </a:lnSpc>
        <a:spcBef>
          <a:spcPts val="300"/>
        </a:spcBef>
        <a:spcAft>
          <a:spcPts val="0"/>
        </a:spcAft>
        <a:buClr>
          <a:schemeClr val="bg1"/>
        </a:buClr>
        <a:buFont typeface="Museo For Dell 300" pitchFamily="50" charset="0"/>
        <a:buChar char="–"/>
        <a:defRPr sz="1400">
          <a:solidFill>
            <a:schemeClr val="tx1"/>
          </a:solidFill>
          <a:latin typeface="+mn-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3" name="TextBox 12"/>
          <p:cNvSpPr txBox="1"/>
          <p:nvPr/>
        </p:nvSpPr>
        <p:spPr>
          <a:xfrm>
            <a:off x="430712" y="4826970"/>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800" kern="1200" smtClean="0">
                <a:solidFill>
                  <a:srgbClr val="AAAAAA"/>
                </a:solidFill>
                <a:latin typeface="Museo Sans For Dell" pitchFamily="2" charset="0"/>
                <a:ea typeface="+mn-ea"/>
                <a:cs typeface="+mn-cs"/>
              </a:rPr>
              <a:pPr algn="l" rtl="0" fontAlgn="base">
                <a:lnSpc>
                  <a:spcPct val="90000"/>
                </a:lnSpc>
                <a:spcBef>
                  <a:spcPct val="0"/>
                </a:spcBef>
                <a:spcAft>
                  <a:spcPct val="0"/>
                </a:spcAft>
                <a:buClr>
                  <a:schemeClr val="bg1"/>
                </a:buClr>
              </a:pPr>
              <a:t>‹#›</a:t>
            </a:fld>
            <a:endParaRPr lang="en-US" sz="800" kern="1200" dirty="0" smtClean="0">
              <a:solidFill>
                <a:srgbClr val="AAAAAA"/>
              </a:solidFill>
              <a:latin typeface="Museo Sans For Dell" pitchFamily="2" charset="0"/>
              <a:ea typeface="+mn-ea"/>
              <a:cs typeface="+mn-cs"/>
            </a:endParaRPr>
          </a:p>
        </p:txBody>
      </p:sp>
      <p:sp>
        <p:nvSpPr>
          <p:cNvPr id="1028" name="Title Placeholder 21"/>
          <p:cNvSpPr>
            <a:spLocks noGrp="1"/>
          </p:cNvSpPr>
          <p:nvPr>
            <p:ph type="title"/>
          </p:nvPr>
        </p:nvSpPr>
        <p:spPr bwMode="auto">
          <a:xfrm>
            <a:off x="425955" y="196213"/>
            <a:ext cx="8279943" cy="3323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title</a:t>
            </a:r>
          </a:p>
        </p:txBody>
      </p:sp>
      <p:sp>
        <p:nvSpPr>
          <p:cNvPr id="1029" name="Text Placeholder 12"/>
          <p:cNvSpPr>
            <a:spLocks noGrp="1"/>
          </p:cNvSpPr>
          <p:nvPr>
            <p:ph type="body" idx="1"/>
          </p:nvPr>
        </p:nvSpPr>
        <p:spPr bwMode="auto">
          <a:xfrm>
            <a:off x="425931" y="969180"/>
            <a:ext cx="8267136" cy="3609352"/>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
        <p:nvSpPr>
          <p:cNvPr id="4" name="TextBox 3"/>
          <p:cNvSpPr txBox="1"/>
          <p:nvPr/>
        </p:nvSpPr>
        <p:spPr bwMode="black">
          <a:xfrm>
            <a:off x="5459390" y="4810895"/>
            <a:ext cx="2743200" cy="138499"/>
          </a:xfrm>
          <a:prstGeom prst="rect">
            <a:avLst/>
          </a:prstGeom>
          <a:noFill/>
        </p:spPr>
        <p:txBody>
          <a:bodyPr lIns="0" tIns="0" rIns="0" bIns="0">
            <a:prstTxWarp prst="textNoShape">
              <a:avLst/>
            </a:prstTxWarp>
            <a:spAutoFit/>
          </a:bodyPr>
          <a:lstStyle/>
          <a:p>
            <a:pPr algn="r">
              <a:lnSpc>
                <a:spcPct val="100000"/>
              </a:lnSpc>
              <a:spcBef>
                <a:spcPct val="0"/>
              </a:spcBef>
              <a:spcAft>
                <a:spcPct val="0"/>
              </a:spcAft>
              <a:buClrTx/>
              <a:buFontTx/>
              <a:buNone/>
            </a:pPr>
            <a:r>
              <a:rPr lang="en-US" sz="900" dirty="0" smtClean="0">
                <a:solidFill>
                  <a:srgbClr val="AAAAAA"/>
                </a:solidFill>
                <a:latin typeface="Museo Sans For Dell" pitchFamily="2" charset="0"/>
              </a:rPr>
              <a:t>Services</a:t>
            </a:r>
            <a:endParaRPr lang="en-US" sz="900" dirty="0">
              <a:solidFill>
                <a:srgbClr val="AAAAAA"/>
              </a:solidFill>
              <a:latin typeface="Museo Sans For Dell" pitchFamily="2" charset="0"/>
            </a:endParaRPr>
          </a:p>
        </p:txBody>
      </p:sp>
      <p:pic>
        <p:nvPicPr>
          <p:cNvPr id="9" name="Picture 8" descr="dell_gray_logo.png"/>
          <p:cNvPicPr>
            <a:picLocks noChangeAspect="1"/>
          </p:cNvPicPr>
          <p:nvPr/>
        </p:nvPicPr>
        <p:blipFill>
          <a:blip r:embed="rId23" cstate="screen"/>
          <a:stretch>
            <a:fillRect/>
          </a:stretch>
        </p:blipFill>
        <p:spPr bwMode="black">
          <a:xfrm>
            <a:off x="8285573" y="4647501"/>
            <a:ext cx="470832" cy="470832"/>
          </a:xfrm>
          <a:prstGeom prst="rect">
            <a:avLst/>
          </a:prstGeom>
        </p:spPr>
      </p:pic>
      <p:sp>
        <p:nvSpPr>
          <p:cNvPr id="12" name="TextBox 11" hidden="1"/>
          <p:cNvSpPr txBox="1"/>
          <p:nvPr/>
        </p:nvSpPr>
        <p:spPr>
          <a:xfrm>
            <a:off x="1724050" y="4844718"/>
            <a:ext cx="649537" cy="11080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5084195E-6DF7-4B3B-A2AB-E67BEB13BF64}" type="datetime1">
              <a:rPr lang="en-US" sz="800" smtClean="0">
                <a:solidFill>
                  <a:schemeClr val="bg2">
                    <a:lumMod val="50000"/>
                    <a:lumOff val="50000"/>
                  </a:schemeClr>
                </a:solidFill>
                <a:latin typeface="+mn-lt"/>
              </a:rPr>
              <a:pPr>
                <a:lnSpc>
                  <a:spcPct val="90000"/>
                </a:lnSpc>
                <a:spcBef>
                  <a:spcPts val="600"/>
                </a:spcBef>
                <a:spcAft>
                  <a:spcPts val="0"/>
                </a:spcAft>
                <a:buClr>
                  <a:schemeClr val="bg1"/>
                </a:buClr>
              </a:pPr>
              <a:t>6/13/2017</a:t>
            </a:fld>
            <a:endParaRPr lang="en-US" sz="800" dirty="0" smtClean="0">
              <a:solidFill>
                <a:schemeClr val="bg2">
                  <a:lumMod val="50000"/>
                  <a:lumOff val="50000"/>
                </a:schemeClr>
              </a:solidFill>
              <a:latin typeface="+mn-lt"/>
            </a:endParaRPr>
          </a:p>
        </p:txBody>
      </p:sp>
      <p:sp>
        <p:nvSpPr>
          <p:cNvPr id="10" name="TextBox 9"/>
          <p:cNvSpPr txBox="1"/>
          <p:nvPr/>
        </p:nvSpPr>
        <p:spPr>
          <a:xfrm>
            <a:off x="742950" y="4824081"/>
            <a:ext cx="933450" cy="124650"/>
          </a:xfrm>
          <a:prstGeom prst="rect">
            <a:avLst/>
          </a:prstGeom>
        </p:spPr>
        <p:txBody>
          <a:bodyPr vert="horz" wrap="square" lIns="0" tIns="0" rIns="0" bIns="0" rtlCol="0" anchor="ctr">
            <a:spAutoFit/>
          </a:bodyPr>
          <a:lstStyle/>
          <a:p>
            <a:pPr>
              <a:lnSpc>
                <a:spcPct val="90000"/>
              </a:lnSpc>
              <a:buClr>
                <a:srgbClr val="0085C3"/>
              </a:buClr>
            </a:pPr>
            <a:r>
              <a:rPr lang="en-US" sz="900" dirty="0" smtClean="0">
                <a:solidFill>
                  <a:srgbClr val="AAAAAA"/>
                </a:solidFill>
                <a:latin typeface="Museo Sans For Dell"/>
              </a:rPr>
              <a:t>Confidential</a:t>
            </a:r>
          </a:p>
        </p:txBody>
      </p:sp>
      <p:sp>
        <p:nvSpPr>
          <p:cNvPr id="2" name="fl"/>
          <p:cNvSpPr txBox="1"/>
          <p:nvPr/>
        </p:nvSpPr>
        <p:spPr>
          <a:xfrm>
            <a:off x="0" y="4829556"/>
            <a:ext cx="9144000" cy="0"/>
          </a:xfrm>
          <a:prstGeom prst="rect">
            <a:avLst/>
          </a:prstGeom>
          <a:noFill/>
        </p:spPr>
        <p:txBody>
          <a:bodyPr vert="horz" wrap="none" lIns="91389" tIns="45694" rIns="91389" bIns="45694" rtlCol="0">
            <a:noAutofit/>
          </a:bodyPr>
          <a:lstStyle/>
          <a:p>
            <a:pPr algn="l">
              <a:lnSpc>
                <a:spcPct val="90000"/>
              </a:lnSpc>
              <a:spcBef>
                <a:spcPts val="600"/>
              </a:spcBef>
              <a:spcAft>
                <a:spcPts val="0"/>
              </a:spcAft>
              <a:buClr>
                <a:schemeClr val="bg1"/>
              </a:buClr>
            </a:pPr>
            <a:endParaRPr lang="en-US" sz="900" b="1" i="0" u="none" baseline="0" dirty="0" smtClean="0">
              <a:solidFill>
                <a:schemeClr val="tx1"/>
              </a:solidFill>
              <a:latin typeface="museo sans for dell"/>
            </a:endParaRPr>
          </a:p>
        </p:txBody>
      </p:sp>
    </p:spTree>
    <p:extLst>
      <p:ext uri="{BB962C8B-B14F-4D97-AF65-F5344CB8AC3E}">
        <p14:creationId xmlns:p14="http://schemas.microsoft.com/office/powerpoint/2010/main" val="1104941869"/>
      </p:ext>
    </p:extLst>
  </p:cSld>
  <p:clrMap bg1="dk2" tx1="lt1" bg2="dk1" tx2="lt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015" r:id="rId12"/>
    <p:sldLayoutId id="2147484016" r:id="rId13"/>
    <p:sldLayoutId id="2147484017" r:id="rId14"/>
    <p:sldLayoutId id="2147484018" r:id="rId15"/>
    <p:sldLayoutId id="2147484019" r:id="rId16"/>
    <p:sldLayoutId id="2147484020" r:id="rId17"/>
    <p:sldLayoutId id="2147484021" r:id="rId18"/>
    <p:sldLayoutId id="2147484022" r:id="rId19"/>
    <p:sldLayoutId id="2147484059" r:id="rId20"/>
    <p:sldLayoutId id="2147484065" r:id="rId21"/>
  </p:sldLayoutIdLst>
  <p:transition spd="med">
    <p:wipe dir="r"/>
  </p:transition>
  <p:timing>
    <p:tnLst>
      <p:par>
        <p:cTn id="1" dur="indefinite" restart="never" nodeType="tmRoot"/>
      </p:par>
    </p:tnLst>
  </p:timing>
  <p:hf sldNum="0" hdr="0" ftr="0" dt="0"/>
  <p:txStyles>
    <p:titleStyle>
      <a:lvl1pPr algn="l" rtl="0" eaLnBrk="1" fontAlgn="base" hangingPunct="1">
        <a:lnSpc>
          <a:spcPct val="90000"/>
        </a:lnSpc>
        <a:spcBef>
          <a:spcPct val="0"/>
        </a:spcBef>
        <a:spcAft>
          <a:spcPct val="0"/>
        </a:spcAft>
        <a:defRPr sz="2400" b="0" cap="none" baseline="0">
          <a:solidFill>
            <a:schemeClr val="accent1"/>
          </a:solidFill>
          <a:latin typeface="Museo For Dell" pitchFamily="2" charset="0"/>
          <a:ea typeface="Museo For Dell"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6947"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3893"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0841"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7789"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474" indent="-228474" algn="l" rtl="0" eaLnBrk="1" fontAlgn="base" hangingPunct="1">
        <a:lnSpc>
          <a:spcPct val="90000"/>
        </a:lnSpc>
        <a:spcBef>
          <a:spcPts val="1199"/>
        </a:spcBef>
        <a:spcAft>
          <a:spcPts val="0"/>
        </a:spcAft>
        <a:buClr>
          <a:schemeClr val="accent1"/>
        </a:buClr>
        <a:buFont typeface="Arial" pitchFamily="34" charset="0"/>
        <a:buChar char="•"/>
        <a:defRPr sz="1800">
          <a:solidFill>
            <a:srgbClr val="000000"/>
          </a:solidFill>
          <a:latin typeface="Museo Sans For Dell" pitchFamily="2" charset="0"/>
          <a:ea typeface="Museo Sans For Dell" pitchFamily="2" charset="0"/>
          <a:cs typeface="+mn-cs"/>
        </a:defRPr>
      </a:lvl1pPr>
      <a:lvl2pPr marL="574357" indent="-223715" algn="l" rtl="0" eaLnBrk="1" fontAlgn="base" hangingPunct="1">
        <a:lnSpc>
          <a:spcPct val="90000"/>
        </a:lnSpc>
        <a:spcBef>
          <a:spcPts val="300"/>
        </a:spcBef>
        <a:spcAft>
          <a:spcPts val="0"/>
        </a:spcAft>
        <a:buClr>
          <a:schemeClr val="accent1"/>
        </a:buClr>
        <a:buFont typeface="Museo Sans For Dell" pitchFamily="2" charset="0"/>
        <a:buChar char="–"/>
        <a:defRPr sz="1600" baseline="0">
          <a:solidFill>
            <a:srgbClr val="000000"/>
          </a:solidFill>
          <a:latin typeface="Museo Sans For Dell" pitchFamily="2" charset="0"/>
          <a:ea typeface="Museo Sans For Dell" pitchFamily="2" charset="0"/>
        </a:defRPr>
      </a:lvl2pPr>
      <a:lvl3pPr marL="908050" indent="-163513" algn="l" rtl="0" eaLnBrk="1" fontAlgn="base" hangingPunct="1">
        <a:lnSpc>
          <a:spcPct val="90000"/>
        </a:lnSpc>
        <a:spcBef>
          <a:spcPts val="300"/>
        </a:spcBef>
        <a:spcAft>
          <a:spcPts val="0"/>
        </a:spcAft>
        <a:buClr>
          <a:schemeClr val="accent1"/>
        </a:buClr>
        <a:buFont typeface="Museo Sans For Dell" pitchFamily="2" charset="0"/>
        <a:buChar char="›"/>
        <a:defRPr sz="1400" baseline="0">
          <a:solidFill>
            <a:srgbClr val="000000"/>
          </a:solidFill>
          <a:latin typeface="Museo Sans For Dell" pitchFamily="2" charset="0"/>
          <a:ea typeface="Museo Sans For Dell" pitchFamily="2" charset="0"/>
        </a:defRPr>
      </a:lvl3pPr>
      <a:lvl4pPr marL="1199485" indent="-176117" algn="l" rtl="0" eaLnBrk="1" fontAlgn="base" hangingPunct="1">
        <a:lnSpc>
          <a:spcPct val="90000"/>
        </a:lnSpc>
        <a:spcBef>
          <a:spcPts val="300"/>
        </a:spcBef>
        <a:spcAft>
          <a:spcPts val="0"/>
        </a:spcAft>
        <a:buClr>
          <a:schemeClr val="accent1"/>
        </a:buClr>
        <a:buFont typeface="Museo For Dell 300" pitchFamily="50" charset="0"/>
        <a:buChar char="»"/>
        <a:defRPr sz="1200">
          <a:solidFill>
            <a:srgbClr val="000000"/>
          </a:solidFill>
          <a:latin typeface="Museo Sans For Dell" pitchFamily="2" charset="0"/>
          <a:ea typeface="Museo Sans For Dell" pitchFamily="2" charset="0"/>
        </a:defRPr>
      </a:lvl4pPr>
      <a:lvl5pPr marL="1607248" indent="-236407"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4195" indent="-236407"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1141" indent="-236407"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8090" indent="-236407"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5036" indent="-236407"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3893" rtl="0" eaLnBrk="1" latinLnBrk="0" hangingPunct="1">
        <a:defRPr sz="1800" kern="1200">
          <a:solidFill>
            <a:schemeClr val="tx1"/>
          </a:solidFill>
          <a:latin typeface="+mn-lt"/>
          <a:ea typeface="+mn-ea"/>
          <a:cs typeface="+mn-cs"/>
        </a:defRPr>
      </a:lvl1pPr>
      <a:lvl2pPr marL="456947" algn="l" defTabSz="913893" rtl="0" eaLnBrk="1" latinLnBrk="0" hangingPunct="1">
        <a:defRPr sz="1800" kern="1200">
          <a:solidFill>
            <a:schemeClr val="tx1"/>
          </a:solidFill>
          <a:latin typeface="+mn-lt"/>
          <a:ea typeface="+mn-ea"/>
          <a:cs typeface="+mn-cs"/>
        </a:defRPr>
      </a:lvl2pPr>
      <a:lvl3pPr marL="913893" algn="l" defTabSz="913893" rtl="0" eaLnBrk="1" latinLnBrk="0" hangingPunct="1">
        <a:defRPr sz="1800" kern="1200">
          <a:solidFill>
            <a:schemeClr val="tx1"/>
          </a:solidFill>
          <a:latin typeface="+mn-lt"/>
          <a:ea typeface="+mn-ea"/>
          <a:cs typeface="+mn-cs"/>
        </a:defRPr>
      </a:lvl3pPr>
      <a:lvl4pPr marL="1370841" algn="l" defTabSz="913893" rtl="0" eaLnBrk="1" latinLnBrk="0" hangingPunct="1">
        <a:defRPr sz="1800" kern="1200">
          <a:solidFill>
            <a:schemeClr val="tx1"/>
          </a:solidFill>
          <a:latin typeface="+mn-lt"/>
          <a:ea typeface="+mn-ea"/>
          <a:cs typeface="+mn-cs"/>
        </a:defRPr>
      </a:lvl4pPr>
      <a:lvl5pPr marL="1827789" algn="l" defTabSz="913893" rtl="0" eaLnBrk="1" latinLnBrk="0" hangingPunct="1">
        <a:defRPr sz="1800" kern="1200">
          <a:solidFill>
            <a:schemeClr val="tx1"/>
          </a:solidFill>
          <a:latin typeface="+mn-lt"/>
          <a:ea typeface="+mn-ea"/>
          <a:cs typeface="+mn-cs"/>
        </a:defRPr>
      </a:lvl5pPr>
      <a:lvl6pPr marL="2284735" algn="l" defTabSz="913893" rtl="0" eaLnBrk="1" latinLnBrk="0" hangingPunct="1">
        <a:defRPr sz="1800" kern="1200">
          <a:solidFill>
            <a:schemeClr val="tx1"/>
          </a:solidFill>
          <a:latin typeface="+mn-lt"/>
          <a:ea typeface="+mn-ea"/>
          <a:cs typeface="+mn-cs"/>
        </a:defRPr>
      </a:lvl6pPr>
      <a:lvl7pPr marL="2741682" algn="l" defTabSz="913893" rtl="0" eaLnBrk="1" latinLnBrk="0" hangingPunct="1">
        <a:defRPr sz="1800" kern="1200">
          <a:solidFill>
            <a:schemeClr val="tx1"/>
          </a:solidFill>
          <a:latin typeface="+mn-lt"/>
          <a:ea typeface="+mn-ea"/>
          <a:cs typeface="+mn-cs"/>
        </a:defRPr>
      </a:lvl7pPr>
      <a:lvl8pPr marL="3198629" algn="l" defTabSz="913893" rtl="0" eaLnBrk="1" latinLnBrk="0" hangingPunct="1">
        <a:defRPr sz="1800" kern="1200">
          <a:solidFill>
            <a:schemeClr val="tx1"/>
          </a:solidFill>
          <a:latin typeface="+mn-lt"/>
          <a:ea typeface="+mn-ea"/>
          <a:cs typeface="+mn-cs"/>
        </a:defRPr>
      </a:lvl8pPr>
      <a:lvl9pPr marL="3655576" algn="l" defTabSz="913893"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3" name="TextBox 12"/>
          <p:cNvSpPr txBox="1"/>
          <p:nvPr/>
        </p:nvSpPr>
        <p:spPr>
          <a:xfrm>
            <a:off x="430712" y="4826970"/>
            <a:ext cx="265176" cy="118872"/>
          </a:xfrm>
          <a:prstGeom prst="rect">
            <a:avLst/>
          </a:prstGeom>
        </p:spPr>
        <p:txBody>
          <a:bodyPr vert="horz" lIns="0" tIns="0" rIns="0" bIns="0" rtlCol="0" anchor="ctr">
            <a:noAutofit/>
          </a:bodyPr>
          <a:lstStyle/>
          <a:p>
            <a:pPr>
              <a:lnSpc>
                <a:spcPct val="90000"/>
              </a:lnSpc>
              <a:buClr>
                <a:srgbClr val="0085C3"/>
              </a:buClr>
            </a:pPr>
            <a:fld id="{58EC7406-F4CC-4ABF-902E-2AF4E70E5C0F}" type="slidenum">
              <a:rPr lang="en-US" sz="800" smtClean="0">
                <a:solidFill>
                  <a:srgbClr val="AAAAAA"/>
                </a:solidFill>
                <a:latin typeface="Museo Sans For Dell" pitchFamily="2" charset="0"/>
              </a:rPr>
              <a:pPr>
                <a:lnSpc>
                  <a:spcPct val="90000"/>
                </a:lnSpc>
                <a:buClr>
                  <a:srgbClr val="0085C3"/>
                </a:buClr>
              </a:pPr>
              <a:t>‹#›</a:t>
            </a:fld>
            <a:endParaRPr lang="en-US" sz="800" dirty="0" smtClean="0">
              <a:solidFill>
                <a:srgbClr val="AAAAAA"/>
              </a:solidFill>
              <a:latin typeface="Museo Sans For Dell" pitchFamily="2" charset="0"/>
            </a:endParaRPr>
          </a:p>
        </p:txBody>
      </p:sp>
      <p:sp>
        <p:nvSpPr>
          <p:cNvPr id="1028" name="Title Placeholder 21"/>
          <p:cNvSpPr>
            <a:spLocks noGrp="1"/>
          </p:cNvSpPr>
          <p:nvPr>
            <p:ph type="title"/>
          </p:nvPr>
        </p:nvSpPr>
        <p:spPr bwMode="auto">
          <a:xfrm>
            <a:off x="425953" y="196212"/>
            <a:ext cx="8279943" cy="3323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title</a:t>
            </a:r>
          </a:p>
        </p:txBody>
      </p:sp>
      <p:sp>
        <p:nvSpPr>
          <p:cNvPr id="1029" name="Text Placeholder 12"/>
          <p:cNvSpPr>
            <a:spLocks noGrp="1"/>
          </p:cNvSpPr>
          <p:nvPr>
            <p:ph type="body" idx="1"/>
          </p:nvPr>
        </p:nvSpPr>
        <p:spPr bwMode="auto">
          <a:xfrm>
            <a:off x="425931" y="969180"/>
            <a:ext cx="8267136" cy="3609352"/>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
        <p:nvSpPr>
          <p:cNvPr id="4" name="TextBox 3"/>
          <p:cNvSpPr txBox="1"/>
          <p:nvPr/>
        </p:nvSpPr>
        <p:spPr bwMode="black">
          <a:xfrm>
            <a:off x="5459390" y="4810894"/>
            <a:ext cx="2743200" cy="138499"/>
          </a:xfrm>
          <a:prstGeom prst="rect">
            <a:avLst/>
          </a:prstGeom>
          <a:noFill/>
        </p:spPr>
        <p:txBody>
          <a:bodyPr lIns="0" tIns="0" rIns="0" bIns="0">
            <a:prstTxWarp prst="textNoShape">
              <a:avLst/>
            </a:prstTxWarp>
            <a:spAutoFit/>
          </a:bodyPr>
          <a:lstStyle/>
          <a:p>
            <a:pPr algn="r"/>
            <a:r>
              <a:rPr lang="en-US" sz="900" dirty="0" smtClean="0">
                <a:solidFill>
                  <a:srgbClr val="AAAAAA"/>
                </a:solidFill>
                <a:latin typeface="Museo Sans For Dell" pitchFamily="2" charset="0"/>
              </a:rPr>
              <a:t>Services</a:t>
            </a:r>
            <a:endParaRPr lang="en-US" sz="900" dirty="0">
              <a:solidFill>
                <a:srgbClr val="AAAAAA"/>
              </a:solidFill>
              <a:latin typeface="Museo Sans For Dell" pitchFamily="2" charset="0"/>
            </a:endParaRPr>
          </a:p>
        </p:txBody>
      </p:sp>
      <p:pic>
        <p:nvPicPr>
          <p:cNvPr id="9" name="Picture 8" descr="dell_gray_logo.png"/>
          <p:cNvPicPr>
            <a:picLocks noChangeAspect="1"/>
          </p:cNvPicPr>
          <p:nvPr/>
        </p:nvPicPr>
        <p:blipFill>
          <a:blip r:embed="rId21" cstate="screen"/>
          <a:stretch>
            <a:fillRect/>
          </a:stretch>
        </p:blipFill>
        <p:spPr bwMode="black">
          <a:xfrm>
            <a:off x="8285573" y="4647501"/>
            <a:ext cx="470832" cy="470832"/>
          </a:xfrm>
          <a:prstGeom prst="rect">
            <a:avLst/>
          </a:prstGeom>
        </p:spPr>
      </p:pic>
      <p:sp>
        <p:nvSpPr>
          <p:cNvPr id="12" name="TextBox 11" hidden="1"/>
          <p:cNvSpPr txBox="1"/>
          <p:nvPr/>
        </p:nvSpPr>
        <p:spPr>
          <a:xfrm>
            <a:off x="1724050" y="4844718"/>
            <a:ext cx="649537" cy="110800"/>
          </a:xfrm>
          <a:prstGeom prst="rect">
            <a:avLst/>
          </a:prstGeom>
          <a:noFill/>
        </p:spPr>
        <p:txBody>
          <a:bodyPr wrap="square" lIns="0" tIns="0" rIns="0" bIns="0" rtlCol="0" anchor="ctr">
            <a:spAutoFit/>
          </a:bodyPr>
          <a:lstStyle/>
          <a:p>
            <a:pPr>
              <a:lnSpc>
                <a:spcPct val="90000"/>
              </a:lnSpc>
              <a:spcBef>
                <a:spcPts val="600"/>
              </a:spcBef>
              <a:spcAft>
                <a:spcPts val="0"/>
              </a:spcAft>
              <a:buClr>
                <a:srgbClr val="0085C3"/>
              </a:buClr>
            </a:pPr>
            <a:fld id="{5084195E-6DF7-4B3B-A2AB-E67BEB13BF64}" type="datetime1">
              <a:rPr lang="en-US" sz="800" smtClean="0">
                <a:solidFill>
                  <a:srgbClr val="000000">
                    <a:lumMod val="50000"/>
                    <a:lumOff val="50000"/>
                  </a:srgbClr>
                </a:solidFill>
                <a:latin typeface="Museo Sans For Dell"/>
              </a:rPr>
              <a:pPr>
                <a:lnSpc>
                  <a:spcPct val="90000"/>
                </a:lnSpc>
                <a:spcBef>
                  <a:spcPts val="600"/>
                </a:spcBef>
                <a:spcAft>
                  <a:spcPts val="0"/>
                </a:spcAft>
                <a:buClr>
                  <a:srgbClr val="0085C3"/>
                </a:buClr>
              </a:pPr>
              <a:t>6/13/2017</a:t>
            </a:fld>
            <a:endParaRPr lang="en-US" sz="800" dirty="0" smtClean="0">
              <a:solidFill>
                <a:srgbClr val="000000">
                  <a:lumMod val="50000"/>
                  <a:lumOff val="50000"/>
                </a:srgbClr>
              </a:solidFill>
              <a:latin typeface="Museo Sans For Dell"/>
            </a:endParaRPr>
          </a:p>
        </p:txBody>
      </p:sp>
      <p:sp>
        <p:nvSpPr>
          <p:cNvPr id="10" name="TextBox 9"/>
          <p:cNvSpPr txBox="1"/>
          <p:nvPr/>
        </p:nvSpPr>
        <p:spPr>
          <a:xfrm>
            <a:off x="742950" y="4824081"/>
            <a:ext cx="933450" cy="124650"/>
          </a:xfrm>
          <a:prstGeom prst="rect">
            <a:avLst/>
          </a:prstGeom>
        </p:spPr>
        <p:txBody>
          <a:bodyPr vert="horz" wrap="square" lIns="0" tIns="0" rIns="0" bIns="0" rtlCol="0" anchor="ctr">
            <a:spAutoFit/>
          </a:bodyPr>
          <a:lstStyle/>
          <a:p>
            <a:pPr>
              <a:lnSpc>
                <a:spcPct val="90000"/>
              </a:lnSpc>
              <a:buClr>
                <a:srgbClr val="0085C3"/>
              </a:buClr>
            </a:pPr>
            <a:r>
              <a:rPr lang="en-US" sz="900" dirty="0" smtClean="0">
                <a:solidFill>
                  <a:srgbClr val="AAAAAA"/>
                </a:solidFill>
                <a:latin typeface="Museo Sans For Dell"/>
              </a:rPr>
              <a:t>Confidential</a:t>
            </a:r>
          </a:p>
        </p:txBody>
      </p:sp>
      <p:sp>
        <p:nvSpPr>
          <p:cNvPr id="2" name="fl"/>
          <p:cNvSpPr txBox="1"/>
          <p:nvPr/>
        </p:nvSpPr>
        <p:spPr>
          <a:xfrm>
            <a:off x="0" y="4829556"/>
            <a:ext cx="9144000" cy="0"/>
          </a:xfrm>
          <a:prstGeom prst="rect">
            <a:avLst/>
          </a:prstGeom>
          <a:noFill/>
        </p:spPr>
        <p:txBody>
          <a:bodyPr vert="horz" wrap="none" lIns="91389" tIns="45694" rIns="91389" bIns="45694" rtlCol="0">
            <a:noAutofit/>
          </a:bodyPr>
          <a:lstStyle/>
          <a:p>
            <a:pPr>
              <a:lnSpc>
                <a:spcPct val="90000"/>
              </a:lnSpc>
              <a:spcBef>
                <a:spcPts val="600"/>
              </a:spcBef>
              <a:spcAft>
                <a:spcPts val="0"/>
              </a:spcAft>
              <a:buClr>
                <a:srgbClr val="0085C3"/>
              </a:buClr>
            </a:pPr>
            <a:endParaRPr lang="en-US" sz="900" b="1" dirty="0" smtClean="0">
              <a:solidFill>
                <a:schemeClr val="tx1"/>
              </a:solidFill>
              <a:latin typeface="museo sans for dell"/>
            </a:endParaRPr>
          </a:p>
        </p:txBody>
      </p:sp>
    </p:spTree>
    <p:extLst>
      <p:ext uri="{BB962C8B-B14F-4D97-AF65-F5344CB8AC3E}">
        <p14:creationId xmlns:p14="http://schemas.microsoft.com/office/powerpoint/2010/main" val="3673841833"/>
      </p:ext>
    </p:extLst>
  </p:cSld>
  <p:clrMap bg1="dk2" tx1="lt1" bg2="dk1" tx2="lt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 id="2147484038" r:id="rId12"/>
    <p:sldLayoutId id="2147484039" r:id="rId13"/>
    <p:sldLayoutId id="2147484040" r:id="rId14"/>
    <p:sldLayoutId id="2147484041" r:id="rId15"/>
    <p:sldLayoutId id="2147484042" r:id="rId16"/>
    <p:sldLayoutId id="2147484043" r:id="rId17"/>
    <p:sldLayoutId id="2147484044" r:id="rId18"/>
    <p:sldLayoutId id="2147484045" r:id="rId19"/>
  </p:sldLayoutIdLst>
  <p:transition spd="med">
    <p:wipe dir="r"/>
  </p:transition>
  <p:timing>
    <p:tnLst>
      <p:par>
        <p:cTn id="1" dur="indefinite" restart="never" nodeType="tmRoot"/>
      </p:par>
    </p:tnLst>
  </p:timing>
  <p:hf sldNum="0" hdr="0" ftr="0" dt="0"/>
  <p:txStyles>
    <p:titleStyle>
      <a:lvl1pPr algn="l" rtl="0" eaLnBrk="1" fontAlgn="base" hangingPunct="1">
        <a:lnSpc>
          <a:spcPct val="90000"/>
        </a:lnSpc>
        <a:spcBef>
          <a:spcPct val="0"/>
        </a:spcBef>
        <a:spcAft>
          <a:spcPct val="0"/>
        </a:spcAft>
        <a:defRPr sz="2400" b="0" cap="none" baseline="0">
          <a:solidFill>
            <a:schemeClr val="accent1"/>
          </a:solidFill>
          <a:latin typeface="Museo For Dell" pitchFamily="2" charset="0"/>
          <a:ea typeface="Museo For Dell"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6947"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3893"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0841"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7789"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474" indent="-228474" algn="l" rtl="0" eaLnBrk="1" fontAlgn="base" hangingPunct="1">
        <a:lnSpc>
          <a:spcPct val="90000"/>
        </a:lnSpc>
        <a:spcBef>
          <a:spcPts val="1199"/>
        </a:spcBef>
        <a:spcAft>
          <a:spcPts val="0"/>
        </a:spcAft>
        <a:buClr>
          <a:schemeClr val="accent1"/>
        </a:buClr>
        <a:buFont typeface="Arial" pitchFamily="34" charset="0"/>
        <a:buChar char="•"/>
        <a:defRPr sz="1800">
          <a:solidFill>
            <a:srgbClr val="000000"/>
          </a:solidFill>
          <a:latin typeface="Museo Sans For Dell" pitchFamily="2" charset="0"/>
          <a:ea typeface="Museo Sans For Dell" pitchFamily="2" charset="0"/>
          <a:cs typeface="+mn-cs"/>
        </a:defRPr>
      </a:lvl1pPr>
      <a:lvl2pPr marL="574357" indent="-223715" algn="l" rtl="0" eaLnBrk="1" fontAlgn="base" hangingPunct="1">
        <a:lnSpc>
          <a:spcPct val="90000"/>
        </a:lnSpc>
        <a:spcBef>
          <a:spcPts val="300"/>
        </a:spcBef>
        <a:spcAft>
          <a:spcPts val="0"/>
        </a:spcAft>
        <a:buClr>
          <a:schemeClr val="accent1"/>
        </a:buClr>
        <a:buFont typeface="Museo Sans For Dell" pitchFamily="2" charset="0"/>
        <a:buChar char="–"/>
        <a:defRPr sz="1600" baseline="0">
          <a:solidFill>
            <a:srgbClr val="000000"/>
          </a:solidFill>
          <a:latin typeface="Museo Sans For Dell" pitchFamily="2" charset="0"/>
          <a:ea typeface="Museo Sans For Dell" pitchFamily="2" charset="0"/>
        </a:defRPr>
      </a:lvl2pPr>
      <a:lvl3pPr marL="908050" indent="-163513" algn="l" rtl="0" eaLnBrk="1" fontAlgn="base" hangingPunct="1">
        <a:lnSpc>
          <a:spcPct val="90000"/>
        </a:lnSpc>
        <a:spcBef>
          <a:spcPts val="300"/>
        </a:spcBef>
        <a:spcAft>
          <a:spcPts val="0"/>
        </a:spcAft>
        <a:buClr>
          <a:schemeClr val="accent1"/>
        </a:buClr>
        <a:buFont typeface="Museo Sans For Dell" pitchFamily="2" charset="0"/>
        <a:buChar char="›"/>
        <a:defRPr sz="1400" baseline="0">
          <a:solidFill>
            <a:srgbClr val="000000"/>
          </a:solidFill>
          <a:latin typeface="Museo Sans For Dell" pitchFamily="2" charset="0"/>
          <a:ea typeface="Museo Sans For Dell" pitchFamily="2" charset="0"/>
        </a:defRPr>
      </a:lvl3pPr>
      <a:lvl4pPr marL="1199485" indent="-176117" algn="l" rtl="0" eaLnBrk="1" fontAlgn="base" hangingPunct="1">
        <a:lnSpc>
          <a:spcPct val="90000"/>
        </a:lnSpc>
        <a:spcBef>
          <a:spcPts val="300"/>
        </a:spcBef>
        <a:spcAft>
          <a:spcPts val="0"/>
        </a:spcAft>
        <a:buClr>
          <a:schemeClr val="accent1"/>
        </a:buClr>
        <a:buFont typeface="Museo For Dell 300" pitchFamily="50" charset="0"/>
        <a:buChar char="»"/>
        <a:defRPr sz="1200">
          <a:solidFill>
            <a:srgbClr val="000000"/>
          </a:solidFill>
          <a:latin typeface="Museo Sans For Dell" pitchFamily="2" charset="0"/>
          <a:ea typeface="Museo Sans For Dell" pitchFamily="2" charset="0"/>
        </a:defRPr>
      </a:lvl4pPr>
      <a:lvl5pPr marL="1607248" indent="-236407"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4195" indent="-236407"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1141" indent="-236407"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8090" indent="-236407"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5036" indent="-236407"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3893" rtl="0" eaLnBrk="1" latinLnBrk="0" hangingPunct="1">
        <a:defRPr sz="1800" kern="1200">
          <a:solidFill>
            <a:schemeClr val="tx1"/>
          </a:solidFill>
          <a:latin typeface="+mn-lt"/>
          <a:ea typeface="+mn-ea"/>
          <a:cs typeface="+mn-cs"/>
        </a:defRPr>
      </a:lvl1pPr>
      <a:lvl2pPr marL="456947" algn="l" defTabSz="913893" rtl="0" eaLnBrk="1" latinLnBrk="0" hangingPunct="1">
        <a:defRPr sz="1800" kern="1200">
          <a:solidFill>
            <a:schemeClr val="tx1"/>
          </a:solidFill>
          <a:latin typeface="+mn-lt"/>
          <a:ea typeface="+mn-ea"/>
          <a:cs typeface="+mn-cs"/>
        </a:defRPr>
      </a:lvl2pPr>
      <a:lvl3pPr marL="913893" algn="l" defTabSz="913893" rtl="0" eaLnBrk="1" latinLnBrk="0" hangingPunct="1">
        <a:defRPr sz="1800" kern="1200">
          <a:solidFill>
            <a:schemeClr val="tx1"/>
          </a:solidFill>
          <a:latin typeface="+mn-lt"/>
          <a:ea typeface="+mn-ea"/>
          <a:cs typeface="+mn-cs"/>
        </a:defRPr>
      </a:lvl3pPr>
      <a:lvl4pPr marL="1370841" algn="l" defTabSz="913893" rtl="0" eaLnBrk="1" latinLnBrk="0" hangingPunct="1">
        <a:defRPr sz="1800" kern="1200">
          <a:solidFill>
            <a:schemeClr val="tx1"/>
          </a:solidFill>
          <a:latin typeface="+mn-lt"/>
          <a:ea typeface="+mn-ea"/>
          <a:cs typeface="+mn-cs"/>
        </a:defRPr>
      </a:lvl4pPr>
      <a:lvl5pPr marL="1827789" algn="l" defTabSz="913893" rtl="0" eaLnBrk="1" latinLnBrk="0" hangingPunct="1">
        <a:defRPr sz="1800" kern="1200">
          <a:solidFill>
            <a:schemeClr val="tx1"/>
          </a:solidFill>
          <a:latin typeface="+mn-lt"/>
          <a:ea typeface="+mn-ea"/>
          <a:cs typeface="+mn-cs"/>
        </a:defRPr>
      </a:lvl5pPr>
      <a:lvl6pPr marL="2284735" algn="l" defTabSz="913893" rtl="0" eaLnBrk="1" latinLnBrk="0" hangingPunct="1">
        <a:defRPr sz="1800" kern="1200">
          <a:solidFill>
            <a:schemeClr val="tx1"/>
          </a:solidFill>
          <a:latin typeface="+mn-lt"/>
          <a:ea typeface="+mn-ea"/>
          <a:cs typeface="+mn-cs"/>
        </a:defRPr>
      </a:lvl6pPr>
      <a:lvl7pPr marL="2741682" algn="l" defTabSz="913893" rtl="0" eaLnBrk="1" latinLnBrk="0" hangingPunct="1">
        <a:defRPr sz="1800" kern="1200">
          <a:solidFill>
            <a:schemeClr val="tx1"/>
          </a:solidFill>
          <a:latin typeface="+mn-lt"/>
          <a:ea typeface="+mn-ea"/>
          <a:cs typeface="+mn-cs"/>
        </a:defRPr>
      </a:lvl7pPr>
      <a:lvl8pPr marL="3198629" algn="l" defTabSz="913893" rtl="0" eaLnBrk="1" latinLnBrk="0" hangingPunct="1">
        <a:defRPr sz="1800" kern="1200">
          <a:solidFill>
            <a:schemeClr val="tx1"/>
          </a:solidFill>
          <a:latin typeface="+mn-lt"/>
          <a:ea typeface="+mn-ea"/>
          <a:cs typeface="+mn-cs"/>
        </a:defRPr>
      </a:lvl8pPr>
      <a:lvl9pPr marL="3655576" algn="l" defTabSz="9138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0.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17.xml"/><Relationship Id="rId5" Type="http://schemas.openxmlformats.org/officeDocument/2006/relationships/image" Target="../media/image25.jpeg"/><Relationship Id="rId4" Type="http://schemas.openxmlformats.org/officeDocument/2006/relationships/image" Target="../media/image24.jpeg"/></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0136" y="2376890"/>
            <a:ext cx="6694170" cy="387798"/>
          </a:xfrm>
        </p:spPr>
        <p:txBody>
          <a:bodyPr/>
          <a:lstStyle/>
          <a:p>
            <a:r>
              <a:rPr lang="en-US" dirty="0" smtClean="0"/>
              <a:t>Automation Testing Services</a:t>
            </a:r>
            <a:endParaRPr lang="en-US" sz="1800" dirty="0"/>
          </a:p>
        </p:txBody>
      </p:sp>
      <p:sp>
        <p:nvSpPr>
          <p:cNvPr id="5" name="TextBox 4"/>
          <p:cNvSpPr txBox="1"/>
          <p:nvPr/>
        </p:nvSpPr>
        <p:spPr>
          <a:xfrm>
            <a:off x="304799" y="2748897"/>
            <a:ext cx="7349067" cy="1138773"/>
          </a:xfrm>
          <a:prstGeom prst="rect">
            <a:avLst/>
          </a:prstGeom>
          <a:noFill/>
        </p:spPr>
        <p:txBody>
          <a:bodyPr wrap="square" rtlCol="0">
            <a:spAutoFit/>
          </a:bodyPr>
          <a:lstStyle/>
          <a:p>
            <a:r>
              <a:rPr lang="en-US" sz="2000" dirty="0">
                <a:solidFill>
                  <a:schemeClr val="bg1"/>
                </a:solidFill>
                <a:latin typeface="+mj-lt"/>
              </a:rPr>
              <a:t>Open Source Automation Solutions – Selenium </a:t>
            </a:r>
            <a:r>
              <a:rPr lang="en-US" sz="2000" dirty="0" smtClean="0">
                <a:solidFill>
                  <a:schemeClr val="bg1"/>
                </a:solidFill>
                <a:latin typeface="+mj-lt"/>
              </a:rPr>
              <a:t>Framework</a:t>
            </a:r>
          </a:p>
          <a:p>
            <a:endParaRPr lang="en-US" sz="2000" dirty="0" smtClean="0">
              <a:solidFill>
                <a:schemeClr val="bg1"/>
              </a:solidFill>
              <a:latin typeface="+mj-lt"/>
            </a:endParaRPr>
          </a:p>
          <a:p>
            <a:r>
              <a:rPr lang="en-US" sz="2800" b="1" dirty="0" smtClean="0">
                <a:solidFill>
                  <a:schemeClr val="bg1"/>
                </a:solidFill>
                <a:latin typeface="+mj-lt"/>
              </a:rPr>
              <a:t>Selenium O2</a:t>
            </a:r>
          </a:p>
        </p:txBody>
      </p:sp>
      <p:sp>
        <p:nvSpPr>
          <p:cNvPr id="6" name="Subtitle 7"/>
          <p:cNvSpPr txBox="1">
            <a:spLocks/>
          </p:cNvSpPr>
          <p:nvPr/>
        </p:nvSpPr>
        <p:spPr>
          <a:xfrm>
            <a:off x="387096" y="3980614"/>
            <a:ext cx="4883554" cy="391385"/>
          </a:xfrm>
          <a:prstGeom prst="rect">
            <a:avLst/>
          </a:prstGeom>
        </p:spPr>
        <p:txBody>
          <a:bodyPr/>
          <a:lstStyle>
            <a:lvl1pPr marL="228600" indent="-228600" algn="l" rtl="0" eaLnBrk="1" fontAlgn="base" hangingPunct="1">
              <a:lnSpc>
                <a:spcPct val="90000"/>
              </a:lnSpc>
              <a:spcBef>
                <a:spcPts val="1200"/>
              </a:spcBef>
              <a:spcAft>
                <a:spcPts val="0"/>
              </a:spcAft>
              <a:buClr>
                <a:schemeClr val="accent1"/>
              </a:buClr>
              <a:buFont typeface="Arial" pitchFamily="34" charset="0"/>
              <a:buChar char="•"/>
              <a:defRPr sz="1800">
                <a:solidFill>
                  <a:schemeClr val="tx1"/>
                </a:solidFill>
                <a:latin typeface="Museo Sans For Dell" pitchFamily="2" charset="0"/>
                <a:ea typeface="Museo Sans For Dell" pitchFamily="2" charset="0"/>
                <a:cs typeface="+mn-cs"/>
              </a:defRPr>
            </a:lvl1pPr>
            <a:lvl2pPr marL="574675" indent="-223838" algn="l" rtl="0" eaLnBrk="1" fontAlgn="base" hangingPunct="1">
              <a:lnSpc>
                <a:spcPct val="90000"/>
              </a:lnSpc>
              <a:spcBef>
                <a:spcPts val="300"/>
              </a:spcBef>
              <a:spcAft>
                <a:spcPts val="0"/>
              </a:spcAft>
              <a:buClr>
                <a:schemeClr val="accent1"/>
              </a:buClr>
              <a:buFont typeface="Museo Sans For Dell" pitchFamily="2" charset="0"/>
              <a:buChar char="–"/>
              <a:defRPr sz="1600" baseline="0">
                <a:solidFill>
                  <a:schemeClr val="tx1"/>
                </a:solidFill>
                <a:latin typeface="Museo Sans For Dell" pitchFamily="2" charset="0"/>
                <a:ea typeface="Museo Sans For Dell" pitchFamily="2" charset="0"/>
              </a:defRPr>
            </a:lvl2pPr>
            <a:lvl3pPr marL="909638" indent="-220663" algn="l" rtl="0" eaLnBrk="1" fontAlgn="base" hangingPunct="1">
              <a:lnSpc>
                <a:spcPct val="90000"/>
              </a:lnSpc>
              <a:spcBef>
                <a:spcPts val="300"/>
              </a:spcBef>
              <a:spcAft>
                <a:spcPts val="0"/>
              </a:spcAft>
              <a:buClr>
                <a:schemeClr val="accent1"/>
              </a:buClr>
              <a:buFont typeface="Museo Sans For Dell" pitchFamily="2" charset="0"/>
              <a:buChar char="–"/>
              <a:defRPr sz="1400" baseline="0">
                <a:solidFill>
                  <a:schemeClr val="tx1"/>
                </a:solidFill>
                <a:latin typeface="Museo Sans For Dell" pitchFamily="2" charset="0"/>
                <a:ea typeface="Museo Sans For Dell" pitchFamily="2" charset="0"/>
              </a:defRPr>
            </a:lvl3pPr>
            <a:lvl4pPr marL="1200150" indent="-176213" algn="l" rtl="0" eaLnBrk="1" fontAlgn="base" hangingPunct="1">
              <a:lnSpc>
                <a:spcPct val="90000"/>
              </a:lnSpc>
              <a:spcBef>
                <a:spcPts val="300"/>
              </a:spcBef>
              <a:spcAft>
                <a:spcPts val="0"/>
              </a:spcAft>
              <a:buClr>
                <a:schemeClr val="accent1"/>
              </a:buClr>
              <a:buFont typeface="Museo For Dell 300" pitchFamily="50" charset="0"/>
              <a:buChar char="–"/>
              <a:defRPr sz="1200">
                <a:solidFill>
                  <a:schemeClr val="tx1"/>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a:lstStyle>
          <a:p>
            <a:pPr marL="0" indent="0">
              <a:buClr>
                <a:srgbClr val="0085C3"/>
              </a:buClr>
              <a:buFont typeface="Arial" pitchFamily="34" charset="0"/>
              <a:buNone/>
            </a:pPr>
            <a:r>
              <a:rPr lang="en-US" sz="1200" dirty="0" smtClean="0">
                <a:solidFill>
                  <a:schemeClr val="bg1"/>
                </a:solidFill>
              </a:rPr>
              <a:t>June </a:t>
            </a:r>
            <a:r>
              <a:rPr lang="en-US" sz="1200" dirty="0" smtClean="0">
                <a:solidFill>
                  <a:schemeClr val="bg1"/>
                </a:solidFill>
              </a:rPr>
              <a:t>2017</a:t>
            </a:r>
            <a:endParaRPr lang="en-US" sz="1200" dirty="0">
              <a:solidFill>
                <a:schemeClr val="bg1"/>
              </a:solidFill>
            </a:endParaRPr>
          </a:p>
        </p:txBody>
      </p:sp>
      <p:sp>
        <p:nvSpPr>
          <p:cNvPr id="3" name="flFirstPage"/>
          <p:cNvSpPr txBox="1"/>
          <p:nvPr/>
        </p:nvSpPr>
        <p:spPr>
          <a:xfrm>
            <a:off x="0" y="4805680"/>
            <a:ext cx="184731" cy="369332"/>
          </a:xfrm>
          <a:prstGeom prst="rect">
            <a:avLst/>
          </a:prstGeom>
          <a:noFill/>
        </p:spPr>
        <p:txBody>
          <a:bodyPr vert="horz" wrap="none" rtlCol="0">
            <a:spAutoFit/>
          </a:bodyPr>
          <a:lstStyle/>
          <a:p>
            <a:pPr>
              <a:lnSpc>
                <a:spcPct val="90000"/>
              </a:lnSpc>
              <a:spcBef>
                <a:spcPts val="600"/>
              </a:spcBef>
              <a:spcAft>
                <a:spcPts val="0"/>
              </a:spcAft>
              <a:buClr>
                <a:schemeClr val="bg1"/>
              </a:buClr>
            </a:pPr>
            <a:endParaRPr lang="en-US" sz="2000" dirty="0" err="1" smtClean="0">
              <a:latin typeface="+mn-lt"/>
            </a:endParaRPr>
          </a:p>
        </p:txBody>
      </p:sp>
    </p:spTree>
    <p:extLst>
      <p:ext uri="{BB962C8B-B14F-4D97-AF65-F5344CB8AC3E}">
        <p14:creationId xmlns:p14="http://schemas.microsoft.com/office/powerpoint/2010/main" val="1899226181"/>
      </p:ext>
    </p:extLst>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196171"/>
            <a:ext cx="8248650" cy="332399"/>
          </a:xfrm>
        </p:spPr>
        <p:txBody>
          <a:bodyPr/>
          <a:lstStyle/>
          <a:p>
            <a:r>
              <a:rPr lang="en-US" sz="2400" dirty="0" smtClean="0"/>
              <a:t>Components – Forms filling and verification</a:t>
            </a:r>
            <a:endParaRPr lang="en-US" sz="2400" dirty="0"/>
          </a:p>
        </p:txBody>
      </p:sp>
      <p:sp>
        <p:nvSpPr>
          <p:cNvPr id="3" name="TextBox 2"/>
          <p:cNvSpPr txBox="1"/>
          <p:nvPr/>
        </p:nvSpPr>
        <p:spPr>
          <a:xfrm>
            <a:off x="587022" y="846667"/>
            <a:ext cx="7360356"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altLang="zh-CN" sz="1200" dirty="0" smtClean="0">
                <a:ea typeface="宋体" pitchFamily="2" charset="-122"/>
              </a:rPr>
              <a:t>Fill  - fills, submits and verifies the result for the forms in the application with static data</a:t>
            </a:r>
          </a:p>
          <a:p>
            <a:pPr marL="285750" indent="-285750">
              <a:lnSpc>
                <a:spcPct val="150000"/>
              </a:lnSpc>
              <a:buFont typeface="Arial" panose="020B0604020202020204" pitchFamily="34" charset="0"/>
              <a:buChar char="•"/>
            </a:pPr>
            <a:r>
              <a:rPr lang="en-GB" altLang="zh-CN" sz="1200" dirty="0">
                <a:ea typeface="宋体" pitchFamily="2" charset="-122"/>
              </a:rPr>
              <a:t>Fill  - </a:t>
            </a:r>
            <a:r>
              <a:rPr lang="en-GB" altLang="zh-CN" sz="1200" dirty="0" smtClean="0">
                <a:ea typeface="宋体" pitchFamily="2" charset="-122"/>
              </a:rPr>
              <a:t>fills, </a:t>
            </a:r>
            <a:r>
              <a:rPr lang="en-GB" altLang="zh-CN" sz="1200" dirty="0">
                <a:ea typeface="宋体" pitchFamily="2" charset="-122"/>
              </a:rPr>
              <a:t>submits and verifies the result for</a:t>
            </a:r>
            <a:r>
              <a:rPr lang="en-GB" altLang="zh-CN" sz="1200" dirty="0" smtClean="0">
                <a:ea typeface="宋体" pitchFamily="2" charset="-122"/>
              </a:rPr>
              <a:t> </a:t>
            </a:r>
            <a:r>
              <a:rPr lang="en-GB" altLang="zh-CN" sz="1200" dirty="0">
                <a:ea typeface="宋体" pitchFamily="2" charset="-122"/>
              </a:rPr>
              <a:t>the forms in the application with </a:t>
            </a:r>
            <a:r>
              <a:rPr lang="en-GB" altLang="zh-CN" sz="1200" dirty="0" smtClean="0">
                <a:ea typeface="宋体" pitchFamily="2" charset="-122"/>
              </a:rPr>
              <a:t>dynamic </a:t>
            </a:r>
            <a:r>
              <a:rPr lang="en-GB" altLang="zh-CN" sz="1200" dirty="0">
                <a:ea typeface="宋体" pitchFamily="2" charset="-122"/>
              </a:rPr>
              <a:t>data </a:t>
            </a:r>
            <a:r>
              <a:rPr lang="en-GB" altLang="zh-CN" sz="1200" dirty="0" smtClean="0">
                <a:ea typeface="宋体" pitchFamily="2" charset="-122"/>
              </a:rPr>
              <a:t>from excel</a:t>
            </a:r>
          </a:p>
          <a:p>
            <a:pPr marL="285750" indent="-285750">
              <a:lnSpc>
                <a:spcPct val="150000"/>
              </a:lnSpc>
              <a:buFont typeface="Arial" panose="020B0604020202020204" pitchFamily="34" charset="0"/>
              <a:buChar char="•"/>
            </a:pPr>
            <a:r>
              <a:rPr lang="en-GB" altLang="zh-CN" sz="1200" dirty="0" smtClean="0">
                <a:ea typeface="宋体" pitchFamily="2" charset="-122"/>
              </a:rPr>
              <a:t>Verify fields – verifies if the field exist, displayed and enabled</a:t>
            </a:r>
          </a:p>
          <a:p>
            <a:pPr marL="285750" indent="-285750">
              <a:lnSpc>
                <a:spcPct val="150000"/>
              </a:lnSpc>
              <a:buFont typeface="Arial" panose="020B0604020202020204" pitchFamily="34" charset="0"/>
              <a:buChar char="•"/>
            </a:pPr>
            <a:r>
              <a:rPr lang="en-GB" altLang="zh-CN" sz="1200" dirty="0" smtClean="0">
                <a:ea typeface="宋体" pitchFamily="2" charset="-122"/>
              </a:rPr>
              <a:t>Verify – verifies the form data with static data</a:t>
            </a:r>
          </a:p>
          <a:p>
            <a:pPr marL="285750" indent="-285750">
              <a:lnSpc>
                <a:spcPct val="150000"/>
              </a:lnSpc>
              <a:buFont typeface="Arial" panose="020B0604020202020204" pitchFamily="34" charset="0"/>
              <a:buChar char="•"/>
            </a:pPr>
            <a:r>
              <a:rPr lang="en-GB" altLang="zh-CN" sz="1200" dirty="0">
                <a:ea typeface="宋体" pitchFamily="2" charset="-122"/>
              </a:rPr>
              <a:t>Verify – verifies the form data with </a:t>
            </a:r>
            <a:r>
              <a:rPr lang="en-GB" altLang="zh-CN" sz="1200" dirty="0" smtClean="0">
                <a:ea typeface="宋体" pitchFamily="2" charset="-122"/>
              </a:rPr>
              <a:t>dynamic data from excel</a:t>
            </a:r>
            <a:endParaRPr lang="en-GB" altLang="zh-CN" sz="1200" dirty="0">
              <a:ea typeface="宋体" pitchFamily="2" charset="-122"/>
            </a:endParaRPr>
          </a:p>
          <a:p>
            <a:pPr marL="285750" indent="-285750">
              <a:lnSpc>
                <a:spcPct val="150000"/>
              </a:lnSpc>
              <a:buFont typeface="Arial" panose="020B0604020202020204" pitchFamily="34" charset="0"/>
              <a:buChar char="•"/>
            </a:pPr>
            <a:endParaRPr lang="en-GB" altLang="zh-CN" sz="1200" dirty="0">
              <a:ea typeface="宋体" pitchFamily="2" charset="-122"/>
            </a:endParaRPr>
          </a:p>
        </p:txBody>
      </p:sp>
      <p:pic>
        <p:nvPicPr>
          <p:cNvPr id="8" name="Picture 7"/>
          <p:cNvPicPr>
            <a:picLocks noChangeAspect="1"/>
          </p:cNvPicPr>
          <p:nvPr/>
        </p:nvPicPr>
        <p:blipFill>
          <a:blip r:embed="rId3"/>
          <a:stretch>
            <a:fillRect/>
          </a:stretch>
        </p:blipFill>
        <p:spPr>
          <a:xfrm>
            <a:off x="466205" y="2377441"/>
            <a:ext cx="4345415" cy="2168842"/>
          </a:xfrm>
          <a:prstGeom prst="rect">
            <a:avLst/>
          </a:prstGeom>
          <a:ln w="6350" cap="sq">
            <a:solidFill>
              <a:srgbClr val="D1D1D1"/>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rotWithShape="1">
          <a:blip r:embed="rId4"/>
          <a:srcRect l="10517"/>
          <a:stretch/>
        </p:blipFill>
        <p:spPr>
          <a:xfrm>
            <a:off x="4963878" y="2377442"/>
            <a:ext cx="4084216" cy="2168842"/>
          </a:xfrm>
          <a:prstGeom prst="rect">
            <a:avLst/>
          </a:prstGeom>
          <a:ln w="6350" cap="sq">
            <a:solidFill>
              <a:srgbClr val="D1D1D1"/>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173232439"/>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196171"/>
            <a:ext cx="8248650" cy="332399"/>
          </a:xfrm>
        </p:spPr>
        <p:txBody>
          <a:bodyPr/>
          <a:lstStyle/>
          <a:p>
            <a:r>
              <a:rPr lang="en-US" sz="2400" dirty="0" smtClean="0"/>
              <a:t>Components – Web tables handling</a:t>
            </a:r>
            <a:endParaRPr lang="en-US" sz="2400" dirty="0"/>
          </a:p>
        </p:txBody>
      </p:sp>
      <p:sp>
        <p:nvSpPr>
          <p:cNvPr id="3" name="TextBox 2"/>
          <p:cNvSpPr txBox="1"/>
          <p:nvPr/>
        </p:nvSpPr>
        <p:spPr>
          <a:xfrm>
            <a:off x="587022" y="846667"/>
            <a:ext cx="7360356" cy="14773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altLang="zh-CN" sz="1200" dirty="0" smtClean="0">
                <a:ea typeface="宋体" pitchFamily="2" charset="-122"/>
              </a:rPr>
              <a:t>Table – gives column, rows and heading</a:t>
            </a:r>
          </a:p>
          <a:p>
            <a:pPr marL="285750" indent="-285750">
              <a:lnSpc>
                <a:spcPct val="150000"/>
              </a:lnSpc>
              <a:buFont typeface="Arial" panose="020B0604020202020204" pitchFamily="34" charset="0"/>
              <a:buChar char="•"/>
            </a:pPr>
            <a:r>
              <a:rPr lang="en-GB" altLang="zh-CN" sz="1200" dirty="0" smtClean="0">
                <a:ea typeface="宋体" pitchFamily="2" charset="-122"/>
              </a:rPr>
              <a:t>Columns  - gives column names and count</a:t>
            </a:r>
          </a:p>
          <a:p>
            <a:pPr marL="285750" indent="-285750">
              <a:lnSpc>
                <a:spcPct val="150000"/>
              </a:lnSpc>
              <a:buFont typeface="Arial" panose="020B0604020202020204" pitchFamily="34" charset="0"/>
              <a:buChar char="•"/>
            </a:pPr>
            <a:r>
              <a:rPr lang="en-GB" altLang="zh-CN" sz="1200" dirty="0" smtClean="0">
                <a:ea typeface="宋体" pitchFamily="2" charset="-122"/>
              </a:rPr>
              <a:t>Rows  </a:t>
            </a:r>
            <a:r>
              <a:rPr lang="en-GB" altLang="zh-CN" sz="1200" dirty="0">
                <a:ea typeface="宋体" pitchFamily="2" charset="-122"/>
              </a:rPr>
              <a:t>- </a:t>
            </a:r>
            <a:r>
              <a:rPr lang="en-GB" altLang="zh-CN" sz="1200" dirty="0" smtClean="0">
                <a:ea typeface="宋体" pitchFamily="2" charset="-122"/>
              </a:rPr>
              <a:t>gives row count, row data</a:t>
            </a:r>
          </a:p>
          <a:p>
            <a:pPr marL="285750" indent="-285750">
              <a:lnSpc>
                <a:spcPct val="150000"/>
              </a:lnSpc>
              <a:buFont typeface="Arial" panose="020B0604020202020204" pitchFamily="34" charset="0"/>
              <a:buChar char="•"/>
            </a:pPr>
            <a:r>
              <a:rPr lang="en-GB" altLang="zh-CN" sz="1200" dirty="0" smtClean="0">
                <a:ea typeface="宋体" pitchFamily="2" charset="-122"/>
              </a:rPr>
              <a:t>Cells – gives cell data</a:t>
            </a:r>
            <a:endParaRPr lang="en-GB" altLang="zh-CN" sz="1200" dirty="0">
              <a:ea typeface="宋体" pitchFamily="2" charset="-122"/>
            </a:endParaRPr>
          </a:p>
          <a:p>
            <a:pPr marL="285750" indent="-285750">
              <a:lnSpc>
                <a:spcPct val="150000"/>
              </a:lnSpc>
              <a:buFont typeface="Arial" panose="020B0604020202020204" pitchFamily="34" charset="0"/>
              <a:buChar char="•"/>
            </a:pPr>
            <a:endParaRPr lang="en-GB" altLang="zh-CN" sz="1200" dirty="0">
              <a:ea typeface="宋体" pitchFamily="2" charset="-122"/>
            </a:endParaRPr>
          </a:p>
        </p:txBody>
      </p:sp>
      <p:pic>
        <p:nvPicPr>
          <p:cNvPr id="12" name="Picture 11"/>
          <p:cNvPicPr>
            <a:picLocks noChangeAspect="1"/>
          </p:cNvPicPr>
          <p:nvPr/>
        </p:nvPicPr>
        <p:blipFill>
          <a:blip r:embed="rId3"/>
          <a:stretch>
            <a:fillRect/>
          </a:stretch>
        </p:blipFill>
        <p:spPr>
          <a:xfrm>
            <a:off x="587022" y="2018237"/>
            <a:ext cx="6823181" cy="2544237"/>
          </a:xfrm>
          <a:prstGeom prst="rect">
            <a:avLst/>
          </a:prstGeom>
          <a:ln w="3175" cap="sq">
            <a:solidFill>
              <a:srgbClr val="D1D1D1"/>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238918856"/>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196171"/>
            <a:ext cx="8248650" cy="332399"/>
          </a:xfrm>
        </p:spPr>
        <p:txBody>
          <a:bodyPr/>
          <a:lstStyle/>
          <a:p>
            <a:r>
              <a:rPr lang="en-US" sz="2400" dirty="0" smtClean="0"/>
              <a:t>Components – Utilities</a:t>
            </a:r>
            <a:endParaRPr lang="en-US" sz="2400" dirty="0"/>
          </a:p>
        </p:txBody>
      </p:sp>
      <p:sp>
        <p:nvSpPr>
          <p:cNvPr id="3" name="TextBox 2"/>
          <p:cNvSpPr txBox="1"/>
          <p:nvPr/>
        </p:nvSpPr>
        <p:spPr>
          <a:xfrm>
            <a:off x="587022" y="846667"/>
            <a:ext cx="7360356" cy="23083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altLang="zh-CN" sz="1200" dirty="0" smtClean="0">
                <a:ea typeface="宋体" pitchFamily="2" charset="-122"/>
              </a:rPr>
              <a:t>Excel file handling (open, save, get cell data, set cell data)</a:t>
            </a:r>
            <a:endParaRPr lang="en-GB" altLang="zh-CN" sz="1200" dirty="0">
              <a:ea typeface="宋体" pitchFamily="2" charset="-122"/>
            </a:endParaRPr>
          </a:p>
          <a:p>
            <a:pPr marL="285750" indent="-285750">
              <a:lnSpc>
                <a:spcPct val="150000"/>
              </a:lnSpc>
              <a:buFont typeface="Arial" panose="020B0604020202020204" pitchFamily="34" charset="0"/>
              <a:buChar char="•"/>
            </a:pPr>
            <a:r>
              <a:rPr lang="en-GB" altLang="zh-CN" sz="1200" dirty="0" smtClean="0">
                <a:ea typeface="宋体" pitchFamily="2" charset="-122"/>
              </a:rPr>
              <a:t>Database methods (open, run </a:t>
            </a:r>
            <a:r>
              <a:rPr lang="en-GB" altLang="zh-CN" sz="1200" dirty="0" err="1" smtClean="0">
                <a:ea typeface="宋体" pitchFamily="2" charset="-122"/>
              </a:rPr>
              <a:t>sql</a:t>
            </a:r>
            <a:r>
              <a:rPr lang="en-GB" altLang="zh-CN" sz="1200" dirty="0" smtClean="0">
                <a:ea typeface="宋体" pitchFamily="2" charset="-122"/>
              </a:rPr>
              <a:t> queries)</a:t>
            </a:r>
            <a:endParaRPr lang="en-GB" altLang="zh-CN" sz="1200" dirty="0">
              <a:ea typeface="宋体" pitchFamily="2" charset="-122"/>
            </a:endParaRPr>
          </a:p>
          <a:p>
            <a:pPr marL="285750" indent="-285750">
              <a:lnSpc>
                <a:spcPct val="150000"/>
              </a:lnSpc>
              <a:buFont typeface="Arial" panose="020B0604020202020204" pitchFamily="34" charset="0"/>
              <a:buChar char="•"/>
            </a:pPr>
            <a:r>
              <a:rPr lang="en-GB" altLang="zh-CN" sz="1200" dirty="0" smtClean="0">
                <a:ea typeface="宋体" pitchFamily="2" charset="-122"/>
              </a:rPr>
              <a:t>File handling (copy, delete, file existence)</a:t>
            </a:r>
            <a:endParaRPr lang="en-GB" altLang="zh-CN" sz="1200" dirty="0">
              <a:ea typeface="宋体" pitchFamily="2" charset="-122"/>
            </a:endParaRPr>
          </a:p>
          <a:p>
            <a:pPr marL="285750" indent="-285750">
              <a:lnSpc>
                <a:spcPct val="150000"/>
              </a:lnSpc>
              <a:buFont typeface="Arial" panose="020B0604020202020204" pitchFamily="34" charset="0"/>
              <a:buChar char="•"/>
            </a:pPr>
            <a:r>
              <a:rPr lang="en-GB" altLang="zh-CN" sz="1200" dirty="0" smtClean="0">
                <a:ea typeface="宋体" pitchFamily="2" charset="-122"/>
              </a:rPr>
              <a:t>Date conversions</a:t>
            </a:r>
          </a:p>
          <a:p>
            <a:pPr marL="285750" indent="-285750">
              <a:lnSpc>
                <a:spcPct val="150000"/>
              </a:lnSpc>
              <a:buFont typeface="Arial" panose="020B0604020202020204" pitchFamily="34" charset="0"/>
              <a:buChar char="•"/>
            </a:pPr>
            <a:r>
              <a:rPr lang="en-GB" altLang="zh-CN" sz="1200" dirty="0" smtClean="0">
                <a:ea typeface="宋体" pitchFamily="2" charset="-122"/>
              </a:rPr>
              <a:t>Clipboard functions</a:t>
            </a:r>
          </a:p>
          <a:p>
            <a:pPr marL="285750" indent="-285750">
              <a:lnSpc>
                <a:spcPct val="150000"/>
              </a:lnSpc>
              <a:buFont typeface="Arial" panose="020B0604020202020204" pitchFamily="34" charset="0"/>
              <a:buChar char="•"/>
            </a:pPr>
            <a:r>
              <a:rPr lang="en-GB" altLang="zh-CN" sz="1200" dirty="0" smtClean="0">
                <a:ea typeface="宋体" pitchFamily="2" charset="-122"/>
              </a:rPr>
              <a:t>Downloading files from </a:t>
            </a:r>
            <a:r>
              <a:rPr lang="en-GB" altLang="zh-CN" sz="1200" dirty="0" err="1" smtClean="0">
                <a:ea typeface="宋体" pitchFamily="2" charset="-122"/>
              </a:rPr>
              <a:t>urls</a:t>
            </a:r>
            <a:endParaRPr lang="en-GB" altLang="zh-CN" sz="1200" dirty="0" smtClean="0">
              <a:ea typeface="宋体" pitchFamily="2" charset="-122"/>
            </a:endParaRPr>
          </a:p>
          <a:p>
            <a:pPr marL="285750" indent="-285750">
              <a:lnSpc>
                <a:spcPct val="150000"/>
              </a:lnSpc>
              <a:buFont typeface="Arial" panose="020B0604020202020204" pitchFamily="34" charset="0"/>
              <a:buChar char="•"/>
            </a:pPr>
            <a:r>
              <a:rPr lang="en-GB" altLang="zh-CN" sz="1200" dirty="0" smtClean="0">
                <a:ea typeface="宋体" pitchFamily="2" charset="-122"/>
              </a:rPr>
              <a:t>PDF validations</a:t>
            </a:r>
            <a:endParaRPr lang="en-GB" altLang="zh-CN" sz="1200" dirty="0">
              <a:ea typeface="宋体" pitchFamily="2" charset="-122"/>
            </a:endParaRPr>
          </a:p>
          <a:p>
            <a:pPr marL="285750" indent="-285750">
              <a:lnSpc>
                <a:spcPct val="150000"/>
              </a:lnSpc>
              <a:buFont typeface="Arial" panose="020B0604020202020204" pitchFamily="34" charset="0"/>
              <a:buChar char="•"/>
            </a:pPr>
            <a:endParaRPr lang="en-GB" altLang="zh-CN" sz="1200" dirty="0" smtClean="0">
              <a:ea typeface="宋体" pitchFamily="2" charset="-122"/>
            </a:endParaRPr>
          </a:p>
        </p:txBody>
      </p:sp>
    </p:spTree>
    <p:extLst>
      <p:ext uri="{BB962C8B-B14F-4D97-AF65-F5344CB8AC3E}">
        <p14:creationId xmlns:p14="http://schemas.microsoft.com/office/powerpoint/2010/main" val="3044398804"/>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196171"/>
            <a:ext cx="8248650" cy="332399"/>
          </a:xfrm>
        </p:spPr>
        <p:txBody>
          <a:bodyPr/>
          <a:lstStyle/>
          <a:p>
            <a:r>
              <a:rPr lang="en-US" sz="2400" dirty="0" smtClean="0"/>
              <a:t>Components – Custom reports</a:t>
            </a:r>
            <a:endParaRPr lang="en-US" sz="2400" dirty="0"/>
          </a:p>
        </p:txBody>
      </p:sp>
      <p:sp>
        <p:nvSpPr>
          <p:cNvPr id="5" name="TextBox 4"/>
          <p:cNvSpPr txBox="1"/>
          <p:nvPr/>
        </p:nvSpPr>
        <p:spPr>
          <a:xfrm>
            <a:off x="5760721" y="790222"/>
            <a:ext cx="3055902" cy="1611980"/>
          </a:xfrm>
          <a:prstGeom prst="rect">
            <a:avLst/>
          </a:prstGeom>
          <a:noFill/>
        </p:spPr>
        <p:txBody>
          <a:bodyPr wrap="square" rtlCol="0">
            <a:spAutoFit/>
          </a:bodyPr>
          <a:lstStyle/>
          <a:p>
            <a:pPr marL="171450" indent="-171450">
              <a:lnSpc>
                <a:spcPct val="150000"/>
              </a:lnSpc>
              <a:spcBef>
                <a:spcPts val="600"/>
              </a:spcBef>
              <a:spcAft>
                <a:spcPts val="0"/>
              </a:spcAft>
              <a:buClr>
                <a:schemeClr val="bg1"/>
              </a:buClr>
              <a:buFont typeface="Wingdings" panose="05000000000000000000" pitchFamily="2" charset="2"/>
              <a:buChar char="ü"/>
            </a:pPr>
            <a:r>
              <a:rPr lang="en-US" sz="1050" dirty="0" smtClean="0">
                <a:latin typeface="+mn-lt"/>
              </a:rPr>
              <a:t>Generates HTML, Excel, Custom reports</a:t>
            </a:r>
          </a:p>
          <a:p>
            <a:pPr marL="171450" indent="-171450">
              <a:lnSpc>
                <a:spcPct val="150000"/>
              </a:lnSpc>
              <a:spcBef>
                <a:spcPts val="600"/>
              </a:spcBef>
              <a:spcAft>
                <a:spcPts val="0"/>
              </a:spcAft>
              <a:buClr>
                <a:schemeClr val="bg1"/>
              </a:buClr>
              <a:buFont typeface="Wingdings" panose="05000000000000000000" pitchFamily="2" charset="2"/>
              <a:buChar char="ü"/>
            </a:pPr>
            <a:r>
              <a:rPr lang="en-US" sz="1050" dirty="0" smtClean="0">
                <a:latin typeface="+mn-lt"/>
              </a:rPr>
              <a:t>Generates Script level result report</a:t>
            </a:r>
          </a:p>
          <a:p>
            <a:pPr marL="171450" indent="-171450">
              <a:lnSpc>
                <a:spcPct val="150000"/>
              </a:lnSpc>
              <a:spcBef>
                <a:spcPts val="600"/>
              </a:spcBef>
              <a:spcAft>
                <a:spcPts val="0"/>
              </a:spcAft>
              <a:buClr>
                <a:schemeClr val="bg1"/>
              </a:buClr>
              <a:buFont typeface="Wingdings" panose="05000000000000000000" pitchFamily="2" charset="2"/>
              <a:buChar char="ü"/>
            </a:pPr>
            <a:r>
              <a:rPr lang="en-US" sz="1050" dirty="0" smtClean="0">
                <a:latin typeface="+mn-lt"/>
              </a:rPr>
              <a:t>Generates Test case level report</a:t>
            </a:r>
            <a:endParaRPr lang="en-US" sz="1050" dirty="0">
              <a:latin typeface="+mn-lt"/>
            </a:endParaRPr>
          </a:p>
          <a:p>
            <a:pPr marL="171450" indent="-171450">
              <a:lnSpc>
                <a:spcPct val="150000"/>
              </a:lnSpc>
              <a:spcBef>
                <a:spcPts val="600"/>
              </a:spcBef>
              <a:spcAft>
                <a:spcPts val="0"/>
              </a:spcAft>
              <a:buClr>
                <a:schemeClr val="bg1"/>
              </a:buClr>
              <a:buFont typeface="Wingdings" panose="05000000000000000000" pitchFamily="2" charset="2"/>
              <a:buChar char="ü"/>
            </a:pPr>
            <a:r>
              <a:rPr lang="en-US" sz="1050" dirty="0" smtClean="0">
                <a:latin typeface="+mn-lt"/>
              </a:rPr>
              <a:t>Generates Screenshot at every step </a:t>
            </a:r>
          </a:p>
          <a:p>
            <a:pPr marL="171450" indent="-171450">
              <a:lnSpc>
                <a:spcPct val="150000"/>
              </a:lnSpc>
              <a:spcBef>
                <a:spcPts val="600"/>
              </a:spcBef>
              <a:spcAft>
                <a:spcPts val="0"/>
              </a:spcAft>
              <a:buClr>
                <a:schemeClr val="bg1"/>
              </a:buClr>
              <a:buFont typeface="Wingdings" panose="05000000000000000000" pitchFamily="2" charset="2"/>
              <a:buChar char="ü"/>
            </a:pPr>
            <a:r>
              <a:rPr lang="en-US" sz="1050" dirty="0" smtClean="0">
                <a:latin typeface="+mn-lt"/>
              </a:rPr>
              <a:t>Provides Expected value and Actual value</a:t>
            </a:r>
            <a:endParaRPr lang="en-US" sz="1050" dirty="0">
              <a:latin typeface="+mn-lt"/>
            </a:endParaRPr>
          </a:p>
        </p:txBody>
      </p:sp>
      <p:pic>
        <p:nvPicPr>
          <p:cNvPr id="3" name="Picture 2"/>
          <p:cNvPicPr>
            <a:picLocks noChangeAspect="1"/>
          </p:cNvPicPr>
          <p:nvPr/>
        </p:nvPicPr>
        <p:blipFill>
          <a:blip r:embed="rId3"/>
          <a:stretch>
            <a:fillRect/>
          </a:stretch>
        </p:blipFill>
        <p:spPr>
          <a:xfrm>
            <a:off x="184879" y="2757980"/>
            <a:ext cx="8631743" cy="1821888"/>
          </a:xfrm>
          <a:prstGeom prst="rect">
            <a:avLst/>
          </a:prstGeom>
        </p:spPr>
      </p:pic>
      <p:pic>
        <p:nvPicPr>
          <p:cNvPr id="6" name="Picture 5"/>
          <p:cNvPicPr>
            <a:picLocks noChangeAspect="1"/>
          </p:cNvPicPr>
          <p:nvPr/>
        </p:nvPicPr>
        <p:blipFill>
          <a:blip r:embed="rId4"/>
          <a:stretch>
            <a:fillRect/>
          </a:stretch>
        </p:blipFill>
        <p:spPr>
          <a:xfrm>
            <a:off x="184879" y="689340"/>
            <a:ext cx="5358672" cy="2011489"/>
          </a:xfrm>
          <a:prstGeom prst="rect">
            <a:avLst/>
          </a:prstGeom>
        </p:spPr>
      </p:pic>
    </p:spTree>
    <p:extLst>
      <p:ext uri="{BB962C8B-B14F-4D97-AF65-F5344CB8AC3E}">
        <p14:creationId xmlns:p14="http://schemas.microsoft.com/office/powerpoint/2010/main" val="3872009397"/>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196171"/>
            <a:ext cx="8248650" cy="332399"/>
          </a:xfrm>
        </p:spPr>
        <p:txBody>
          <a:bodyPr/>
          <a:lstStyle/>
          <a:p>
            <a:r>
              <a:rPr lang="en-US" sz="2400" dirty="0" smtClean="0"/>
              <a:t>Components – Logging</a:t>
            </a:r>
            <a:endParaRPr lang="en-US" sz="24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678180"/>
            <a:ext cx="680085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5857999"/>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196171"/>
            <a:ext cx="8248650" cy="332399"/>
          </a:xfrm>
        </p:spPr>
        <p:txBody>
          <a:bodyPr/>
          <a:lstStyle/>
          <a:p>
            <a:r>
              <a:rPr lang="en-US" sz="2400" dirty="0" smtClean="0"/>
              <a:t>Framework Benefits</a:t>
            </a:r>
            <a:endParaRPr lang="en-US" sz="2400" dirty="0"/>
          </a:p>
        </p:txBody>
      </p:sp>
      <p:sp>
        <p:nvSpPr>
          <p:cNvPr id="3" name="TextBox 2"/>
          <p:cNvSpPr txBox="1"/>
          <p:nvPr/>
        </p:nvSpPr>
        <p:spPr>
          <a:xfrm>
            <a:off x="344312" y="841537"/>
            <a:ext cx="8239126" cy="2862322"/>
          </a:xfrm>
          <a:prstGeom prst="rect">
            <a:avLst/>
          </a:prstGeom>
          <a:noFill/>
        </p:spPr>
        <p:txBody>
          <a:bodyPr wrap="square" rtlCol="0">
            <a:spAutoFit/>
          </a:bodyPr>
          <a:lstStyle/>
          <a:p>
            <a:pPr marL="285750" lvl="0" indent="-285750">
              <a:buFont typeface="Arial" panose="020B0604020202020204" pitchFamily="34" charset="0"/>
              <a:buChar char="•"/>
            </a:pPr>
            <a:r>
              <a:rPr lang="en-US" sz="1800" dirty="0">
                <a:solidFill>
                  <a:prstClr val="black"/>
                </a:solidFill>
                <a:latin typeface="+mn-lt"/>
                <a:cs typeface="Times New Roman" panose="02020603050405020304" pitchFamily="18" charset="0"/>
              </a:rPr>
              <a:t>Start automating right away</a:t>
            </a:r>
          </a:p>
          <a:p>
            <a:pPr marL="285750" lvl="0" indent="-285750">
              <a:buFont typeface="Arial" panose="020B0604020202020204" pitchFamily="34" charset="0"/>
              <a:buChar char="•"/>
            </a:pPr>
            <a:r>
              <a:rPr lang="en-US" sz="1800" dirty="0">
                <a:solidFill>
                  <a:prstClr val="black"/>
                </a:solidFill>
                <a:latin typeface="+mn-lt"/>
                <a:cs typeface="Times New Roman" panose="02020603050405020304" pitchFamily="18" charset="0"/>
              </a:rPr>
              <a:t>Control tests execution from excel file</a:t>
            </a:r>
          </a:p>
          <a:p>
            <a:pPr marL="285750" lvl="0" indent="-285750">
              <a:buFont typeface="Arial" panose="020B0604020202020204" pitchFamily="34" charset="0"/>
              <a:buChar char="•"/>
            </a:pPr>
            <a:r>
              <a:rPr lang="en-US" sz="1800" dirty="0">
                <a:solidFill>
                  <a:prstClr val="black"/>
                </a:solidFill>
                <a:latin typeface="+mn-lt"/>
                <a:cs typeface="Times New Roman" panose="02020603050405020304" pitchFamily="18" charset="0"/>
              </a:rPr>
              <a:t>Can read the test data from excel files</a:t>
            </a:r>
          </a:p>
          <a:p>
            <a:pPr marL="285750" lvl="0" indent="-285750">
              <a:buFont typeface="Arial" panose="020B0604020202020204" pitchFamily="34" charset="0"/>
              <a:buChar char="•"/>
            </a:pPr>
            <a:r>
              <a:rPr lang="en-US" sz="1800" dirty="0">
                <a:solidFill>
                  <a:prstClr val="black"/>
                </a:solidFill>
                <a:latin typeface="+mn-lt"/>
                <a:cs typeface="Times New Roman" panose="02020603050405020304" pitchFamily="18" charset="0"/>
              </a:rPr>
              <a:t>Helps to validate and report expected and actual values</a:t>
            </a:r>
          </a:p>
          <a:p>
            <a:pPr marL="285750" lvl="0" indent="-285750">
              <a:buFont typeface="Arial" panose="020B0604020202020204" pitchFamily="34" charset="0"/>
              <a:buChar char="•"/>
            </a:pPr>
            <a:r>
              <a:rPr lang="en-US" sz="1800" dirty="0">
                <a:solidFill>
                  <a:prstClr val="black"/>
                </a:solidFill>
                <a:latin typeface="+mn-lt"/>
                <a:cs typeface="Times New Roman" panose="02020603050405020304" pitchFamily="18" charset="0"/>
              </a:rPr>
              <a:t>Generates screenshots and reports</a:t>
            </a:r>
          </a:p>
          <a:p>
            <a:pPr marL="285750" lvl="0" indent="-285750">
              <a:buFont typeface="Arial" panose="020B0604020202020204" pitchFamily="34" charset="0"/>
              <a:buChar char="•"/>
            </a:pPr>
            <a:r>
              <a:rPr lang="en-US" sz="1800" dirty="0">
                <a:solidFill>
                  <a:prstClr val="black"/>
                </a:solidFill>
                <a:latin typeface="+mn-lt"/>
                <a:cs typeface="Times New Roman" panose="02020603050405020304" pitchFamily="18" charset="0"/>
              </a:rPr>
              <a:t>Works with IE, Firefox and Chrome browsers</a:t>
            </a:r>
          </a:p>
          <a:p>
            <a:pPr marL="285750" lvl="0" indent="-285750">
              <a:buFont typeface="Arial" panose="020B0604020202020204" pitchFamily="34" charset="0"/>
              <a:buChar char="•"/>
            </a:pPr>
            <a:r>
              <a:rPr lang="en-US" sz="1800" dirty="0">
                <a:solidFill>
                  <a:prstClr val="black"/>
                </a:solidFill>
                <a:latin typeface="+mn-lt"/>
                <a:cs typeface="Times New Roman" panose="02020603050405020304" pitchFamily="18" charset="0"/>
              </a:rPr>
              <a:t>Supports Database operations</a:t>
            </a:r>
          </a:p>
          <a:p>
            <a:pPr marL="285750" lvl="0" indent="-285750">
              <a:buFont typeface="Arial" panose="020B0604020202020204" pitchFamily="34" charset="0"/>
              <a:buChar char="•"/>
            </a:pPr>
            <a:r>
              <a:rPr lang="en-US" sz="1800" dirty="0">
                <a:solidFill>
                  <a:prstClr val="black"/>
                </a:solidFill>
                <a:latin typeface="+mn-lt"/>
                <a:cs typeface="Times New Roman" panose="02020603050405020304" pitchFamily="18" charset="0"/>
              </a:rPr>
              <a:t>Supports </a:t>
            </a:r>
            <a:r>
              <a:rPr lang="en-US" sz="1800" dirty="0" smtClean="0">
                <a:solidFill>
                  <a:prstClr val="black"/>
                </a:solidFill>
                <a:latin typeface="+mn-lt"/>
                <a:cs typeface="Times New Roman" panose="02020603050405020304" pitchFamily="18" charset="0"/>
              </a:rPr>
              <a:t>Windows, Mac and Unix/Linux </a:t>
            </a:r>
            <a:r>
              <a:rPr lang="en-US" sz="1800" dirty="0">
                <a:solidFill>
                  <a:prstClr val="black"/>
                </a:solidFill>
                <a:latin typeface="+mn-lt"/>
                <a:cs typeface="Times New Roman" panose="02020603050405020304" pitchFamily="18" charset="0"/>
              </a:rPr>
              <a:t>platforms</a:t>
            </a:r>
          </a:p>
          <a:p>
            <a:pPr marL="285750" indent="-285750">
              <a:buFont typeface="Arial" panose="020B0604020202020204" pitchFamily="34" charset="0"/>
              <a:buChar char="•"/>
            </a:pPr>
            <a:r>
              <a:rPr lang="en-US" sz="1800" dirty="0">
                <a:solidFill>
                  <a:prstClr val="black"/>
                </a:solidFill>
                <a:latin typeface="+mn-lt"/>
                <a:cs typeface="Times New Roman" panose="02020603050405020304" pitchFamily="18" charset="0"/>
              </a:rPr>
              <a:t>Can be extended easily based on the business needs</a:t>
            </a:r>
          </a:p>
          <a:p>
            <a:pPr marL="285750" indent="-285750">
              <a:buFont typeface="Arial" panose="020B0604020202020204" pitchFamily="34" charset="0"/>
              <a:buChar char="•"/>
            </a:pPr>
            <a:r>
              <a:rPr lang="en-US" sz="1800" dirty="0" smtClean="0">
                <a:solidFill>
                  <a:prstClr val="black"/>
                </a:solidFill>
                <a:latin typeface="+mn-lt"/>
                <a:cs typeface="Times New Roman" panose="02020603050405020304" pitchFamily="18" charset="0"/>
              </a:rPr>
              <a:t>Can plugin to any existing framework</a:t>
            </a:r>
            <a:endParaRPr lang="en-US" sz="1800" dirty="0">
              <a:solidFill>
                <a:prstClr val="black"/>
              </a:solidFill>
              <a:latin typeface="+mn-lt"/>
              <a:cs typeface="Times New Roman" panose="02020603050405020304" pitchFamily="18" charset="0"/>
            </a:endParaRPr>
          </a:p>
        </p:txBody>
      </p:sp>
    </p:spTree>
    <p:extLst>
      <p:ext uri="{BB962C8B-B14F-4D97-AF65-F5344CB8AC3E}">
        <p14:creationId xmlns:p14="http://schemas.microsoft.com/office/powerpoint/2010/main" val="2213201099"/>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50" y="46531"/>
            <a:ext cx="1930400" cy="276999"/>
          </a:xfrm>
        </p:spPr>
        <p:txBody>
          <a:bodyPr/>
          <a:lstStyle/>
          <a:p>
            <a:r>
              <a:rPr lang="en-US" sz="2000" dirty="0" smtClean="0"/>
              <a:t>Comparison</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1197075335"/>
              </p:ext>
            </p:extLst>
          </p:nvPr>
        </p:nvGraphicFramePr>
        <p:xfrm>
          <a:off x="666750" y="25650"/>
          <a:ext cx="7985760" cy="4536440"/>
        </p:xfrm>
        <a:graphic>
          <a:graphicData uri="http://schemas.openxmlformats.org/drawingml/2006/table">
            <a:tbl>
              <a:tblPr firstRow="1" bandRow="1">
                <a:tableStyleId>{9D7B26C5-4107-4FEC-AEDC-1716B250A1EF}</a:tableStyleId>
              </a:tblPr>
              <a:tblGrid>
                <a:gridCol w="1527810"/>
                <a:gridCol w="1931670"/>
                <a:gridCol w="1885950"/>
                <a:gridCol w="2640330"/>
              </a:tblGrid>
              <a:tr h="370840">
                <a:tc>
                  <a:txBody>
                    <a:bodyPr/>
                    <a:lstStyle/>
                    <a:p>
                      <a:pPr algn="ctr"/>
                      <a:endParaRPr lang="en-US" sz="1400" dirty="0">
                        <a:solidFill>
                          <a:schemeClr val="tx2"/>
                        </a:solidFill>
                      </a:endParaRPr>
                    </a:p>
                  </a:txBody>
                  <a:tcPr anchor="ctr"/>
                </a:tc>
                <a:tc>
                  <a:txBody>
                    <a:bodyPr/>
                    <a:lstStyle/>
                    <a:p>
                      <a:pPr algn="ctr"/>
                      <a:r>
                        <a:rPr lang="en-US" sz="1400" dirty="0" smtClean="0"/>
                        <a:t>Without Framework</a:t>
                      </a:r>
                      <a:endParaRPr lang="en-US" sz="1400" dirty="0">
                        <a:solidFill>
                          <a:schemeClr val="tx2"/>
                        </a:solidFill>
                      </a:endParaRPr>
                    </a:p>
                  </a:txBody>
                  <a:tcPr anchor="ctr"/>
                </a:tc>
                <a:tc>
                  <a:txBody>
                    <a:bodyPr/>
                    <a:lstStyle/>
                    <a:p>
                      <a:pPr algn="ctr"/>
                      <a:r>
                        <a:rPr lang="en-US" sz="1400" dirty="0" smtClean="0"/>
                        <a:t>Test NG</a:t>
                      </a:r>
                      <a:endParaRPr lang="en-US" sz="1400" dirty="0">
                        <a:solidFill>
                          <a:schemeClr val="tx2"/>
                        </a:solidFill>
                      </a:endParaRPr>
                    </a:p>
                  </a:txBody>
                  <a:tcPr anchor="ctr"/>
                </a:tc>
                <a:tc>
                  <a:txBody>
                    <a:bodyPr/>
                    <a:lstStyle/>
                    <a:p>
                      <a:pPr algn="ctr"/>
                      <a:r>
                        <a:rPr lang="en-US" sz="1400" dirty="0" smtClean="0"/>
                        <a:t>Selenium O2 </a:t>
                      </a:r>
                      <a:endParaRPr lang="en-US" sz="1400" dirty="0">
                        <a:solidFill>
                          <a:schemeClr val="tx2"/>
                        </a:solidFill>
                      </a:endParaRPr>
                    </a:p>
                  </a:txBody>
                  <a:tcPr anchor="ctr"/>
                </a:tc>
              </a:tr>
              <a:tr h="370840">
                <a:tc>
                  <a:txBody>
                    <a:bodyPr/>
                    <a:lstStyle/>
                    <a:p>
                      <a:r>
                        <a:rPr lang="en-US" sz="800" dirty="0" smtClean="0"/>
                        <a:t>Batch Execution</a:t>
                      </a:r>
                      <a:endParaRPr lang="en-US" sz="800" dirty="0"/>
                    </a:p>
                  </a:txBody>
                  <a:tcPr anchor="ctr"/>
                </a:tc>
                <a:tc>
                  <a:txBody>
                    <a:bodyPr/>
                    <a:lstStyle/>
                    <a:p>
                      <a:r>
                        <a:rPr lang="en-US" sz="800" dirty="0" smtClean="0"/>
                        <a:t>          No default support</a:t>
                      </a:r>
                      <a:endParaRPr lang="en-US" sz="800" dirty="0"/>
                    </a:p>
                  </a:txBody>
                  <a:tcPr anchor="ctr"/>
                </a:tc>
                <a:tc>
                  <a:txBody>
                    <a:bodyPr/>
                    <a:lstStyle/>
                    <a:p>
                      <a:r>
                        <a:rPr lang="en-US" sz="800" dirty="0" smtClean="0"/>
                        <a:t>          Needs java and </a:t>
                      </a:r>
                      <a:r>
                        <a:rPr lang="en-US" sz="800" dirty="0" err="1" smtClean="0"/>
                        <a:t>TestNG</a:t>
                      </a:r>
                      <a:r>
                        <a:rPr lang="en-US" sz="800" baseline="0" dirty="0" smtClean="0"/>
                        <a:t> skills</a:t>
                      </a:r>
                      <a:endParaRPr lang="en-US" sz="800" dirty="0"/>
                    </a:p>
                  </a:txBody>
                  <a:tcPr anchor="ctr"/>
                </a:tc>
                <a:tc>
                  <a:txBody>
                    <a:bodyPr/>
                    <a:lstStyle/>
                    <a:p>
                      <a:r>
                        <a:rPr lang="en-US" sz="800" dirty="0" smtClean="0"/>
                        <a:t>          Needs</a:t>
                      </a:r>
                      <a:r>
                        <a:rPr lang="en-US" sz="800" baseline="0" dirty="0" smtClean="0"/>
                        <a:t> Excel skills</a:t>
                      </a:r>
                      <a:endParaRPr lang="en-US" sz="800" dirty="0"/>
                    </a:p>
                  </a:txBody>
                  <a:tcPr anchor="ctr"/>
                </a:tc>
              </a:tr>
              <a:tr h="370840">
                <a:tc>
                  <a:txBody>
                    <a:bodyPr/>
                    <a:lstStyle/>
                    <a:p>
                      <a:r>
                        <a:rPr lang="en-US" sz="800" dirty="0" smtClean="0"/>
                        <a:t>Parallel execution</a:t>
                      </a:r>
                      <a:endParaRPr lang="en-US" sz="800" dirty="0"/>
                    </a:p>
                  </a:txBody>
                  <a:tcPr anchor="ctr"/>
                </a:tc>
                <a:tc>
                  <a:txBody>
                    <a:bodyPr/>
                    <a:lstStyle/>
                    <a:p>
                      <a:r>
                        <a:rPr lang="en-US" sz="800" dirty="0" smtClean="0"/>
                        <a:t>          No default support, possible with Selenium Grid</a:t>
                      </a:r>
                      <a:endParaRPr lang="en-US" sz="800" dirty="0"/>
                    </a:p>
                  </a:txBody>
                  <a:tcPr anchor="ctr"/>
                </a:tc>
                <a:tc>
                  <a:txBody>
                    <a:bodyPr/>
                    <a:lstStyle/>
                    <a:p>
                      <a:r>
                        <a:rPr lang="en-US" sz="800" dirty="0" smtClean="0"/>
                        <a:t>          Supports</a:t>
                      </a:r>
                      <a:endParaRPr lang="en-US" sz="800" dirty="0"/>
                    </a:p>
                  </a:txBody>
                  <a:tcPr anchor="ctr"/>
                </a:tc>
                <a:tc>
                  <a:txBody>
                    <a:bodyPr/>
                    <a:lstStyle/>
                    <a:p>
                      <a:r>
                        <a:rPr lang="en-US" sz="800" dirty="0" smtClean="0"/>
                        <a:t>          In Development, also possible with Selenium Grid</a:t>
                      </a:r>
                      <a:endParaRPr lang="en-US" sz="800" dirty="0"/>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Data</a:t>
                      </a:r>
                      <a:r>
                        <a:rPr lang="en-US" sz="800" baseline="0" dirty="0" smtClean="0"/>
                        <a:t> Driven support</a:t>
                      </a:r>
                      <a:endParaRPr lang="en-US" sz="800" dirty="0" smtClean="0"/>
                    </a:p>
                  </a:txBody>
                  <a:tcPr anchor="ctr"/>
                </a:tc>
                <a:tc>
                  <a:txBody>
                    <a:bodyPr/>
                    <a:lstStyle/>
                    <a:p>
                      <a:r>
                        <a:rPr lang="en-US" sz="800" dirty="0" smtClean="0"/>
                        <a:t>          No support</a:t>
                      </a:r>
                      <a:endParaRPr lang="en-US" sz="800" dirty="0"/>
                    </a:p>
                  </a:txBody>
                  <a:tcPr anchor="ctr"/>
                </a:tc>
                <a:tc>
                  <a:txBody>
                    <a:bodyPr/>
                    <a:lstStyle/>
                    <a:p>
                      <a:r>
                        <a:rPr lang="en-US" sz="800" dirty="0" smtClean="0"/>
                        <a:t>          Supports with Data Providers (Need</a:t>
                      </a:r>
                      <a:r>
                        <a:rPr lang="en-US" sz="800" baseline="0" dirty="0" smtClean="0"/>
                        <a:t> to write java code for providers)</a:t>
                      </a:r>
                      <a:endParaRPr lang="en-US" sz="800" dirty="0"/>
                    </a:p>
                  </a:txBody>
                  <a:tcPr anchor="ctr"/>
                </a:tc>
                <a:tc>
                  <a:txBody>
                    <a:bodyPr/>
                    <a:lstStyle/>
                    <a:p>
                      <a:r>
                        <a:rPr lang="en-US" sz="800" dirty="0" smtClean="0"/>
                        <a:t>          Supports with Excel (No additional code required)</a:t>
                      </a:r>
                      <a:endParaRPr lang="en-US" sz="800" dirty="0"/>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Test Assertions</a:t>
                      </a:r>
                    </a:p>
                  </a:txBody>
                  <a:tcPr anchor="ctr"/>
                </a:tc>
                <a:tc>
                  <a:txBody>
                    <a:bodyPr/>
                    <a:lstStyle/>
                    <a:p>
                      <a:r>
                        <a:rPr lang="en-US" sz="800" dirty="0" smtClean="0"/>
                        <a:t>          No support</a:t>
                      </a:r>
                      <a:endParaRPr lang="en-US" sz="800" dirty="0"/>
                    </a:p>
                  </a:txBody>
                  <a:tcPr anchor="ctr"/>
                </a:tc>
                <a:tc>
                  <a:txBody>
                    <a:bodyPr/>
                    <a:lstStyle/>
                    <a:p>
                      <a:r>
                        <a:rPr lang="en-US" sz="800" dirty="0" smtClean="0"/>
                        <a:t>          Supports for Boolean, Alpha Numeric, Numeric, Objects</a:t>
                      </a:r>
                      <a:endParaRPr lang="en-US" sz="800" dirty="0"/>
                    </a:p>
                  </a:txBody>
                  <a:tcPr anchor="ctr"/>
                </a:tc>
                <a:tc>
                  <a:txBody>
                    <a:bodyPr/>
                    <a:lstStyle/>
                    <a:p>
                      <a:r>
                        <a:rPr lang="en-US" sz="800" dirty="0" smtClean="0"/>
                        <a:t>          Supports for Boolean, Alpha Numeric, Numeric, Objects and Web Element</a:t>
                      </a:r>
                      <a:endParaRPr lang="en-US" sz="800" dirty="0"/>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Forms filling and verification</a:t>
                      </a:r>
                    </a:p>
                  </a:txBody>
                  <a:tcPr anchor="ctr"/>
                </a:tc>
                <a:tc>
                  <a:txBody>
                    <a:bodyPr/>
                    <a:lstStyle/>
                    <a:p>
                      <a:r>
                        <a:rPr lang="en-US" sz="800" dirty="0" smtClean="0"/>
                        <a:t>          No support</a:t>
                      </a:r>
                      <a:endParaRPr lang="en-US" sz="800" dirty="0"/>
                    </a:p>
                  </a:txBody>
                  <a:tcPr anchor="ctr"/>
                </a:tc>
                <a:tc>
                  <a:txBody>
                    <a:bodyPr/>
                    <a:lstStyle/>
                    <a:p>
                      <a:r>
                        <a:rPr lang="en-US" sz="800" dirty="0" smtClean="0"/>
                        <a:t>          No support</a:t>
                      </a:r>
                      <a:endParaRPr lang="en-US" sz="800" dirty="0"/>
                    </a:p>
                  </a:txBody>
                  <a:tcPr anchor="ctr"/>
                </a:tc>
                <a:tc>
                  <a:txBody>
                    <a:bodyPr/>
                    <a:lstStyle/>
                    <a:p>
                      <a:r>
                        <a:rPr lang="en-US" sz="800" dirty="0" smtClean="0"/>
                        <a:t>          Can fill and verify forms against data in Excel</a:t>
                      </a:r>
                      <a:endParaRPr lang="en-US" sz="800" dirty="0"/>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Recovery</a:t>
                      </a:r>
                      <a:r>
                        <a:rPr lang="en-US" sz="800" baseline="0" dirty="0" smtClean="0"/>
                        <a:t> on exception</a:t>
                      </a:r>
                      <a:endParaRPr lang="en-US" sz="800" dirty="0"/>
                    </a:p>
                  </a:txBody>
                  <a:tcPr anchor="ctr"/>
                </a:tc>
                <a:tc>
                  <a:txBody>
                    <a:bodyPr/>
                    <a:lstStyle/>
                    <a:p>
                      <a:r>
                        <a:rPr lang="en-US" sz="800" dirty="0" smtClean="0"/>
                        <a:t>          No default support</a:t>
                      </a:r>
                      <a:endParaRPr lang="en-US" sz="800" dirty="0"/>
                    </a:p>
                  </a:txBody>
                  <a:tcPr anchor="ctr"/>
                </a:tc>
                <a:tc>
                  <a:txBody>
                    <a:bodyPr/>
                    <a:lstStyle/>
                    <a:p>
                      <a:r>
                        <a:rPr lang="en-US" sz="800" dirty="0" smtClean="0"/>
                        <a:t>          No default support</a:t>
                      </a:r>
                      <a:endParaRPr lang="en-US" sz="800" dirty="0"/>
                    </a:p>
                  </a:txBody>
                  <a:tcPr anchor="ctr"/>
                </a:tc>
                <a:tc>
                  <a:txBody>
                    <a:bodyPr/>
                    <a:lstStyle/>
                    <a:p>
                      <a:r>
                        <a:rPr lang="en-US" sz="800" dirty="0" smtClean="0"/>
                        <a:t>          Supports on element</a:t>
                      </a:r>
                      <a:r>
                        <a:rPr lang="en-US" sz="800" baseline="0" dirty="0" smtClean="0"/>
                        <a:t> operation level and test level</a:t>
                      </a:r>
                      <a:endParaRPr lang="en-US" sz="800" dirty="0"/>
                    </a:p>
                  </a:txBody>
                  <a:tcPr anchor="ctr"/>
                </a:tc>
              </a:tr>
              <a:tr h="370840">
                <a:tc>
                  <a:txBody>
                    <a:bodyPr/>
                    <a:lstStyle/>
                    <a:p>
                      <a:r>
                        <a:rPr lang="en-US" sz="800" dirty="0" smtClean="0"/>
                        <a:t>Reporting</a:t>
                      </a:r>
                      <a:endParaRPr lang="en-US" sz="800" dirty="0"/>
                    </a:p>
                  </a:txBody>
                  <a:tcPr anchor="ctr"/>
                </a:tc>
                <a:tc>
                  <a:txBody>
                    <a:bodyPr/>
                    <a:lstStyle/>
                    <a:p>
                      <a:r>
                        <a:rPr lang="en-US" sz="800" dirty="0" smtClean="0"/>
                        <a:t>          No support</a:t>
                      </a:r>
                      <a:endParaRPr lang="en-US" sz="800" dirty="0"/>
                    </a:p>
                  </a:txBody>
                  <a:tcPr anchor="ctr"/>
                </a:tc>
                <a:tc>
                  <a:txBody>
                    <a:bodyPr/>
                    <a:lstStyle/>
                    <a:p>
                      <a:r>
                        <a:rPr lang="en-US" sz="800" dirty="0" smtClean="0"/>
                        <a:t>          Xml</a:t>
                      </a:r>
                      <a:r>
                        <a:rPr lang="en-US" sz="800" baseline="0" dirty="0" smtClean="0"/>
                        <a:t> and Html reporting – Developer friendly</a:t>
                      </a:r>
                      <a:endParaRPr lang="en-US" sz="800" dirty="0"/>
                    </a:p>
                  </a:txBody>
                  <a:tcPr anchor="ctr"/>
                </a:tc>
                <a:tc>
                  <a:txBody>
                    <a:bodyPr/>
                    <a:lstStyle/>
                    <a:p>
                      <a:r>
                        <a:rPr lang="en-US" sz="800" dirty="0" smtClean="0"/>
                        <a:t>          Html, Excel reporting at script level and step level</a:t>
                      </a:r>
                      <a:endParaRPr lang="en-US" sz="800" dirty="0"/>
                    </a:p>
                  </a:txBody>
                  <a:tcPr anchor="ctr"/>
                </a:tc>
              </a:tr>
              <a:tr h="370840">
                <a:tc>
                  <a:txBody>
                    <a:bodyPr/>
                    <a:lstStyle/>
                    <a:p>
                      <a:r>
                        <a:rPr lang="en-US" sz="800" dirty="0" smtClean="0"/>
                        <a:t>Screenshots</a:t>
                      </a:r>
                      <a:endParaRPr lang="en-US" sz="800" dirty="0"/>
                    </a:p>
                  </a:txBody>
                  <a:tcPr anchor="ctr"/>
                </a:tc>
                <a:tc>
                  <a:txBody>
                    <a:bodyPr/>
                    <a:lstStyle/>
                    <a:p>
                      <a:r>
                        <a:rPr lang="en-US" sz="800" dirty="0" smtClean="0"/>
                        <a:t>          No default support</a:t>
                      </a:r>
                      <a:endParaRPr lang="en-US" sz="800" dirty="0"/>
                    </a:p>
                  </a:txBody>
                  <a:tcPr anchor="ctr"/>
                </a:tc>
                <a:tc>
                  <a:txBody>
                    <a:bodyPr/>
                    <a:lstStyle/>
                    <a:p>
                      <a:r>
                        <a:rPr lang="en-US" sz="800" dirty="0" smtClean="0"/>
                        <a:t>          No default support</a:t>
                      </a:r>
                      <a:endParaRPr lang="en-US" sz="800" dirty="0"/>
                    </a:p>
                  </a:txBody>
                  <a:tcPr anchor="ctr"/>
                </a:tc>
                <a:tc>
                  <a:txBody>
                    <a:bodyPr/>
                    <a:lstStyle/>
                    <a:p>
                      <a:r>
                        <a:rPr lang="en-US" sz="800" dirty="0" smtClean="0"/>
                        <a:t>          Captures on fail or pass or on demand</a:t>
                      </a:r>
                      <a:endParaRPr lang="en-US" sz="800" dirty="0"/>
                    </a:p>
                  </a:txBody>
                  <a:tcPr anchor="ctr"/>
                </a:tc>
              </a:tr>
              <a:tr h="370840">
                <a:tc>
                  <a:txBody>
                    <a:bodyPr/>
                    <a:lstStyle/>
                    <a:p>
                      <a:r>
                        <a:rPr lang="en-US" sz="800" dirty="0" smtClean="0"/>
                        <a:t>Object repository</a:t>
                      </a:r>
                      <a:endParaRPr lang="en-US" sz="800" dirty="0"/>
                    </a:p>
                  </a:txBody>
                  <a:tcPr anchor="ctr"/>
                </a:tc>
                <a:tc>
                  <a:txBody>
                    <a:bodyPr/>
                    <a:lstStyle/>
                    <a:p>
                      <a:r>
                        <a:rPr lang="en-US" sz="800" dirty="0" smtClean="0"/>
                        <a:t>          No support</a:t>
                      </a:r>
                      <a:endParaRPr lang="en-US" sz="800" dirty="0"/>
                    </a:p>
                  </a:txBody>
                  <a:tcPr anchor="ctr"/>
                </a:tc>
                <a:tc>
                  <a:txBody>
                    <a:bodyPr/>
                    <a:lstStyle/>
                    <a:p>
                      <a:r>
                        <a:rPr lang="en-US" sz="800" dirty="0" smtClean="0"/>
                        <a:t>          No support</a:t>
                      </a:r>
                      <a:endParaRPr lang="en-US" sz="800" dirty="0"/>
                    </a:p>
                  </a:txBody>
                  <a:tcPr anchor="ctr"/>
                </a:tc>
                <a:tc>
                  <a:txBody>
                    <a:bodyPr/>
                    <a:lstStyle/>
                    <a:p>
                      <a:r>
                        <a:rPr lang="en-US" sz="800" dirty="0" smtClean="0"/>
                        <a:t>          Supports Object repositories</a:t>
                      </a:r>
                      <a:endParaRPr lang="en-US" sz="800" dirty="0"/>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HTML</a:t>
                      </a:r>
                      <a:r>
                        <a:rPr lang="en-US" sz="800" baseline="0" dirty="0" smtClean="0"/>
                        <a:t> Table verification</a:t>
                      </a:r>
                      <a:endParaRPr lang="en-US" sz="800" dirty="0"/>
                    </a:p>
                  </a:txBody>
                  <a:tcPr anchor="ctr"/>
                </a:tc>
                <a:tc>
                  <a:txBody>
                    <a:bodyPr/>
                    <a:lstStyle/>
                    <a:p>
                      <a:r>
                        <a:rPr lang="en-US" sz="800" dirty="0" smtClean="0"/>
                        <a:t>          No support</a:t>
                      </a:r>
                      <a:endParaRPr lang="en-US" sz="800" dirty="0"/>
                    </a:p>
                  </a:txBody>
                  <a:tcPr anchor="ctr"/>
                </a:tc>
                <a:tc>
                  <a:txBody>
                    <a:bodyPr/>
                    <a:lstStyle/>
                    <a:p>
                      <a:r>
                        <a:rPr lang="en-US" sz="800" dirty="0" smtClean="0"/>
                        <a:t>          No support</a:t>
                      </a:r>
                      <a:endParaRPr lang="en-US" sz="800" dirty="0"/>
                    </a:p>
                  </a:txBody>
                  <a:tcPr anchor="ctr"/>
                </a:tc>
                <a:tc>
                  <a:txBody>
                    <a:bodyPr/>
                    <a:lstStyle/>
                    <a:p>
                      <a:r>
                        <a:rPr lang="en-US" sz="800" dirty="0" smtClean="0"/>
                        <a:t>          Can</a:t>
                      </a:r>
                      <a:r>
                        <a:rPr lang="en-US" sz="800" baseline="0" dirty="0" smtClean="0"/>
                        <a:t> get Table Data (cols, rows, cells)</a:t>
                      </a:r>
                      <a:endParaRPr lang="en-US" sz="800" dirty="0"/>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Logging</a:t>
                      </a:r>
                    </a:p>
                  </a:txBody>
                  <a:tcPr anchor="ctr"/>
                </a:tc>
                <a:tc>
                  <a:txBody>
                    <a:bodyPr/>
                    <a:lstStyle/>
                    <a:p>
                      <a:r>
                        <a:rPr lang="en-US" sz="800" dirty="0" smtClean="0"/>
                        <a:t>          No support</a:t>
                      </a:r>
                      <a:endParaRPr lang="en-US" sz="800" dirty="0"/>
                    </a:p>
                  </a:txBody>
                  <a:tcPr anchor="ctr"/>
                </a:tc>
                <a:tc>
                  <a:txBody>
                    <a:bodyPr/>
                    <a:lstStyle/>
                    <a:p>
                      <a:r>
                        <a:rPr lang="en-US" sz="800" dirty="0" smtClean="0"/>
                        <a:t>          No support</a:t>
                      </a:r>
                      <a:endParaRPr lang="en-US" sz="800" dirty="0"/>
                    </a:p>
                  </a:txBody>
                  <a:tcPr anchor="ctr"/>
                </a:tc>
                <a:tc>
                  <a:txBody>
                    <a:bodyPr/>
                    <a:lstStyle/>
                    <a:p>
                      <a:r>
                        <a:rPr lang="en-US" sz="800" dirty="0" smtClean="0"/>
                        <a:t>          Provides</a:t>
                      </a:r>
                      <a:r>
                        <a:rPr lang="en-US" sz="800" baseline="0" dirty="0" smtClean="0"/>
                        <a:t> detailed execution log file</a:t>
                      </a:r>
                      <a:endParaRPr lang="en-US" sz="800" dirty="0"/>
                    </a:p>
                  </a:txBody>
                  <a:tcPr anchor="ctr"/>
                </a:tc>
              </a:tr>
            </a:tbl>
          </a:graphicData>
        </a:graphic>
      </p:graphicFrame>
      <p:pic>
        <p:nvPicPr>
          <p:cNvPr id="1026" name="Picture 2" descr="cancelled, close, delete, exit, no, reject, wron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345" y="474907"/>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eck, correct, fgdgfdgdf, gfdgdfgd, ok, ye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4885" y="3381374"/>
            <a:ext cx="304800" cy="3048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ancelled, close, delete, exit, no, reject, wron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1075" y="1556639"/>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ancelled, close, delete, exit, no, reject, wron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1710" y="1939727"/>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ancelled, close, delete, exit, no, reject, wron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1075" y="2308847"/>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ancelled, close, delete, exit, no, reject, wron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1075" y="2691935"/>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ancelled, close, delete, exit, no, reject, wron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1710" y="3086734"/>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ancelled, close, delete, exit, no, reject, wron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1710" y="346075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ancelled, close, delete, exit, no, reject, wron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1075" y="812166"/>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ancelled, close, delete, exit, no, reject, wron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345" y="1195254"/>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check, correct, fgdgfdgdf, gfdgdfgd, ok, ye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4885" y="1147899"/>
            <a:ext cx="304800" cy="30480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check, correct, fgdgfdgdf, gfdgdfgd, ok, ye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4885" y="1518538"/>
            <a:ext cx="304800" cy="30480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check, correct, fgdgfdgdf, gfdgdfgd, ok, ye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4885" y="1889177"/>
            <a:ext cx="304800" cy="3048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heck, correct, fgdgfdgdf, gfdgdfgd, ok, ye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4885" y="2247193"/>
            <a:ext cx="304800" cy="30480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check, correct, fgdgfdgdf, gfdgdfgd, ok, ye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4885" y="2589777"/>
            <a:ext cx="304800" cy="30480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check, correct, fgdgfdgdf, gfdgdfgd, ok, ye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4885" y="3001008"/>
            <a:ext cx="304800" cy="30480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check, correct, fgdgfdgdf, gfdgdfgd, ok, ye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774065"/>
            <a:ext cx="304800" cy="30480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check, correct, fgdgfdgdf, gfdgdfgd, ok, ye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0280" y="442656"/>
            <a:ext cx="304800" cy="30480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check, correct, fgdgfdgdf, gfdgdfgd, ok, ye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4885" y="3785870"/>
            <a:ext cx="304800" cy="3048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check, correct, fgdgfdgdf, gfdgdfgd, ok, ye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4885" y="4186679"/>
            <a:ext cx="304800" cy="30480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ancelled, close, delete, exit, no, reject, wron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345" y="3862071"/>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cancelled, close, delete, exit, no, reject, wron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1075" y="4291007"/>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cancelled, close, delete, exit, no, reject, wron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0050" y="2034977"/>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cancelled, close, delete, exit, no, reject, wron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9415" y="2415527"/>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cancelled, close, delete, exit, no, reject, wron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0050" y="3147694"/>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ancelled, close, delete, exit, no, reject, wron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0050" y="353314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cancelled, close, delete, exit, no, reject, wron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0685" y="3865881"/>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cancelled, close, delete, exit, no, reject, wron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9415" y="4237667"/>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 descr="check, correct, fgdgfdgdf, gfdgdfgd, ok, ye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1315" y="1182097"/>
            <a:ext cx="304800" cy="30480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check, correct, fgdgfdgdf, gfdgdfgd, ok, ye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1315" y="767020"/>
            <a:ext cx="304800" cy="30480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descr="check, correct, fgdgfdgdf, gfdgdfgd, ok, ye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1315" y="375643"/>
            <a:ext cx="304800" cy="30480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descr="check, correct, fgdgfdgdf, gfdgdfgd, ok, ye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0685" y="1563789"/>
            <a:ext cx="304800" cy="30480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descr="check, correct, fgdgfdgdf, gfdgdfgd, ok, ye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1315" y="2697435"/>
            <a:ext cx="304800" cy="30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927017"/>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Case studies</a:t>
            </a:r>
            <a:br>
              <a:rPr lang="en-US" dirty="0" smtClean="0"/>
            </a:br>
            <a:endParaRPr lang="en-US" dirty="0"/>
          </a:p>
        </p:txBody>
      </p:sp>
    </p:spTree>
    <p:extLst>
      <p:ext uri="{BB962C8B-B14F-4D97-AF65-F5344CB8AC3E}">
        <p14:creationId xmlns:p14="http://schemas.microsoft.com/office/powerpoint/2010/main" val="4101320389"/>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5289" y="1091671"/>
            <a:ext cx="1899256" cy="1098374"/>
          </a:xfrm>
          <a:prstGeom prst="rect">
            <a:avLst/>
          </a:prstGeom>
          <a:solidFill>
            <a:schemeClr val="accent3"/>
          </a:solidFill>
        </p:spPr>
        <p:txBody>
          <a:bodyPr lIns="137160" tIns="137160" bIns="91440">
            <a:noAutofit/>
          </a:bodyPr>
          <a:lstStyle/>
          <a:p>
            <a:pPr marL="0" indent="0">
              <a:spcBef>
                <a:spcPts val="0"/>
              </a:spcBef>
            </a:pPr>
            <a:r>
              <a:rPr lang="en-US" sz="1800" b="1" dirty="0" smtClean="0">
                <a:solidFill>
                  <a:schemeClr val="tx2"/>
                </a:solidFill>
                <a:latin typeface="+mn-lt"/>
              </a:rPr>
              <a:t>Experian</a:t>
            </a:r>
            <a:endParaRPr lang="en-US" sz="1800" b="1" dirty="0">
              <a:solidFill>
                <a:schemeClr val="tx2"/>
              </a:solidFill>
              <a:latin typeface="+mn-lt"/>
            </a:endParaRPr>
          </a:p>
          <a:p>
            <a:pPr marL="171450" indent="-171450">
              <a:spcBef>
                <a:spcPts val="0"/>
              </a:spcBef>
              <a:buFont typeface="Arial" panose="020B0604020202020204" pitchFamily="34" charset="0"/>
              <a:buChar char="•"/>
            </a:pPr>
            <a:r>
              <a:rPr lang="en-US" sz="1200" dirty="0" smtClean="0">
                <a:solidFill>
                  <a:schemeClr val="tx2"/>
                </a:solidFill>
                <a:latin typeface="+mn-lt"/>
              </a:rPr>
              <a:t>IOL regression</a:t>
            </a:r>
          </a:p>
          <a:p>
            <a:pPr marL="171450" indent="-171450">
              <a:spcBef>
                <a:spcPts val="0"/>
              </a:spcBef>
              <a:buFont typeface="Arial" panose="020B0604020202020204" pitchFamily="34" charset="0"/>
              <a:buChar char="•"/>
            </a:pPr>
            <a:r>
              <a:rPr lang="en-US" sz="1200" dirty="0" smtClean="0">
                <a:solidFill>
                  <a:schemeClr val="tx2"/>
                </a:solidFill>
                <a:latin typeface="+mn-lt"/>
              </a:rPr>
              <a:t>GDG regression</a:t>
            </a:r>
          </a:p>
          <a:p>
            <a:pPr marL="171450" indent="-171450">
              <a:spcBef>
                <a:spcPts val="0"/>
              </a:spcBef>
              <a:buFont typeface="Arial" panose="020B0604020202020204" pitchFamily="34" charset="0"/>
              <a:buChar char="•"/>
            </a:pPr>
            <a:r>
              <a:rPr lang="en-US" sz="1200" dirty="0" smtClean="0">
                <a:solidFill>
                  <a:schemeClr val="tx2"/>
                </a:solidFill>
                <a:latin typeface="+mn-lt"/>
              </a:rPr>
              <a:t>Next Gen regression</a:t>
            </a:r>
            <a:endParaRPr lang="en-US" sz="1200" dirty="0">
              <a:solidFill>
                <a:schemeClr val="tx2"/>
              </a:solidFill>
              <a:latin typeface="+mn-lt"/>
            </a:endParaRPr>
          </a:p>
        </p:txBody>
      </p:sp>
      <p:pic>
        <p:nvPicPr>
          <p:cNvPr id="4" name="Picture 2" descr="C:\Dell Data\Dell Pics\Services Imagery\Financial Services\78180592.jpg"/>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r="50837"/>
          <a:stretch/>
        </p:blipFill>
        <p:spPr bwMode="auto">
          <a:xfrm>
            <a:off x="655289" y="2204016"/>
            <a:ext cx="1899256" cy="193900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Dell Data\Dell Pics\Services Imagery\Financial Services\149427827.jpg"/>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l="32351" r="18768"/>
          <a:stretch/>
        </p:blipFill>
        <p:spPr bwMode="auto">
          <a:xfrm>
            <a:off x="2695329" y="2206205"/>
            <a:ext cx="1899256" cy="197384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Dell Data\Dell Pics\Services Imagery\Business\B7 (18).jpg"/>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l="33058" r="17938"/>
          <a:stretch/>
        </p:blipFill>
        <p:spPr bwMode="auto">
          <a:xfrm>
            <a:off x="4688980" y="2190045"/>
            <a:ext cx="1903738" cy="199236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Dell Data\Dell Pics\Services Imagery\Financial Services\78180592.jpg"/>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r="50837"/>
          <a:stretch/>
        </p:blipFill>
        <p:spPr bwMode="auto">
          <a:xfrm>
            <a:off x="6700489" y="2201334"/>
            <a:ext cx="1899256" cy="193900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2695329" y="1107831"/>
            <a:ext cx="1899256" cy="1098374"/>
          </a:xfrm>
          <a:prstGeom prst="rect">
            <a:avLst/>
          </a:prstGeom>
          <a:solidFill>
            <a:schemeClr val="accent3"/>
          </a:solidFill>
        </p:spPr>
        <p:txBody>
          <a:bodyPr lIns="137160" tIns="137160" bIns="91440">
            <a:noAutofit/>
          </a:bodyPr>
          <a:lstStyle/>
          <a:p>
            <a:pPr marL="0" indent="0">
              <a:spcBef>
                <a:spcPts val="0"/>
              </a:spcBef>
            </a:pPr>
            <a:r>
              <a:rPr lang="en-US" sz="1800" b="1" dirty="0" smtClean="0">
                <a:solidFill>
                  <a:schemeClr val="tx2"/>
                </a:solidFill>
                <a:latin typeface="+mn-lt"/>
              </a:rPr>
              <a:t>JLL</a:t>
            </a:r>
            <a:endParaRPr lang="en-US" sz="1800" b="1" dirty="0">
              <a:solidFill>
                <a:schemeClr val="tx2"/>
              </a:solidFill>
              <a:latin typeface="+mn-lt"/>
            </a:endParaRPr>
          </a:p>
          <a:p>
            <a:pPr marL="171450" indent="-171450">
              <a:spcBef>
                <a:spcPts val="0"/>
              </a:spcBef>
              <a:buFont typeface="Arial" panose="020B0604020202020204" pitchFamily="34" charset="0"/>
              <a:buChar char="•"/>
            </a:pPr>
            <a:r>
              <a:rPr lang="en-US" sz="1200" dirty="0" smtClean="0">
                <a:solidFill>
                  <a:schemeClr val="tx2"/>
                </a:solidFill>
                <a:latin typeface="+mn-lt"/>
              </a:rPr>
              <a:t>OVLA</a:t>
            </a:r>
          </a:p>
          <a:p>
            <a:pPr marL="171450" indent="-171450">
              <a:spcBef>
                <a:spcPts val="0"/>
              </a:spcBef>
              <a:buFont typeface="Arial" panose="020B0604020202020204" pitchFamily="34" charset="0"/>
              <a:buChar char="•"/>
            </a:pPr>
            <a:r>
              <a:rPr lang="en-US" sz="1200" dirty="0" smtClean="0">
                <a:solidFill>
                  <a:schemeClr val="tx2"/>
                </a:solidFill>
                <a:latin typeface="+mn-lt"/>
              </a:rPr>
              <a:t>OLM</a:t>
            </a:r>
          </a:p>
          <a:p>
            <a:pPr marL="171450" indent="-171450">
              <a:spcBef>
                <a:spcPts val="0"/>
              </a:spcBef>
              <a:buFont typeface="Arial" panose="020B0604020202020204" pitchFamily="34" charset="0"/>
              <a:buChar char="•"/>
            </a:pPr>
            <a:r>
              <a:rPr lang="en-US" sz="1200" dirty="0" smtClean="0">
                <a:solidFill>
                  <a:schemeClr val="tx2"/>
                </a:solidFill>
                <a:latin typeface="+mn-lt"/>
              </a:rPr>
              <a:t>JLL site</a:t>
            </a:r>
            <a:endParaRPr lang="en-US" sz="1200" dirty="0">
              <a:solidFill>
                <a:schemeClr val="tx2"/>
              </a:solidFill>
              <a:latin typeface="+mn-lt"/>
            </a:endParaRPr>
          </a:p>
        </p:txBody>
      </p:sp>
      <p:sp>
        <p:nvSpPr>
          <p:cNvPr id="16" name="Rectangle 15"/>
          <p:cNvSpPr/>
          <p:nvPr/>
        </p:nvSpPr>
        <p:spPr>
          <a:xfrm>
            <a:off x="6700489" y="1089996"/>
            <a:ext cx="1885046" cy="1098374"/>
          </a:xfrm>
          <a:prstGeom prst="rect">
            <a:avLst/>
          </a:prstGeom>
          <a:solidFill>
            <a:schemeClr val="accent3"/>
          </a:solidFill>
        </p:spPr>
        <p:txBody>
          <a:bodyPr lIns="137160" tIns="137160" bIns="91440">
            <a:noAutofit/>
          </a:bodyPr>
          <a:lstStyle/>
          <a:p>
            <a:pPr marL="0" indent="0">
              <a:spcBef>
                <a:spcPts val="0"/>
              </a:spcBef>
            </a:pPr>
            <a:r>
              <a:rPr lang="en-US" sz="1800" b="1" dirty="0" smtClean="0">
                <a:solidFill>
                  <a:schemeClr val="tx2"/>
                </a:solidFill>
                <a:latin typeface="+mn-lt"/>
              </a:rPr>
              <a:t>Volaris</a:t>
            </a:r>
            <a:endParaRPr lang="en-US" sz="1800" b="1" dirty="0">
              <a:solidFill>
                <a:schemeClr val="tx2"/>
              </a:solidFill>
              <a:latin typeface="+mn-lt"/>
            </a:endParaRPr>
          </a:p>
          <a:p>
            <a:pPr marL="0" indent="0">
              <a:spcBef>
                <a:spcPts val="0"/>
              </a:spcBef>
            </a:pPr>
            <a:endParaRPr lang="en-US" sz="1200" b="1" dirty="0">
              <a:solidFill>
                <a:schemeClr val="tx2"/>
              </a:solidFill>
              <a:latin typeface="+mn-lt"/>
            </a:endParaRPr>
          </a:p>
          <a:p>
            <a:pPr marL="171450" indent="-171450">
              <a:spcBef>
                <a:spcPts val="0"/>
              </a:spcBef>
              <a:buFont typeface="Arial" panose="020B0604020202020204" pitchFamily="34" charset="0"/>
              <a:buChar char="•"/>
            </a:pPr>
            <a:r>
              <a:rPr lang="en-US" sz="1200" dirty="0" smtClean="0">
                <a:solidFill>
                  <a:schemeClr val="tx2"/>
                </a:solidFill>
                <a:latin typeface="+mn-lt"/>
              </a:rPr>
              <a:t>Airlines</a:t>
            </a:r>
            <a:endParaRPr lang="en-US" sz="1200" dirty="0">
              <a:solidFill>
                <a:schemeClr val="tx2"/>
              </a:solidFill>
              <a:latin typeface="+mn-lt"/>
            </a:endParaRPr>
          </a:p>
        </p:txBody>
      </p:sp>
      <p:sp>
        <p:nvSpPr>
          <p:cNvPr id="11" name="Rectangle 10"/>
          <p:cNvSpPr/>
          <p:nvPr/>
        </p:nvSpPr>
        <p:spPr>
          <a:xfrm>
            <a:off x="4713786" y="1081497"/>
            <a:ext cx="1885046" cy="1098374"/>
          </a:xfrm>
          <a:prstGeom prst="rect">
            <a:avLst/>
          </a:prstGeom>
          <a:solidFill>
            <a:schemeClr val="accent3"/>
          </a:solidFill>
        </p:spPr>
        <p:txBody>
          <a:bodyPr lIns="137160" tIns="137160" bIns="91440">
            <a:noAutofit/>
          </a:bodyPr>
          <a:lstStyle/>
          <a:p>
            <a:pPr marL="0" indent="0">
              <a:spcBef>
                <a:spcPts val="0"/>
              </a:spcBef>
            </a:pPr>
            <a:r>
              <a:rPr lang="en-US" sz="1800" b="1" dirty="0" smtClean="0">
                <a:solidFill>
                  <a:schemeClr val="tx2"/>
                </a:solidFill>
                <a:latin typeface="+mn-lt"/>
              </a:rPr>
              <a:t>Xcelys</a:t>
            </a:r>
            <a:endParaRPr lang="en-US" sz="1800" b="1" dirty="0">
              <a:solidFill>
                <a:schemeClr val="tx2"/>
              </a:solidFill>
              <a:latin typeface="+mn-lt"/>
            </a:endParaRPr>
          </a:p>
          <a:p>
            <a:pPr marL="171450" indent="-171450">
              <a:spcBef>
                <a:spcPts val="0"/>
              </a:spcBef>
              <a:buFont typeface="Arial" panose="020B0604020202020204" pitchFamily="34" charset="0"/>
              <a:buChar char="•"/>
            </a:pPr>
            <a:r>
              <a:rPr lang="en-US" sz="1200" dirty="0" smtClean="0">
                <a:solidFill>
                  <a:schemeClr val="tx2"/>
                </a:solidFill>
                <a:latin typeface="+mn-lt"/>
              </a:rPr>
              <a:t>FMS Admin</a:t>
            </a:r>
          </a:p>
          <a:p>
            <a:pPr marL="171450" indent="-171450">
              <a:spcBef>
                <a:spcPts val="0"/>
              </a:spcBef>
              <a:buFont typeface="Arial" panose="020B0604020202020204" pitchFamily="34" charset="0"/>
              <a:buChar char="•"/>
            </a:pPr>
            <a:r>
              <a:rPr lang="en-US" sz="1200" dirty="0" smtClean="0">
                <a:solidFill>
                  <a:schemeClr val="tx2"/>
                </a:solidFill>
                <a:latin typeface="+mn-lt"/>
              </a:rPr>
              <a:t>Premium Billing</a:t>
            </a:r>
          </a:p>
          <a:p>
            <a:pPr marL="171450" indent="-171450">
              <a:spcBef>
                <a:spcPts val="0"/>
              </a:spcBef>
              <a:buFont typeface="Arial" panose="020B0604020202020204" pitchFamily="34" charset="0"/>
              <a:buChar char="•"/>
            </a:pPr>
            <a:r>
              <a:rPr lang="en-US" sz="1200" dirty="0" smtClean="0">
                <a:solidFill>
                  <a:schemeClr val="tx2"/>
                </a:solidFill>
                <a:latin typeface="+mn-lt"/>
              </a:rPr>
              <a:t>Consumerism</a:t>
            </a:r>
          </a:p>
          <a:p>
            <a:pPr marL="171450" indent="-171450">
              <a:spcBef>
                <a:spcPts val="0"/>
              </a:spcBef>
              <a:buFont typeface="Arial" panose="020B0604020202020204" pitchFamily="34" charset="0"/>
              <a:buChar char="•"/>
            </a:pPr>
            <a:r>
              <a:rPr lang="en-US" sz="1200" dirty="0" smtClean="0">
                <a:solidFill>
                  <a:schemeClr val="tx2"/>
                </a:solidFill>
                <a:latin typeface="+mn-lt"/>
              </a:rPr>
              <a:t>HIX Portal</a:t>
            </a:r>
            <a:endParaRPr lang="en-US" sz="1200" dirty="0">
              <a:solidFill>
                <a:schemeClr val="tx2"/>
              </a:solidFill>
              <a:latin typeface="+mn-lt"/>
            </a:endParaRPr>
          </a:p>
        </p:txBody>
      </p:sp>
    </p:spTree>
    <p:extLst>
      <p:ext uri="{BB962C8B-B14F-4D97-AF65-F5344CB8AC3E}">
        <p14:creationId xmlns:p14="http://schemas.microsoft.com/office/powerpoint/2010/main" val="258827970"/>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196172"/>
            <a:ext cx="8248650" cy="360099"/>
          </a:xfrm>
        </p:spPr>
        <p:txBody>
          <a:bodyPr/>
          <a:lstStyle/>
          <a:p>
            <a:r>
              <a:rPr lang="en-US" sz="2600" dirty="0" smtClean="0"/>
              <a:t>Experian</a:t>
            </a:r>
            <a:endParaRPr lang="en-US" sz="2600" dirty="0"/>
          </a:p>
        </p:txBody>
      </p:sp>
      <p:sp>
        <p:nvSpPr>
          <p:cNvPr id="4" name="Rectangle 3"/>
          <p:cNvSpPr/>
          <p:nvPr/>
        </p:nvSpPr>
        <p:spPr>
          <a:xfrm>
            <a:off x="474664" y="1023937"/>
            <a:ext cx="2255837" cy="1184672"/>
          </a:xfrm>
          <a:prstGeom prst="rect">
            <a:avLst/>
          </a:prstGeom>
          <a:solidFill>
            <a:schemeClr val="accent3"/>
          </a:solidFill>
        </p:spPr>
        <p:txBody>
          <a:bodyPr lIns="137160" tIns="137160" bIns="91440">
            <a:noAutofit/>
          </a:bodyPr>
          <a:lstStyle/>
          <a:p>
            <a:pPr marL="0" indent="0">
              <a:spcBef>
                <a:spcPts val="0"/>
              </a:spcBef>
            </a:pPr>
            <a:r>
              <a:rPr lang="en-US" sz="1600" b="1" dirty="0" smtClean="0">
                <a:solidFill>
                  <a:schemeClr val="tx2"/>
                </a:solidFill>
                <a:latin typeface="+mn-lt"/>
              </a:rPr>
              <a:t>IOL test automation </a:t>
            </a:r>
          </a:p>
          <a:p>
            <a:pPr marL="0" indent="0">
              <a:spcBef>
                <a:spcPts val="0"/>
              </a:spcBef>
            </a:pPr>
            <a:endParaRPr lang="en-US" sz="1200" b="1" dirty="0" smtClean="0">
              <a:solidFill>
                <a:schemeClr val="tx2"/>
              </a:solidFill>
              <a:latin typeface="+mn-lt"/>
            </a:endParaRPr>
          </a:p>
          <a:p>
            <a:pPr marL="171450" indent="-171450">
              <a:spcBef>
                <a:spcPts val="0"/>
              </a:spcBef>
              <a:buFont typeface="Arial" panose="020B0604020202020204" pitchFamily="34" charset="0"/>
              <a:buChar char="•"/>
            </a:pPr>
            <a:r>
              <a:rPr lang="en-US" sz="1200" dirty="0" smtClean="0">
                <a:solidFill>
                  <a:schemeClr val="tx2"/>
                </a:solidFill>
                <a:latin typeface="+mn-lt"/>
              </a:rPr>
              <a:t>IOL regression testing</a:t>
            </a:r>
          </a:p>
          <a:p>
            <a:pPr marL="171450" indent="-171450">
              <a:spcBef>
                <a:spcPts val="0"/>
              </a:spcBef>
              <a:buFont typeface="Arial" panose="020B0604020202020204" pitchFamily="34" charset="0"/>
              <a:buChar char="•"/>
            </a:pPr>
            <a:r>
              <a:rPr lang="en-US" sz="1200" dirty="0" smtClean="0">
                <a:solidFill>
                  <a:schemeClr val="tx2"/>
                </a:solidFill>
                <a:latin typeface="+mn-lt"/>
              </a:rPr>
              <a:t>GDG regression testing</a:t>
            </a:r>
          </a:p>
          <a:p>
            <a:pPr marL="171450" indent="-171450">
              <a:spcBef>
                <a:spcPts val="0"/>
              </a:spcBef>
              <a:buFont typeface="Arial" panose="020B0604020202020204" pitchFamily="34" charset="0"/>
              <a:buChar char="•"/>
            </a:pPr>
            <a:r>
              <a:rPr lang="en-US" sz="1200" dirty="0" smtClean="0">
                <a:solidFill>
                  <a:schemeClr val="tx2"/>
                </a:solidFill>
                <a:latin typeface="+mn-lt"/>
              </a:rPr>
              <a:t>Next Gen regression testing</a:t>
            </a:r>
            <a:endParaRPr lang="en-US" sz="1200" dirty="0">
              <a:solidFill>
                <a:schemeClr val="tx2"/>
              </a:solidFill>
              <a:latin typeface="+mn-lt"/>
            </a:endParaRPr>
          </a:p>
        </p:txBody>
      </p:sp>
      <p:sp>
        <p:nvSpPr>
          <p:cNvPr id="5" name="Rectangle 4"/>
          <p:cNvSpPr/>
          <p:nvPr/>
        </p:nvSpPr>
        <p:spPr>
          <a:xfrm>
            <a:off x="2792414" y="1023938"/>
            <a:ext cx="5696760" cy="1131570"/>
          </a:xfrm>
          <a:prstGeom prst="rect">
            <a:avLst/>
          </a:prstGeom>
          <a:solidFill>
            <a:srgbClr val="EEEEEE"/>
          </a:solidFill>
        </p:spPr>
        <p:txBody>
          <a:bodyPr lIns="137160" tIns="91440" rIns="457200" bIns="91440">
            <a:noAutofit/>
          </a:bodyPr>
          <a:lstStyle/>
          <a:p>
            <a:pPr marL="0" indent="0">
              <a:lnSpc>
                <a:spcPct val="90000"/>
              </a:lnSpc>
              <a:spcBef>
                <a:spcPts val="0"/>
              </a:spcBef>
              <a:spcAft>
                <a:spcPts val="600"/>
              </a:spcAft>
            </a:pPr>
            <a:r>
              <a:rPr lang="en-US" sz="1200" b="1" dirty="0" smtClean="0">
                <a:solidFill>
                  <a:schemeClr val="bg1"/>
                </a:solidFill>
                <a:latin typeface="+mn-lt"/>
              </a:rPr>
              <a:t>Business Need</a:t>
            </a:r>
          </a:p>
          <a:p>
            <a:pPr>
              <a:lnSpc>
                <a:spcPct val="90000"/>
              </a:lnSpc>
              <a:spcBef>
                <a:spcPts val="0"/>
              </a:spcBef>
              <a:spcAft>
                <a:spcPts val="0"/>
              </a:spcAft>
              <a:defRPr/>
            </a:pPr>
            <a:r>
              <a:rPr lang="en-US" sz="800" dirty="0" smtClean="0">
                <a:latin typeface="+mn-lt"/>
              </a:rPr>
              <a:t>A worldwide powers electronic payments for financial institutions, retailers and processors </a:t>
            </a:r>
            <a:br>
              <a:rPr lang="en-US" sz="800" dirty="0" smtClean="0">
                <a:latin typeface="+mn-lt"/>
              </a:rPr>
            </a:br>
            <a:r>
              <a:rPr lang="en-US" sz="800" dirty="0" smtClean="0">
                <a:latin typeface="+mn-lt"/>
              </a:rPr>
              <a:t>around the world needed to automate payment transaction for an online banking product  for three countries and needed to improve the quality of regression testing. </a:t>
            </a:r>
            <a:br>
              <a:rPr lang="en-US" sz="800" dirty="0" smtClean="0">
                <a:latin typeface="+mn-lt"/>
              </a:rPr>
            </a:br>
            <a:endParaRPr lang="en-US" sz="800" dirty="0" smtClean="0">
              <a:latin typeface="+mn-lt"/>
            </a:endParaRPr>
          </a:p>
          <a:p>
            <a:pPr marL="171450" indent="-171450">
              <a:lnSpc>
                <a:spcPct val="90000"/>
              </a:lnSpc>
              <a:spcBef>
                <a:spcPts val="0"/>
              </a:spcBef>
              <a:spcAft>
                <a:spcPts val="0"/>
              </a:spcAft>
              <a:buFont typeface="Arial" panose="020B0604020202020204" pitchFamily="34" charset="0"/>
              <a:buChar char="•"/>
              <a:defRPr/>
            </a:pPr>
            <a:endParaRPr lang="en-US" sz="900" dirty="0">
              <a:latin typeface="+mn-lt"/>
            </a:endParaRPr>
          </a:p>
        </p:txBody>
      </p:sp>
      <p:sp>
        <p:nvSpPr>
          <p:cNvPr id="6" name="Rectangle 5"/>
          <p:cNvSpPr/>
          <p:nvPr/>
        </p:nvSpPr>
        <p:spPr>
          <a:xfrm>
            <a:off x="2792414" y="2204017"/>
            <a:ext cx="5696760" cy="1131570"/>
          </a:xfrm>
          <a:prstGeom prst="rect">
            <a:avLst/>
          </a:prstGeom>
          <a:solidFill>
            <a:srgbClr val="EEEEEE"/>
          </a:solidFill>
        </p:spPr>
        <p:txBody>
          <a:bodyPr lIns="137160" tIns="91440" rIns="457200" bIns="91440">
            <a:noAutofit/>
          </a:bodyPr>
          <a:lstStyle/>
          <a:p>
            <a:pPr marL="0" indent="0">
              <a:lnSpc>
                <a:spcPct val="90000"/>
              </a:lnSpc>
              <a:spcBef>
                <a:spcPts val="0"/>
              </a:spcBef>
              <a:spcAft>
                <a:spcPts val="600"/>
              </a:spcAft>
            </a:pPr>
            <a:r>
              <a:rPr lang="en-US" sz="1200" b="1" dirty="0" smtClean="0">
                <a:solidFill>
                  <a:schemeClr val="accent2"/>
                </a:solidFill>
                <a:latin typeface="+mn-lt"/>
              </a:rPr>
              <a:t>Solution</a:t>
            </a:r>
          </a:p>
          <a:p>
            <a:pPr marL="171450" indent="-171450">
              <a:lnSpc>
                <a:spcPct val="90000"/>
              </a:lnSpc>
              <a:spcBef>
                <a:spcPts val="0"/>
              </a:spcBef>
              <a:spcAft>
                <a:spcPts val="0"/>
              </a:spcAft>
              <a:buFont typeface="Arial" panose="020B0604020202020204" pitchFamily="34" charset="0"/>
              <a:buChar char="•"/>
            </a:pPr>
            <a:r>
              <a:rPr lang="en-US" sz="700" dirty="0" smtClean="0">
                <a:latin typeface="+mn-lt"/>
              </a:rPr>
              <a:t>Built </a:t>
            </a:r>
            <a:r>
              <a:rPr lang="en-US" sz="700" dirty="0">
                <a:latin typeface="+mn-lt"/>
              </a:rPr>
              <a:t>Automation Framework using SilkTest to support multiple browsers like IE6, IE7, </a:t>
            </a:r>
            <a:r>
              <a:rPr lang="en-US" sz="700" dirty="0" smtClean="0">
                <a:latin typeface="+mn-lt"/>
              </a:rPr>
              <a:t>IE8 </a:t>
            </a:r>
            <a:r>
              <a:rPr lang="en-US" sz="700" dirty="0">
                <a:latin typeface="+mn-lt"/>
              </a:rPr>
              <a:t>&amp; </a:t>
            </a:r>
            <a:r>
              <a:rPr lang="en-US" sz="700" dirty="0" smtClean="0">
                <a:latin typeface="+mn-lt"/>
              </a:rPr>
              <a:t>FF3.6.8 </a:t>
            </a:r>
            <a:endParaRPr lang="en-US" sz="700" dirty="0">
              <a:latin typeface="+mn-lt"/>
            </a:endParaRPr>
          </a:p>
          <a:p>
            <a:pPr marL="171450" indent="-171450">
              <a:lnSpc>
                <a:spcPct val="90000"/>
              </a:lnSpc>
              <a:spcBef>
                <a:spcPts val="0"/>
              </a:spcBef>
              <a:spcAft>
                <a:spcPts val="0"/>
              </a:spcAft>
              <a:buFont typeface="Arial" panose="020B0604020202020204" pitchFamily="34" charset="0"/>
              <a:buChar char="•"/>
            </a:pPr>
            <a:r>
              <a:rPr lang="en-US" sz="700" dirty="0" smtClean="0">
                <a:latin typeface="+mn-lt"/>
              </a:rPr>
              <a:t>Converted silk </a:t>
            </a:r>
            <a:r>
              <a:rPr lang="en-US" sz="700" dirty="0">
                <a:latin typeface="+mn-lt"/>
              </a:rPr>
              <a:t>test scripts from classic agent to open agent to support multiple browsers </a:t>
            </a:r>
            <a:r>
              <a:rPr lang="en-US" sz="700" dirty="0" smtClean="0">
                <a:latin typeface="+mn-lt"/>
              </a:rPr>
              <a:t> and speed </a:t>
            </a:r>
            <a:r>
              <a:rPr lang="en-US" sz="700" dirty="0">
                <a:latin typeface="+mn-lt"/>
              </a:rPr>
              <a:t>up </a:t>
            </a:r>
            <a:r>
              <a:rPr lang="en-US" sz="700" dirty="0" smtClean="0">
                <a:latin typeface="+mn-lt"/>
              </a:rPr>
              <a:t>execution</a:t>
            </a:r>
            <a:endParaRPr lang="en-US" sz="700" dirty="0">
              <a:latin typeface="+mn-lt"/>
            </a:endParaRPr>
          </a:p>
          <a:p>
            <a:pPr marL="171450" indent="-171450">
              <a:lnSpc>
                <a:spcPct val="90000"/>
              </a:lnSpc>
              <a:spcBef>
                <a:spcPts val="0"/>
              </a:spcBef>
              <a:spcAft>
                <a:spcPts val="0"/>
              </a:spcAft>
              <a:buFont typeface="Arial" panose="020B0604020202020204" pitchFamily="34" charset="0"/>
              <a:buChar char="•"/>
            </a:pPr>
            <a:r>
              <a:rPr lang="en-US" sz="700" dirty="0">
                <a:latin typeface="+mn-lt"/>
              </a:rPr>
              <a:t>Supported test execution across operating systems - Windows XP, Windows 7 and Win Vista </a:t>
            </a:r>
            <a:r>
              <a:rPr lang="en-US" sz="700" dirty="0" smtClean="0">
                <a:latin typeface="+mn-lt"/>
              </a:rPr>
              <a:t>environments Phase </a:t>
            </a:r>
            <a:r>
              <a:rPr lang="en-US" sz="700" dirty="0">
                <a:latin typeface="+mn-lt"/>
              </a:rPr>
              <a:t>wise automation to incrementally automate 32 payment products across 3 countries with common function documented first so as to reduce scripting time for new functionalities</a:t>
            </a:r>
          </a:p>
          <a:p>
            <a:pPr marL="171450" indent="-171450">
              <a:lnSpc>
                <a:spcPct val="90000"/>
              </a:lnSpc>
              <a:spcBef>
                <a:spcPts val="0"/>
              </a:spcBef>
              <a:spcAft>
                <a:spcPts val="0"/>
              </a:spcAft>
              <a:buFont typeface="Arial" panose="020B0604020202020204" pitchFamily="34" charset="0"/>
              <a:buChar char="•"/>
            </a:pPr>
            <a:r>
              <a:rPr lang="en-US" sz="700" dirty="0" smtClean="0">
                <a:latin typeface="+mn-lt"/>
              </a:rPr>
              <a:t>Organized test cases in </a:t>
            </a:r>
            <a:r>
              <a:rPr lang="en-US" sz="700" dirty="0">
                <a:latin typeface="+mn-lt"/>
              </a:rPr>
              <a:t>the form of Test </a:t>
            </a:r>
            <a:r>
              <a:rPr lang="en-US" sz="700" dirty="0" smtClean="0">
                <a:latin typeface="+mn-lt"/>
              </a:rPr>
              <a:t>Plan, </a:t>
            </a:r>
            <a:r>
              <a:rPr lang="en-US" sz="700" dirty="0">
                <a:latin typeface="+mn-lt"/>
              </a:rPr>
              <a:t>which </a:t>
            </a:r>
            <a:r>
              <a:rPr lang="en-US" sz="700" dirty="0" smtClean="0">
                <a:latin typeface="+mn-lt"/>
              </a:rPr>
              <a:t>helped schedule </a:t>
            </a:r>
            <a:r>
              <a:rPr lang="en-US" sz="700" dirty="0">
                <a:latin typeface="+mn-lt"/>
              </a:rPr>
              <a:t>intended test activities and also system scheduling </a:t>
            </a:r>
            <a:r>
              <a:rPr lang="en-US" sz="700" dirty="0" smtClean="0">
                <a:latin typeface="+mn-lt"/>
              </a:rPr>
              <a:t>for </a:t>
            </a:r>
            <a:r>
              <a:rPr lang="en-US" sz="700" dirty="0">
                <a:latin typeface="+mn-lt"/>
              </a:rPr>
              <a:t>better utilization of </a:t>
            </a:r>
            <a:r>
              <a:rPr lang="en-US" sz="700" dirty="0" smtClean="0">
                <a:latin typeface="+mn-lt"/>
              </a:rPr>
              <a:t>resources</a:t>
            </a:r>
            <a:endParaRPr lang="en-US" sz="700" dirty="0">
              <a:latin typeface="+mn-lt"/>
            </a:endParaRPr>
          </a:p>
          <a:p>
            <a:pPr marL="171450" indent="-171450">
              <a:lnSpc>
                <a:spcPct val="90000"/>
              </a:lnSpc>
              <a:spcBef>
                <a:spcPts val="0"/>
              </a:spcBef>
              <a:spcAft>
                <a:spcPts val="0"/>
              </a:spcAft>
              <a:buFont typeface="Arial" panose="020B0604020202020204" pitchFamily="34" charset="0"/>
              <a:buChar char="•"/>
            </a:pPr>
            <a:r>
              <a:rPr lang="en-US" sz="800" dirty="0" smtClean="0">
                <a:latin typeface="+mn-lt"/>
              </a:rPr>
              <a:t>Generated results in </a:t>
            </a:r>
            <a:r>
              <a:rPr lang="en-US" sz="800" dirty="0">
                <a:latin typeface="+mn-lt"/>
              </a:rPr>
              <a:t>the form of  res, pdf  and HTML file </a:t>
            </a:r>
            <a:r>
              <a:rPr lang="en-US" sz="800" dirty="0" smtClean="0">
                <a:latin typeface="+mn-lt"/>
              </a:rPr>
              <a:t>formats</a:t>
            </a:r>
            <a:endParaRPr lang="en-US" sz="800" dirty="0">
              <a:latin typeface="+mn-lt"/>
            </a:endParaRPr>
          </a:p>
          <a:p>
            <a:pPr marL="171450" indent="-171450">
              <a:lnSpc>
                <a:spcPct val="90000"/>
              </a:lnSpc>
              <a:spcBef>
                <a:spcPts val="0"/>
              </a:spcBef>
              <a:spcAft>
                <a:spcPts val="0"/>
              </a:spcAft>
              <a:buFont typeface="Arial" panose="020B0604020202020204" pitchFamily="34" charset="0"/>
              <a:buChar char="•"/>
            </a:pPr>
            <a:endParaRPr lang="en-US" sz="800" dirty="0">
              <a:latin typeface="+mn-lt"/>
            </a:endParaRPr>
          </a:p>
        </p:txBody>
      </p:sp>
      <p:sp>
        <p:nvSpPr>
          <p:cNvPr id="7" name="Rectangle 6"/>
          <p:cNvSpPr/>
          <p:nvPr/>
        </p:nvSpPr>
        <p:spPr>
          <a:xfrm>
            <a:off x="2792414" y="3384096"/>
            <a:ext cx="5696760" cy="1127182"/>
          </a:xfrm>
          <a:prstGeom prst="rect">
            <a:avLst/>
          </a:prstGeom>
          <a:solidFill>
            <a:srgbClr val="EEEEEE"/>
          </a:solidFill>
        </p:spPr>
        <p:txBody>
          <a:bodyPr lIns="137160" tIns="91440" rIns="457200" bIns="91440">
            <a:noAutofit/>
          </a:bodyPr>
          <a:lstStyle/>
          <a:p>
            <a:pPr marL="0" indent="0">
              <a:lnSpc>
                <a:spcPct val="90000"/>
              </a:lnSpc>
              <a:spcBef>
                <a:spcPts val="0"/>
              </a:spcBef>
              <a:spcAft>
                <a:spcPts val="600"/>
              </a:spcAft>
            </a:pPr>
            <a:r>
              <a:rPr lang="en-US" sz="1200" b="1" dirty="0">
                <a:solidFill>
                  <a:schemeClr val="accent6"/>
                </a:solidFill>
                <a:latin typeface="+mn-lt"/>
              </a:rPr>
              <a:t>Key </a:t>
            </a:r>
            <a:r>
              <a:rPr lang="en-US" sz="1200" b="1" dirty="0" smtClean="0">
                <a:solidFill>
                  <a:schemeClr val="accent6"/>
                </a:solidFill>
                <a:latin typeface="+mn-lt"/>
              </a:rPr>
              <a:t>Benefits</a:t>
            </a:r>
          </a:p>
          <a:p>
            <a:pPr marL="171450" indent="-171450">
              <a:lnSpc>
                <a:spcPct val="90000"/>
              </a:lnSpc>
              <a:spcBef>
                <a:spcPts val="0"/>
              </a:spcBef>
              <a:spcAft>
                <a:spcPts val="0"/>
              </a:spcAft>
              <a:buFont typeface="Arial" panose="020B0604020202020204" pitchFamily="34" charset="0"/>
              <a:buChar char="•"/>
              <a:defRPr/>
            </a:pPr>
            <a:r>
              <a:rPr lang="en-US" sz="800" dirty="0">
                <a:latin typeface="+mn-lt"/>
              </a:rPr>
              <a:t>70% reduction in scripting effort: Designed Silk </a:t>
            </a:r>
            <a:r>
              <a:rPr lang="en-US" sz="800" dirty="0" smtClean="0">
                <a:latin typeface="+mn-lt"/>
              </a:rPr>
              <a:t>Test Automation Framework</a:t>
            </a:r>
            <a:r>
              <a:rPr lang="en-US" sz="800" dirty="0">
                <a:latin typeface="+mn-lt"/>
              </a:rPr>
              <a:t>, which reduced </a:t>
            </a:r>
            <a:r>
              <a:rPr lang="en-US" sz="800" dirty="0" smtClean="0">
                <a:latin typeface="+mn-lt"/>
              </a:rPr>
              <a:t/>
            </a:r>
            <a:br>
              <a:rPr lang="en-US" sz="800" dirty="0" smtClean="0">
                <a:latin typeface="+mn-lt"/>
              </a:rPr>
            </a:br>
            <a:r>
              <a:rPr lang="en-US" sz="800" dirty="0" smtClean="0">
                <a:latin typeface="+mn-lt"/>
              </a:rPr>
              <a:t>the </a:t>
            </a:r>
            <a:r>
              <a:rPr lang="en-US" sz="800" dirty="0">
                <a:latin typeface="+mn-lt"/>
              </a:rPr>
              <a:t>scripting effort by 70%  for similar products </a:t>
            </a:r>
          </a:p>
          <a:p>
            <a:pPr marL="171450" indent="-171450">
              <a:lnSpc>
                <a:spcPct val="90000"/>
              </a:lnSpc>
              <a:spcBef>
                <a:spcPts val="0"/>
              </a:spcBef>
              <a:spcAft>
                <a:spcPts val="0"/>
              </a:spcAft>
              <a:buFont typeface="Arial" panose="020B0604020202020204" pitchFamily="34" charset="0"/>
              <a:buChar char="•"/>
              <a:defRPr/>
            </a:pPr>
            <a:r>
              <a:rPr lang="en-US" sz="800" dirty="0">
                <a:latin typeface="+mn-lt"/>
              </a:rPr>
              <a:t>30% reduction in execution effort: Over all regression testing cycle time was reduced from 3 weeks (pure manual testing) to less that 2 weeks (combination of manual and automation) </a:t>
            </a:r>
          </a:p>
          <a:p>
            <a:pPr marL="171450" indent="-171450">
              <a:lnSpc>
                <a:spcPct val="90000"/>
              </a:lnSpc>
              <a:spcBef>
                <a:spcPts val="0"/>
              </a:spcBef>
              <a:spcAft>
                <a:spcPts val="0"/>
              </a:spcAft>
              <a:buFont typeface="Arial" panose="020B0604020202020204" pitchFamily="34" charset="0"/>
              <a:buChar char="•"/>
              <a:defRPr/>
            </a:pPr>
            <a:r>
              <a:rPr lang="en-US" sz="800" dirty="0">
                <a:latin typeface="+mn-lt"/>
              </a:rPr>
              <a:t>Extensive coverage by supporting testing on multiple browsers &amp; operating systems: Supports multiple browser (IE7, IE8 &amp; Mozilla Firefox 3.6.8) and Windows XP, Windows 7 and Win Vista environments using a single a</a:t>
            </a:r>
            <a:r>
              <a:rPr lang="en-US" sz="800" dirty="0" smtClean="0">
                <a:latin typeface="+mn-lt"/>
              </a:rPr>
              <a:t>utomation framework</a:t>
            </a:r>
            <a:endParaRPr lang="en-US" sz="800" dirty="0">
              <a:latin typeface="+mn-lt"/>
            </a:endParaRPr>
          </a:p>
          <a:p>
            <a:pPr marL="171450" indent="-171450">
              <a:lnSpc>
                <a:spcPct val="90000"/>
              </a:lnSpc>
              <a:spcBef>
                <a:spcPts val="0"/>
              </a:spcBef>
              <a:spcAft>
                <a:spcPts val="0"/>
              </a:spcAft>
              <a:buFont typeface="Arial" panose="020B0604020202020204" pitchFamily="34" charset="0"/>
              <a:buChar char="•"/>
              <a:defRPr/>
            </a:pPr>
            <a:endParaRPr lang="en-US" sz="900" dirty="0">
              <a:latin typeface="+mn-lt"/>
            </a:endParaRPr>
          </a:p>
        </p:txBody>
      </p:sp>
      <p:sp>
        <p:nvSpPr>
          <p:cNvPr id="24" name="Rectangle 23"/>
          <p:cNvSpPr/>
          <p:nvPr/>
        </p:nvSpPr>
        <p:spPr>
          <a:xfrm>
            <a:off x="2745285" y="1681621"/>
            <a:ext cx="5743889" cy="535531"/>
          </a:xfrm>
          <a:prstGeom prst="rect">
            <a:avLst/>
          </a:prstGeom>
          <a:solidFill>
            <a:schemeClr val="tx2"/>
          </a:solidFill>
          <a:ln w="12700" cap="rnd">
            <a:noFill/>
            <a:round/>
          </a:ln>
          <a:effectLst/>
        </p:spPr>
        <p:txBody>
          <a:bodyPr wrap="square">
            <a:spAutoFit/>
          </a:bodyPr>
          <a:lstStyle/>
          <a:p>
            <a:pPr marL="58738" lvl="1" indent="-58738">
              <a:lnSpc>
                <a:spcPct val="90000"/>
              </a:lnSpc>
              <a:spcBef>
                <a:spcPts val="0"/>
              </a:spcBef>
              <a:buClr>
                <a:srgbClr val="0085C3"/>
              </a:buClr>
            </a:pPr>
            <a:r>
              <a:rPr lang="en-US" sz="800" dirty="0" smtClean="0">
                <a:solidFill>
                  <a:srgbClr val="444444"/>
                </a:solidFill>
                <a:latin typeface="+mn-lt"/>
              </a:rPr>
              <a:t>“	</a:t>
            </a:r>
            <a:r>
              <a:rPr lang="en-US" sz="800" i="1" dirty="0" smtClean="0">
                <a:solidFill>
                  <a:srgbClr val="444444"/>
                </a:solidFill>
                <a:latin typeface="+mn-lt"/>
              </a:rPr>
              <a:t>Appreciate your efforts, dedication and commitment to complete Silk Automation Phase I on schedule. The way the framework designed and written is certainly a value addition and it is going to help us in Phase II in covering a larger scope, also you have done a splendid job in customizing classic agent scripts to open agent, though there was a technical challenge in carrying out this task.” </a:t>
            </a:r>
            <a:r>
              <a:rPr lang="en-US" sz="800" b="1" i="1" dirty="0" smtClean="0">
                <a:solidFill>
                  <a:srgbClr val="444444"/>
                </a:solidFill>
              </a:rPr>
              <a:t>Regunathan Ravi, Resource Manager</a:t>
            </a:r>
            <a:endParaRPr lang="en-GB" sz="800" b="1" i="1" dirty="0">
              <a:solidFill>
                <a:srgbClr val="444444"/>
              </a:solidFill>
              <a:latin typeface="+mn-lt"/>
            </a:endParaRPr>
          </a:p>
        </p:txBody>
      </p:sp>
      <p:grpSp>
        <p:nvGrpSpPr>
          <p:cNvPr id="66" name="Group 65"/>
          <p:cNvGrpSpPr/>
          <p:nvPr/>
        </p:nvGrpSpPr>
        <p:grpSpPr>
          <a:xfrm>
            <a:off x="8489174" y="1023937"/>
            <a:ext cx="654827" cy="3491729"/>
            <a:chOff x="8489173" y="1365250"/>
            <a:chExt cx="654827" cy="4655638"/>
          </a:xfrm>
        </p:grpSpPr>
        <p:sp>
          <p:nvSpPr>
            <p:cNvPr id="67" name="Rectangle 66"/>
            <p:cNvSpPr/>
            <p:nvPr/>
          </p:nvSpPr>
          <p:spPr>
            <a:xfrm>
              <a:off x="8489173" y="1365250"/>
              <a:ext cx="654827" cy="1508760"/>
            </a:xfrm>
            <a:prstGeom prst="rect">
              <a:avLst/>
            </a:prstGeom>
            <a:solidFill>
              <a:schemeClr val="bg1"/>
            </a:solidFill>
          </p:spPr>
          <p:txBody>
            <a:bodyPr lIns="137160" tIns="91440" bIns="91440">
              <a:noAutofit/>
            </a:bodyPr>
            <a:lstStyle/>
            <a:p>
              <a:pPr marL="171450" indent="-171450">
                <a:lnSpc>
                  <a:spcPct val="90000"/>
                </a:lnSpc>
                <a:spcBef>
                  <a:spcPts val="0"/>
                </a:spcBef>
                <a:spcAft>
                  <a:spcPts val="0"/>
                </a:spcAft>
                <a:buFont typeface="Arial" panose="020B0604020202020204" pitchFamily="34" charset="0"/>
                <a:buChar char="•"/>
              </a:pPr>
              <a:endParaRPr lang="en-US" sz="850" dirty="0">
                <a:latin typeface="+mn-lt"/>
              </a:endParaRPr>
            </a:p>
          </p:txBody>
        </p:sp>
        <p:grpSp>
          <p:nvGrpSpPr>
            <p:cNvPr id="68" name="Group 64"/>
            <p:cNvGrpSpPr>
              <a:grpSpLocks noChangeAspect="1"/>
            </p:cNvGrpSpPr>
            <p:nvPr/>
          </p:nvGrpSpPr>
          <p:grpSpPr bwMode="auto">
            <a:xfrm>
              <a:off x="8612778" y="1973075"/>
              <a:ext cx="407616" cy="293111"/>
              <a:chOff x="3323" y="636"/>
              <a:chExt cx="655" cy="471"/>
            </a:xfrm>
            <a:solidFill>
              <a:schemeClr val="tx2"/>
            </a:solidFill>
          </p:grpSpPr>
          <p:sp>
            <p:nvSpPr>
              <p:cNvPr id="81" name="Freeform 65"/>
              <p:cNvSpPr>
                <a:spLocks/>
              </p:cNvSpPr>
              <p:nvPr/>
            </p:nvSpPr>
            <p:spPr bwMode="auto">
              <a:xfrm>
                <a:off x="3680" y="964"/>
                <a:ext cx="143" cy="60"/>
              </a:xfrm>
              <a:custGeom>
                <a:avLst/>
                <a:gdLst>
                  <a:gd name="T0" fmla="*/ 1113 w 1408"/>
                  <a:gd name="T1" fmla="*/ 0 h 590"/>
                  <a:gd name="T2" fmla="*/ 296 w 1408"/>
                  <a:gd name="T3" fmla="*/ 0 h 590"/>
                  <a:gd name="T4" fmla="*/ 0 w 1408"/>
                  <a:gd name="T5" fmla="*/ 295 h 590"/>
                  <a:gd name="T6" fmla="*/ 296 w 1408"/>
                  <a:gd name="T7" fmla="*/ 590 h 590"/>
                  <a:gd name="T8" fmla="*/ 1113 w 1408"/>
                  <a:gd name="T9" fmla="*/ 590 h 590"/>
                  <a:gd name="T10" fmla="*/ 1408 w 1408"/>
                  <a:gd name="T11" fmla="*/ 295 h 590"/>
                  <a:gd name="T12" fmla="*/ 1113 w 1408"/>
                  <a:gd name="T13" fmla="*/ 0 h 590"/>
                </a:gdLst>
                <a:ahLst/>
                <a:cxnLst>
                  <a:cxn ang="0">
                    <a:pos x="T0" y="T1"/>
                  </a:cxn>
                  <a:cxn ang="0">
                    <a:pos x="T2" y="T3"/>
                  </a:cxn>
                  <a:cxn ang="0">
                    <a:pos x="T4" y="T5"/>
                  </a:cxn>
                  <a:cxn ang="0">
                    <a:pos x="T6" y="T7"/>
                  </a:cxn>
                  <a:cxn ang="0">
                    <a:pos x="T8" y="T9"/>
                  </a:cxn>
                  <a:cxn ang="0">
                    <a:pos x="T10" y="T11"/>
                  </a:cxn>
                  <a:cxn ang="0">
                    <a:pos x="T12" y="T13"/>
                  </a:cxn>
                </a:cxnLst>
                <a:rect l="0" t="0" r="r" b="b"/>
                <a:pathLst>
                  <a:path w="1408" h="590">
                    <a:moveTo>
                      <a:pt x="1113" y="0"/>
                    </a:moveTo>
                    <a:lnTo>
                      <a:pt x="296" y="0"/>
                    </a:lnTo>
                    <a:cubicBezTo>
                      <a:pt x="133" y="0"/>
                      <a:pt x="0" y="132"/>
                      <a:pt x="0" y="295"/>
                    </a:cubicBezTo>
                    <a:cubicBezTo>
                      <a:pt x="0" y="458"/>
                      <a:pt x="133" y="590"/>
                      <a:pt x="296" y="590"/>
                    </a:cubicBezTo>
                    <a:lnTo>
                      <a:pt x="1113" y="590"/>
                    </a:lnTo>
                    <a:cubicBezTo>
                      <a:pt x="1276" y="590"/>
                      <a:pt x="1408" y="458"/>
                      <a:pt x="1408" y="295"/>
                    </a:cubicBezTo>
                    <a:cubicBezTo>
                      <a:pt x="1408" y="132"/>
                      <a:pt x="1276" y="0"/>
                      <a:pt x="11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66"/>
              <p:cNvSpPr>
                <a:spLocks noEditPoints="1"/>
              </p:cNvSpPr>
              <p:nvPr/>
            </p:nvSpPr>
            <p:spPr bwMode="auto">
              <a:xfrm>
                <a:off x="3323" y="636"/>
                <a:ext cx="655" cy="471"/>
              </a:xfrm>
              <a:custGeom>
                <a:avLst/>
                <a:gdLst>
                  <a:gd name="T0" fmla="*/ 5419 w 6450"/>
                  <a:gd name="T1" fmla="*/ 333 h 4660"/>
                  <a:gd name="T2" fmla="*/ 4241 w 6450"/>
                  <a:gd name="T3" fmla="*/ 0 h 4660"/>
                  <a:gd name="T4" fmla="*/ 3424 w 6450"/>
                  <a:gd name="T5" fmla="*/ 333 h 4660"/>
                  <a:gd name="T6" fmla="*/ 2624 w 6450"/>
                  <a:gd name="T7" fmla="*/ 317 h 4660"/>
                  <a:gd name="T8" fmla="*/ 1525 w 6450"/>
                  <a:gd name="T9" fmla="*/ 883 h 4660"/>
                  <a:gd name="T10" fmla="*/ 1276 w 6450"/>
                  <a:gd name="T11" fmla="*/ 2585 h 4660"/>
                  <a:gd name="T12" fmla="*/ 151 w 6450"/>
                  <a:gd name="T13" fmla="*/ 3708 h 4660"/>
                  <a:gd name="T14" fmla="*/ 255 w 6450"/>
                  <a:gd name="T15" fmla="*/ 4473 h 4660"/>
                  <a:gd name="T16" fmla="*/ 818 w 6450"/>
                  <a:gd name="T17" fmla="*/ 4374 h 4660"/>
                  <a:gd name="T18" fmla="*/ 1895 w 6450"/>
                  <a:gd name="T19" fmla="*/ 3302 h 4660"/>
                  <a:gd name="T20" fmla="*/ 2940 w 6450"/>
                  <a:gd name="T21" fmla="*/ 3542 h 4660"/>
                  <a:gd name="T22" fmla="*/ 3424 w 6450"/>
                  <a:gd name="T23" fmla="*/ 4660 h 4660"/>
                  <a:gd name="T24" fmla="*/ 6450 w 6450"/>
                  <a:gd name="T25" fmla="*/ 4176 h 4660"/>
                  <a:gd name="T26" fmla="*/ 5966 w 6450"/>
                  <a:gd name="T27" fmla="*/ 333 h 4660"/>
                  <a:gd name="T28" fmla="*/ 1892 w 6450"/>
                  <a:gd name="T29" fmla="*/ 2800 h 4660"/>
                  <a:gd name="T30" fmla="*/ 1679 w 6450"/>
                  <a:gd name="T31" fmla="*/ 1352 h 4660"/>
                  <a:gd name="T32" fmla="*/ 2760 w 6450"/>
                  <a:gd name="T33" fmla="*/ 705 h 4660"/>
                  <a:gd name="T34" fmla="*/ 3627 w 6450"/>
                  <a:gd name="T35" fmla="*/ 1065 h 4660"/>
                  <a:gd name="T36" fmla="*/ 3987 w 6450"/>
                  <a:gd name="T37" fmla="*/ 1932 h 4660"/>
                  <a:gd name="T38" fmla="*/ 3252 w 6450"/>
                  <a:gd name="T39" fmla="*/ 3056 h 4660"/>
                  <a:gd name="T40" fmla="*/ 1892 w 6450"/>
                  <a:gd name="T41" fmla="*/ 2800 h 4660"/>
                  <a:gd name="T42" fmla="*/ 6208 w 6450"/>
                  <a:gd name="T43" fmla="*/ 4176 h 4660"/>
                  <a:gd name="T44" fmla="*/ 3424 w 6450"/>
                  <a:gd name="T45" fmla="*/ 4418 h 4660"/>
                  <a:gd name="T46" fmla="*/ 3182 w 6450"/>
                  <a:gd name="T47" fmla="*/ 3496 h 4660"/>
                  <a:gd name="T48" fmla="*/ 3997 w 6450"/>
                  <a:gd name="T49" fmla="*/ 2980 h 4660"/>
                  <a:gd name="T50" fmla="*/ 4627 w 6450"/>
                  <a:gd name="T51" fmla="*/ 2973 h 4660"/>
                  <a:gd name="T52" fmla="*/ 4627 w 6450"/>
                  <a:gd name="T53" fmla="*/ 2383 h 4660"/>
                  <a:gd name="T54" fmla="*/ 4379 w 6450"/>
                  <a:gd name="T55" fmla="*/ 1997 h 4660"/>
                  <a:gd name="T56" fmla="*/ 4922 w 6450"/>
                  <a:gd name="T57" fmla="*/ 1702 h 4660"/>
                  <a:gd name="T58" fmla="*/ 4293 w 6450"/>
                  <a:gd name="T59" fmla="*/ 1407 h 4660"/>
                  <a:gd name="T60" fmla="*/ 3905 w 6450"/>
                  <a:gd name="T61" fmla="*/ 786 h 4660"/>
                  <a:gd name="T62" fmla="*/ 3878 w 6450"/>
                  <a:gd name="T63" fmla="*/ 575 h 4660"/>
                  <a:gd name="T64" fmla="*/ 4241 w 6450"/>
                  <a:gd name="T65" fmla="*/ 953 h 4660"/>
                  <a:gd name="T66" fmla="*/ 5421 w 6450"/>
                  <a:gd name="T67" fmla="*/ 590 h 4660"/>
                  <a:gd name="T68" fmla="*/ 5966 w 6450"/>
                  <a:gd name="T69" fmla="*/ 575 h 4660"/>
                  <a:gd name="T70" fmla="*/ 6208 w 6450"/>
                  <a:gd name="T71" fmla="*/ 4176 h 4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50" h="4660">
                    <a:moveTo>
                      <a:pt x="5966" y="333"/>
                    </a:moveTo>
                    <a:lnTo>
                      <a:pt x="5419" y="333"/>
                    </a:lnTo>
                    <a:cubicBezTo>
                      <a:pt x="5404" y="147"/>
                      <a:pt x="5248" y="0"/>
                      <a:pt x="5058" y="0"/>
                    </a:cubicBezTo>
                    <a:lnTo>
                      <a:pt x="4241" y="0"/>
                    </a:lnTo>
                    <a:cubicBezTo>
                      <a:pt x="4050" y="0"/>
                      <a:pt x="3895" y="147"/>
                      <a:pt x="3879" y="333"/>
                    </a:cubicBezTo>
                    <a:lnTo>
                      <a:pt x="3424" y="333"/>
                    </a:lnTo>
                    <a:cubicBezTo>
                      <a:pt x="3350" y="333"/>
                      <a:pt x="3281" y="350"/>
                      <a:pt x="3219" y="379"/>
                    </a:cubicBezTo>
                    <a:cubicBezTo>
                      <a:pt x="3027" y="323"/>
                      <a:pt x="2826" y="301"/>
                      <a:pt x="2624" y="317"/>
                    </a:cubicBezTo>
                    <a:cubicBezTo>
                      <a:pt x="2231" y="350"/>
                      <a:pt x="1877" y="523"/>
                      <a:pt x="1614" y="786"/>
                    </a:cubicBezTo>
                    <a:cubicBezTo>
                      <a:pt x="1583" y="817"/>
                      <a:pt x="1553" y="849"/>
                      <a:pt x="1525" y="883"/>
                    </a:cubicBezTo>
                    <a:cubicBezTo>
                      <a:pt x="1284" y="1165"/>
                      <a:pt x="1139" y="1532"/>
                      <a:pt x="1139" y="1932"/>
                    </a:cubicBezTo>
                    <a:cubicBezTo>
                      <a:pt x="1139" y="2165"/>
                      <a:pt x="1188" y="2385"/>
                      <a:pt x="1276" y="2585"/>
                    </a:cubicBezTo>
                    <a:cubicBezTo>
                      <a:pt x="1188" y="2672"/>
                      <a:pt x="1088" y="2771"/>
                      <a:pt x="1003" y="2856"/>
                    </a:cubicBezTo>
                    <a:cubicBezTo>
                      <a:pt x="719" y="3140"/>
                      <a:pt x="435" y="3424"/>
                      <a:pt x="151" y="3708"/>
                    </a:cubicBezTo>
                    <a:cubicBezTo>
                      <a:pt x="57" y="3801"/>
                      <a:pt x="0" y="3920"/>
                      <a:pt x="0" y="4055"/>
                    </a:cubicBezTo>
                    <a:cubicBezTo>
                      <a:pt x="0" y="4229"/>
                      <a:pt x="100" y="4393"/>
                      <a:pt x="255" y="4473"/>
                    </a:cubicBezTo>
                    <a:cubicBezTo>
                      <a:pt x="323" y="4508"/>
                      <a:pt x="397" y="4526"/>
                      <a:pt x="471" y="4526"/>
                    </a:cubicBezTo>
                    <a:cubicBezTo>
                      <a:pt x="605" y="4526"/>
                      <a:pt x="724" y="4468"/>
                      <a:pt x="818" y="4374"/>
                    </a:cubicBezTo>
                    <a:cubicBezTo>
                      <a:pt x="1102" y="4090"/>
                      <a:pt x="1386" y="3806"/>
                      <a:pt x="1670" y="3522"/>
                    </a:cubicBezTo>
                    <a:cubicBezTo>
                      <a:pt x="1770" y="3422"/>
                      <a:pt x="1833" y="3361"/>
                      <a:pt x="1895" y="3302"/>
                    </a:cubicBezTo>
                    <a:cubicBezTo>
                      <a:pt x="2110" y="3437"/>
                      <a:pt x="2357" y="3525"/>
                      <a:pt x="2624" y="3547"/>
                    </a:cubicBezTo>
                    <a:cubicBezTo>
                      <a:pt x="2729" y="3556"/>
                      <a:pt x="2835" y="3554"/>
                      <a:pt x="2940" y="3542"/>
                    </a:cubicBezTo>
                    <a:lnTo>
                      <a:pt x="2940" y="4176"/>
                    </a:lnTo>
                    <a:cubicBezTo>
                      <a:pt x="2940" y="4443"/>
                      <a:pt x="3157" y="4660"/>
                      <a:pt x="3424" y="4660"/>
                    </a:cubicBezTo>
                    <a:lnTo>
                      <a:pt x="5966" y="4660"/>
                    </a:lnTo>
                    <a:cubicBezTo>
                      <a:pt x="6233" y="4660"/>
                      <a:pt x="6450" y="4443"/>
                      <a:pt x="6450" y="4176"/>
                    </a:cubicBezTo>
                    <a:lnTo>
                      <a:pt x="6450" y="817"/>
                    </a:lnTo>
                    <a:cubicBezTo>
                      <a:pt x="6450" y="550"/>
                      <a:pt x="6233" y="333"/>
                      <a:pt x="5966" y="333"/>
                    </a:cubicBezTo>
                    <a:close/>
                    <a:moveTo>
                      <a:pt x="1892" y="2800"/>
                    </a:moveTo>
                    <a:lnTo>
                      <a:pt x="1892" y="2800"/>
                    </a:lnTo>
                    <a:cubicBezTo>
                      <a:pt x="1670" y="2578"/>
                      <a:pt x="1533" y="2271"/>
                      <a:pt x="1533" y="1932"/>
                    </a:cubicBezTo>
                    <a:cubicBezTo>
                      <a:pt x="1533" y="1722"/>
                      <a:pt x="1586" y="1524"/>
                      <a:pt x="1679" y="1352"/>
                    </a:cubicBezTo>
                    <a:cubicBezTo>
                      <a:pt x="1736" y="1246"/>
                      <a:pt x="1808" y="1149"/>
                      <a:pt x="1892" y="1065"/>
                    </a:cubicBezTo>
                    <a:cubicBezTo>
                      <a:pt x="2114" y="843"/>
                      <a:pt x="2421" y="705"/>
                      <a:pt x="2760" y="705"/>
                    </a:cubicBezTo>
                    <a:cubicBezTo>
                      <a:pt x="2935" y="705"/>
                      <a:pt x="3102" y="742"/>
                      <a:pt x="3252" y="808"/>
                    </a:cubicBezTo>
                    <a:cubicBezTo>
                      <a:pt x="3393" y="870"/>
                      <a:pt x="3520" y="958"/>
                      <a:pt x="3627" y="1065"/>
                    </a:cubicBezTo>
                    <a:cubicBezTo>
                      <a:pt x="3712" y="1149"/>
                      <a:pt x="3784" y="1246"/>
                      <a:pt x="3841" y="1352"/>
                    </a:cubicBezTo>
                    <a:cubicBezTo>
                      <a:pt x="3934" y="1524"/>
                      <a:pt x="3987" y="1722"/>
                      <a:pt x="3987" y="1932"/>
                    </a:cubicBezTo>
                    <a:cubicBezTo>
                      <a:pt x="3987" y="2271"/>
                      <a:pt x="3849" y="2578"/>
                      <a:pt x="3627" y="2800"/>
                    </a:cubicBezTo>
                    <a:cubicBezTo>
                      <a:pt x="3520" y="2907"/>
                      <a:pt x="3393" y="2995"/>
                      <a:pt x="3252" y="3056"/>
                    </a:cubicBezTo>
                    <a:cubicBezTo>
                      <a:pt x="3102" y="3122"/>
                      <a:pt x="2935" y="3159"/>
                      <a:pt x="2760" y="3159"/>
                    </a:cubicBezTo>
                    <a:cubicBezTo>
                      <a:pt x="2421" y="3159"/>
                      <a:pt x="2114" y="3022"/>
                      <a:pt x="1892" y="2800"/>
                    </a:cubicBezTo>
                    <a:close/>
                    <a:moveTo>
                      <a:pt x="6208" y="4176"/>
                    </a:moveTo>
                    <a:lnTo>
                      <a:pt x="6208" y="4176"/>
                    </a:lnTo>
                    <a:cubicBezTo>
                      <a:pt x="6208" y="4310"/>
                      <a:pt x="6099" y="4418"/>
                      <a:pt x="5966" y="4418"/>
                    </a:cubicBezTo>
                    <a:lnTo>
                      <a:pt x="3424" y="4418"/>
                    </a:lnTo>
                    <a:cubicBezTo>
                      <a:pt x="3290" y="4418"/>
                      <a:pt x="3182" y="4310"/>
                      <a:pt x="3182" y="4176"/>
                    </a:cubicBezTo>
                    <a:lnTo>
                      <a:pt x="3182" y="3496"/>
                    </a:lnTo>
                    <a:cubicBezTo>
                      <a:pt x="3453" y="3422"/>
                      <a:pt x="3704" y="3280"/>
                      <a:pt x="3905" y="3079"/>
                    </a:cubicBezTo>
                    <a:cubicBezTo>
                      <a:pt x="3937" y="3047"/>
                      <a:pt x="3968" y="3014"/>
                      <a:pt x="3997" y="2980"/>
                    </a:cubicBezTo>
                    <a:cubicBezTo>
                      <a:pt x="3998" y="2978"/>
                      <a:pt x="4000" y="2975"/>
                      <a:pt x="4002" y="2973"/>
                    </a:cubicBezTo>
                    <a:lnTo>
                      <a:pt x="4627" y="2973"/>
                    </a:lnTo>
                    <a:cubicBezTo>
                      <a:pt x="4790" y="2973"/>
                      <a:pt x="4922" y="2841"/>
                      <a:pt x="4922" y="2678"/>
                    </a:cubicBezTo>
                    <a:cubicBezTo>
                      <a:pt x="4922" y="2515"/>
                      <a:pt x="4790" y="2383"/>
                      <a:pt x="4627" y="2383"/>
                    </a:cubicBezTo>
                    <a:lnTo>
                      <a:pt x="4317" y="2383"/>
                    </a:lnTo>
                    <a:cubicBezTo>
                      <a:pt x="4352" y="2260"/>
                      <a:pt x="4374" y="2131"/>
                      <a:pt x="4379" y="1997"/>
                    </a:cubicBezTo>
                    <a:lnTo>
                      <a:pt x="4627" y="1997"/>
                    </a:lnTo>
                    <a:cubicBezTo>
                      <a:pt x="4790" y="1997"/>
                      <a:pt x="4922" y="1865"/>
                      <a:pt x="4922" y="1702"/>
                    </a:cubicBezTo>
                    <a:cubicBezTo>
                      <a:pt x="4922" y="1539"/>
                      <a:pt x="4790" y="1407"/>
                      <a:pt x="4627" y="1407"/>
                    </a:cubicBezTo>
                    <a:lnTo>
                      <a:pt x="4293" y="1407"/>
                    </a:lnTo>
                    <a:cubicBezTo>
                      <a:pt x="4227" y="1213"/>
                      <a:pt x="4125" y="1036"/>
                      <a:pt x="3995" y="883"/>
                    </a:cubicBezTo>
                    <a:cubicBezTo>
                      <a:pt x="3966" y="849"/>
                      <a:pt x="3936" y="817"/>
                      <a:pt x="3905" y="786"/>
                    </a:cubicBezTo>
                    <a:cubicBezTo>
                      <a:pt x="3825" y="706"/>
                      <a:pt x="3737" y="636"/>
                      <a:pt x="3644" y="575"/>
                    </a:cubicBezTo>
                    <a:lnTo>
                      <a:pt x="3878" y="575"/>
                    </a:lnTo>
                    <a:lnTo>
                      <a:pt x="3878" y="590"/>
                    </a:lnTo>
                    <a:cubicBezTo>
                      <a:pt x="3878" y="791"/>
                      <a:pt x="4040" y="953"/>
                      <a:pt x="4241" y="953"/>
                    </a:cubicBezTo>
                    <a:lnTo>
                      <a:pt x="5058" y="953"/>
                    </a:lnTo>
                    <a:cubicBezTo>
                      <a:pt x="5258" y="953"/>
                      <a:pt x="5421" y="791"/>
                      <a:pt x="5421" y="590"/>
                    </a:cubicBezTo>
                    <a:lnTo>
                      <a:pt x="5421" y="575"/>
                    </a:lnTo>
                    <a:lnTo>
                      <a:pt x="5966" y="575"/>
                    </a:lnTo>
                    <a:cubicBezTo>
                      <a:pt x="6099" y="575"/>
                      <a:pt x="6208" y="684"/>
                      <a:pt x="6208" y="817"/>
                    </a:cubicBezTo>
                    <a:lnTo>
                      <a:pt x="6208" y="41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67"/>
              <p:cNvSpPr>
                <a:spLocks/>
              </p:cNvSpPr>
              <p:nvPr/>
            </p:nvSpPr>
            <p:spPr bwMode="auto">
              <a:xfrm>
                <a:off x="3845" y="949"/>
                <a:ext cx="72" cy="76"/>
              </a:xfrm>
              <a:custGeom>
                <a:avLst/>
                <a:gdLst>
                  <a:gd name="T0" fmla="*/ 604 w 711"/>
                  <a:gd name="T1" fmla="*/ 16 h 748"/>
                  <a:gd name="T2" fmla="*/ 540 w 711"/>
                  <a:gd name="T3" fmla="*/ 48 h 748"/>
                  <a:gd name="T4" fmla="*/ 476 w 711"/>
                  <a:gd name="T5" fmla="*/ 117 h 748"/>
                  <a:gd name="T6" fmla="*/ 372 w 711"/>
                  <a:gd name="T7" fmla="*/ 263 h 748"/>
                  <a:gd name="T8" fmla="*/ 256 w 711"/>
                  <a:gd name="T9" fmla="*/ 443 h 748"/>
                  <a:gd name="T10" fmla="*/ 176 w 711"/>
                  <a:gd name="T11" fmla="*/ 555 h 748"/>
                  <a:gd name="T12" fmla="*/ 147 w 711"/>
                  <a:gd name="T13" fmla="*/ 506 h 748"/>
                  <a:gd name="T14" fmla="*/ 134 w 711"/>
                  <a:gd name="T15" fmla="*/ 471 h 748"/>
                  <a:gd name="T16" fmla="*/ 118 w 711"/>
                  <a:gd name="T17" fmla="*/ 443 h 748"/>
                  <a:gd name="T18" fmla="*/ 101 w 711"/>
                  <a:gd name="T19" fmla="*/ 437 h 748"/>
                  <a:gd name="T20" fmla="*/ 34 w 711"/>
                  <a:gd name="T21" fmla="*/ 461 h 748"/>
                  <a:gd name="T22" fmla="*/ 0 w 711"/>
                  <a:gd name="T23" fmla="*/ 515 h 748"/>
                  <a:gd name="T24" fmla="*/ 16 w 711"/>
                  <a:gd name="T25" fmla="*/ 586 h 748"/>
                  <a:gd name="T26" fmla="*/ 18 w 711"/>
                  <a:gd name="T27" fmla="*/ 593 h 748"/>
                  <a:gd name="T28" fmla="*/ 42 w 711"/>
                  <a:gd name="T29" fmla="*/ 671 h 748"/>
                  <a:gd name="T30" fmla="*/ 64 w 711"/>
                  <a:gd name="T31" fmla="*/ 713 h 748"/>
                  <a:gd name="T32" fmla="*/ 95 w 711"/>
                  <a:gd name="T33" fmla="*/ 740 h 748"/>
                  <a:gd name="T34" fmla="*/ 138 w 711"/>
                  <a:gd name="T35" fmla="*/ 748 h 748"/>
                  <a:gd name="T36" fmla="*/ 232 w 711"/>
                  <a:gd name="T37" fmla="*/ 681 h 748"/>
                  <a:gd name="T38" fmla="*/ 250 w 711"/>
                  <a:gd name="T39" fmla="*/ 647 h 748"/>
                  <a:gd name="T40" fmla="*/ 463 w 711"/>
                  <a:gd name="T41" fmla="*/ 323 h 748"/>
                  <a:gd name="T42" fmla="*/ 711 w 711"/>
                  <a:gd name="T43" fmla="*/ 18 h 748"/>
                  <a:gd name="T44" fmla="*/ 704 w 711"/>
                  <a:gd name="T45" fmla="*/ 0 h 748"/>
                  <a:gd name="T46" fmla="*/ 604 w 711"/>
                  <a:gd name="T47" fmla="*/ 16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1" h="748">
                    <a:moveTo>
                      <a:pt x="604" y="16"/>
                    </a:moveTo>
                    <a:cubicBezTo>
                      <a:pt x="578" y="24"/>
                      <a:pt x="556" y="34"/>
                      <a:pt x="540" y="48"/>
                    </a:cubicBezTo>
                    <a:cubicBezTo>
                      <a:pt x="521" y="64"/>
                      <a:pt x="499" y="87"/>
                      <a:pt x="476" y="117"/>
                    </a:cubicBezTo>
                    <a:cubicBezTo>
                      <a:pt x="452" y="147"/>
                      <a:pt x="417" y="196"/>
                      <a:pt x="372" y="263"/>
                    </a:cubicBezTo>
                    <a:cubicBezTo>
                      <a:pt x="340" y="312"/>
                      <a:pt x="301" y="372"/>
                      <a:pt x="256" y="443"/>
                    </a:cubicBezTo>
                    <a:cubicBezTo>
                      <a:pt x="209" y="517"/>
                      <a:pt x="182" y="555"/>
                      <a:pt x="176" y="555"/>
                    </a:cubicBezTo>
                    <a:cubicBezTo>
                      <a:pt x="168" y="555"/>
                      <a:pt x="158" y="538"/>
                      <a:pt x="147" y="506"/>
                    </a:cubicBezTo>
                    <a:cubicBezTo>
                      <a:pt x="141" y="491"/>
                      <a:pt x="137" y="479"/>
                      <a:pt x="134" y="471"/>
                    </a:cubicBezTo>
                    <a:cubicBezTo>
                      <a:pt x="128" y="457"/>
                      <a:pt x="123" y="448"/>
                      <a:pt x="118" y="443"/>
                    </a:cubicBezTo>
                    <a:cubicBezTo>
                      <a:pt x="114" y="439"/>
                      <a:pt x="108" y="437"/>
                      <a:pt x="101" y="437"/>
                    </a:cubicBezTo>
                    <a:cubicBezTo>
                      <a:pt x="79" y="437"/>
                      <a:pt x="57" y="445"/>
                      <a:pt x="34" y="461"/>
                    </a:cubicBezTo>
                    <a:cubicBezTo>
                      <a:pt x="11" y="477"/>
                      <a:pt x="0" y="495"/>
                      <a:pt x="0" y="515"/>
                    </a:cubicBezTo>
                    <a:cubicBezTo>
                      <a:pt x="0" y="524"/>
                      <a:pt x="5" y="548"/>
                      <a:pt x="16" y="586"/>
                    </a:cubicBezTo>
                    <a:cubicBezTo>
                      <a:pt x="17" y="589"/>
                      <a:pt x="17" y="591"/>
                      <a:pt x="18" y="593"/>
                    </a:cubicBezTo>
                    <a:cubicBezTo>
                      <a:pt x="27" y="627"/>
                      <a:pt x="35" y="653"/>
                      <a:pt x="42" y="671"/>
                    </a:cubicBezTo>
                    <a:cubicBezTo>
                      <a:pt x="49" y="688"/>
                      <a:pt x="56" y="702"/>
                      <a:pt x="64" y="713"/>
                    </a:cubicBezTo>
                    <a:cubicBezTo>
                      <a:pt x="73" y="726"/>
                      <a:pt x="84" y="735"/>
                      <a:pt x="95" y="740"/>
                    </a:cubicBezTo>
                    <a:cubicBezTo>
                      <a:pt x="106" y="745"/>
                      <a:pt x="121" y="748"/>
                      <a:pt x="138" y="748"/>
                    </a:cubicBezTo>
                    <a:cubicBezTo>
                      <a:pt x="179" y="748"/>
                      <a:pt x="210" y="726"/>
                      <a:pt x="232" y="681"/>
                    </a:cubicBezTo>
                    <a:cubicBezTo>
                      <a:pt x="240" y="667"/>
                      <a:pt x="245" y="655"/>
                      <a:pt x="250" y="647"/>
                    </a:cubicBezTo>
                    <a:cubicBezTo>
                      <a:pt x="315" y="536"/>
                      <a:pt x="386" y="428"/>
                      <a:pt x="463" y="323"/>
                    </a:cubicBezTo>
                    <a:cubicBezTo>
                      <a:pt x="540" y="218"/>
                      <a:pt x="623" y="116"/>
                      <a:pt x="711" y="18"/>
                    </a:cubicBezTo>
                    <a:lnTo>
                      <a:pt x="704" y="0"/>
                    </a:lnTo>
                    <a:cubicBezTo>
                      <a:pt x="663" y="3"/>
                      <a:pt x="630" y="8"/>
                      <a:pt x="60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68"/>
              <p:cNvSpPr>
                <a:spLocks/>
              </p:cNvSpPr>
              <p:nvPr/>
            </p:nvSpPr>
            <p:spPr bwMode="auto">
              <a:xfrm>
                <a:off x="3845" y="757"/>
                <a:ext cx="72" cy="75"/>
              </a:xfrm>
              <a:custGeom>
                <a:avLst/>
                <a:gdLst>
                  <a:gd name="T0" fmla="*/ 604 w 711"/>
                  <a:gd name="T1" fmla="*/ 15 h 747"/>
                  <a:gd name="T2" fmla="*/ 540 w 711"/>
                  <a:gd name="T3" fmla="*/ 48 h 747"/>
                  <a:gd name="T4" fmla="*/ 476 w 711"/>
                  <a:gd name="T5" fmla="*/ 116 h 747"/>
                  <a:gd name="T6" fmla="*/ 372 w 711"/>
                  <a:gd name="T7" fmla="*/ 263 h 747"/>
                  <a:gd name="T8" fmla="*/ 256 w 711"/>
                  <a:gd name="T9" fmla="*/ 442 h 747"/>
                  <a:gd name="T10" fmla="*/ 176 w 711"/>
                  <a:gd name="T11" fmla="*/ 554 h 747"/>
                  <a:gd name="T12" fmla="*/ 147 w 711"/>
                  <a:gd name="T13" fmla="*/ 505 h 747"/>
                  <a:gd name="T14" fmla="*/ 134 w 711"/>
                  <a:gd name="T15" fmla="*/ 470 h 747"/>
                  <a:gd name="T16" fmla="*/ 118 w 711"/>
                  <a:gd name="T17" fmla="*/ 443 h 747"/>
                  <a:gd name="T18" fmla="*/ 101 w 711"/>
                  <a:gd name="T19" fmla="*/ 437 h 747"/>
                  <a:gd name="T20" fmla="*/ 34 w 711"/>
                  <a:gd name="T21" fmla="*/ 461 h 747"/>
                  <a:gd name="T22" fmla="*/ 0 w 711"/>
                  <a:gd name="T23" fmla="*/ 514 h 747"/>
                  <a:gd name="T24" fmla="*/ 16 w 711"/>
                  <a:gd name="T25" fmla="*/ 585 h 747"/>
                  <a:gd name="T26" fmla="*/ 18 w 711"/>
                  <a:gd name="T27" fmla="*/ 593 h 747"/>
                  <a:gd name="T28" fmla="*/ 42 w 711"/>
                  <a:gd name="T29" fmla="*/ 670 h 747"/>
                  <a:gd name="T30" fmla="*/ 64 w 711"/>
                  <a:gd name="T31" fmla="*/ 713 h 747"/>
                  <a:gd name="T32" fmla="*/ 95 w 711"/>
                  <a:gd name="T33" fmla="*/ 740 h 747"/>
                  <a:gd name="T34" fmla="*/ 138 w 711"/>
                  <a:gd name="T35" fmla="*/ 747 h 747"/>
                  <a:gd name="T36" fmla="*/ 232 w 711"/>
                  <a:gd name="T37" fmla="*/ 681 h 747"/>
                  <a:gd name="T38" fmla="*/ 250 w 711"/>
                  <a:gd name="T39" fmla="*/ 647 h 747"/>
                  <a:gd name="T40" fmla="*/ 463 w 711"/>
                  <a:gd name="T41" fmla="*/ 323 h 747"/>
                  <a:gd name="T42" fmla="*/ 711 w 711"/>
                  <a:gd name="T43" fmla="*/ 17 h 747"/>
                  <a:gd name="T44" fmla="*/ 704 w 711"/>
                  <a:gd name="T45" fmla="*/ 0 h 747"/>
                  <a:gd name="T46" fmla="*/ 604 w 711"/>
                  <a:gd name="T47" fmla="*/ 15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1" h="747">
                    <a:moveTo>
                      <a:pt x="604" y="15"/>
                    </a:moveTo>
                    <a:cubicBezTo>
                      <a:pt x="578" y="23"/>
                      <a:pt x="556" y="34"/>
                      <a:pt x="540" y="48"/>
                    </a:cubicBezTo>
                    <a:cubicBezTo>
                      <a:pt x="521" y="63"/>
                      <a:pt x="499" y="86"/>
                      <a:pt x="476" y="116"/>
                    </a:cubicBezTo>
                    <a:cubicBezTo>
                      <a:pt x="452" y="146"/>
                      <a:pt x="417" y="195"/>
                      <a:pt x="372" y="263"/>
                    </a:cubicBezTo>
                    <a:cubicBezTo>
                      <a:pt x="340" y="311"/>
                      <a:pt x="301" y="371"/>
                      <a:pt x="256" y="442"/>
                    </a:cubicBezTo>
                    <a:cubicBezTo>
                      <a:pt x="209" y="517"/>
                      <a:pt x="182" y="554"/>
                      <a:pt x="176" y="554"/>
                    </a:cubicBezTo>
                    <a:cubicBezTo>
                      <a:pt x="168" y="554"/>
                      <a:pt x="158" y="538"/>
                      <a:pt x="147" y="505"/>
                    </a:cubicBezTo>
                    <a:cubicBezTo>
                      <a:pt x="141" y="490"/>
                      <a:pt x="137" y="479"/>
                      <a:pt x="134" y="470"/>
                    </a:cubicBezTo>
                    <a:cubicBezTo>
                      <a:pt x="128" y="456"/>
                      <a:pt x="123" y="447"/>
                      <a:pt x="118" y="443"/>
                    </a:cubicBezTo>
                    <a:cubicBezTo>
                      <a:pt x="114" y="439"/>
                      <a:pt x="108" y="437"/>
                      <a:pt x="101" y="437"/>
                    </a:cubicBezTo>
                    <a:cubicBezTo>
                      <a:pt x="79" y="437"/>
                      <a:pt x="57" y="445"/>
                      <a:pt x="34" y="461"/>
                    </a:cubicBezTo>
                    <a:cubicBezTo>
                      <a:pt x="11" y="477"/>
                      <a:pt x="0" y="495"/>
                      <a:pt x="0" y="514"/>
                    </a:cubicBezTo>
                    <a:cubicBezTo>
                      <a:pt x="0" y="524"/>
                      <a:pt x="5" y="547"/>
                      <a:pt x="16" y="585"/>
                    </a:cubicBezTo>
                    <a:cubicBezTo>
                      <a:pt x="17" y="588"/>
                      <a:pt x="17" y="591"/>
                      <a:pt x="18" y="593"/>
                    </a:cubicBezTo>
                    <a:cubicBezTo>
                      <a:pt x="27" y="627"/>
                      <a:pt x="35" y="653"/>
                      <a:pt x="42" y="670"/>
                    </a:cubicBezTo>
                    <a:cubicBezTo>
                      <a:pt x="49" y="688"/>
                      <a:pt x="56" y="702"/>
                      <a:pt x="64" y="713"/>
                    </a:cubicBezTo>
                    <a:cubicBezTo>
                      <a:pt x="73" y="725"/>
                      <a:pt x="84" y="734"/>
                      <a:pt x="95" y="740"/>
                    </a:cubicBezTo>
                    <a:cubicBezTo>
                      <a:pt x="106" y="744"/>
                      <a:pt x="121" y="747"/>
                      <a:pt x="138" y="747"/>
                    </a:cubicBezTo>
                    <a:cubicBezTo>
                      <a:pt x="179" y="747"/>
                      <a:pt x="210" y="725"/>
                      <a:pt x="232" y="681"/>
                    </a:cubicBezTo>
                    <a:cubicBezTo>
                      <a:pt x="240" y="666"/>
                      <a:pt x="245" y="655"/>
                      <a:pt x="250" y="647"/>
                    </a:cubicBezTo>
                    <a:cubicBezTo>
                      <a:pt x="315" y="536"/>
                      <a:pt x="386" y="428"/>
                      <a:pt x="463" y="323"/>
                    </a:cubicBezTo>
                    <a:cubicBezTo>
                      <a:pt x="540" y="218"/>
                      <a:pt x="623" y="116"/>
                      <a:pt x="711" y="17"/>
                    </a:cubicBezTo>
                    <a:lnTo>
                      <a:pt x="704" y="0"/>
                    </a:lnTo>
                    <a:cubicBezTo>
                      <a:pt x="663" y="2"/>
                      <a:pt x="630" y="8"/>
                      <a:pt x="60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69"/>
              <p:cNvSpPr>
                <a:spLocks/>
              </p:cNvSpPr>
              <p:nvPr/>
            </p:nvSpPr>
            <p:spPr bwMode="auto">
              <a:xfrm>
                <a:off x="3845" y="853"/>
                <a:ext cx="72" cy="75"/>
              </a:xfrm>
              <a:custGeom>
                <a:avLst/>
                <a:gdLst>
                  <a:gd name="T0" fmla="*/ 604 w 711"/>
                  <a:gd name="T1" fmla="*/ 16 h 747"/>
                  <a:gd name="T2" fmla="*/ 540 w 711"/>
                  <a:gd name="T3" fmla="*/ 48 h 747"/>
                  <a:gd name="T4" fmla="*/ 476 w 711"/>
                  <a:gd name="T5" fmla="*/ 116 h 747"/>
                  <a:gd name="T6" fmla="*/ 372 w 711"/>
                  <a:gd name="T7" fmla="*/ 263 h 747"/>
                  <a:gd name="T8" fmla="*/ 256 w 711"/>
                  <a:gd name="T9" fmla="*/ 442 h 747"/>
                  <a:gd name="T10" fmla="*/ 176 w 711"/>
                  <a:gd name="T11" fmla="*/ 554 h 747"/>
                  <a:gd name="T12" fmla="*/ 147 w 711"/>
                  <a:gd name="T13" fmla="*/ 505 h 747"/>
                  <a:gd name="T14" fmla="*/ 134 w 711"/>
                  <a:gd name="T15" fmla="*/ 471 h 747"/>
                  <a:gd name="T16" fmla="*/ 118 w 711"/>
                  <a:gd name="T17" fmla="*/ 443 h 747"/>
                  <a:gd name="T18" fmla="*/ 101 w 711"/>
                  <a:gd name="T19" fmla="*/ 437 h 747"/>
                  <a:gd name="T20" fmla="*/ 34 w 711"/>
                  <a:gd name="T21" fmla="*/ 461 h 747"/>
                  <a:gd name="T22" fmla="*/ 0 w 711"/>
                  <a:gd name="T23" fmla="*/ 514 h 747"/>
                  <a:gd name="T24" fmla="*/ 16 w 711"/>
                  <a:gd name="T25" fmla="*/ 585 h 747"/>
                  <a:gd name="T26" fmla="*/ 18 w 711"/>
                  <a:gd name="T27" fmla="*/ 593 h 747"/>
                  <a:gd name="T28" fmla="*/ 42 w 711"/>
                  <a:gd name="T29" fmla="*/ 671 h 747"/>
                  <a:gd name="T30" fmla="*/ 64 w 711"/>
                  <a:gd name="T31" fmla="*/ 713 h 747"/>
                  <a:gd name="T32" fmla="*/ 95 w 711"/>
                  <a:gd name="T33" fmla="*/ 740 h 747"/>
                  <a:gd name="T34" fmla="*/ 138 w 711"/>
                  <a:gd name="T35" fmla="*/ 747 h 747"/>
                  <a:gd name="T36" fmla="*/ 232 w 711"/>
                  <a:gd name="T37" fmla="*/ 681 h 747"/>
                  <a:gd name="T38" fmla="*/ 250 w 711"/>
                  <a:gd name="T39" fmla="*/ 647 h 747"/>
                  <a:gd name="T40" fmla="*/ 463 w 711"/>
                  <a:gd name="T41" fmla="*/ 323 h 747"/>
                  <a:gd name="T42" fmla="*/ 711 w 711"/>
                  <a:gd name="T43" fmla="*/ 18 h 747"/>
                  <a:gd name="T44" fmla="*/ 704 w 711"/>
                  <a:gd name="T45" fmla="*/ 0 h 747"/>
                  <a:gd name="T46" fmla="*/ 604 w 711"/>
                  <a:gd name="T47" fmla="*/ 16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1" h="747">
                    <a:moveTo>
                      <a:pt x="604" y="16"/>
                    </a:moveTo>
                    <a:cubicBezTo>
                      <a:pt x="578" y="23"/>
                      <a:pt x="556" y="34"/>
                      <a:pt x="540" y="48"/>
                    </a:cubicBezTo>
                    <a:cubicBezTo>
                      <a:pt x="521" y="63"/>
                      <a:pt x="499" y="86"/>
                      <a:pt x="476" y="116"/>
                    </a:cubicBezTo>
                    <a:cubicBezTo>
                      <a:pt x="452" y="147"/>
                      <a:pt x="417" y="195"/>
                      <a:pt x="372" y="263"/>
                    </a:cubicBezTo>
                    <a:cubicBezTo>
                      <a:pt x="340" y="312"/>
                      <a:pt x="301" y="371"/>
                      <a:pt x="256" y="442"/>
                    </a:cubicBezTo>
                    <a:cubicBezTo>
                      <a:pt x="209" y="517"/>
                      <a:pt x="182" y="554"/>
                      <a:pt x="176" y="554"/>
                    </a:cubicBezTo>
                    <a:cubicBezTo>
                      <a:pt x="168" y="554"/>
                      <a:pt x="158" y="538"/>
                      <a:pt x="147" y="505"/>
                    </a:cubicBezTo>
                    <a:cubicBezTo>
                      <a:pt x="141" y="491"/>
                      <a:pt x="137" y="479"/>
                      <a:pt x="134" y="471"/>
                    </a:cubicBezTo>
                    <a:cubicBezTo>
                      <a:pt x="128" y="457"/>
                      <a:pt x="123" y="448"/>
                      <a:pt x="118" y="443"/>
                    </a:cubicBezTo>
                    <a:cubicBezTo>
                      <a:pt x="114" y="439"/>
                      <a:pt x="108" y="437"/>
                      <a:pt x="101" y="437"/>
                    </a:cubicBezTo>
                    <a:cubicBezTo>
                      <a:pt x="79" y="437"/>
                      <a:pt x="57" y="445"/>
                      <a:pt x="34" y="461"/>
                    </a:cubicBezTo>
                    <a:cubicBezTo>
                      <a:pt x="11" y="477"/>
                      <a:pt x="0" y="495"/>
                      <a:pt x="0" y="514"/>
                    </a:cubicBezTo>
                    <a:cubicBezTo>
                      <a:pt x="0" y="524"/>
                      <a:pt x="5" y="548"/>
                      <a:pt x="16" y="585"/>
                    </a:cubicBezTo>
                    <a:cubicBezTo>
                      <a:pt x="17" y="588"/>
                      <a:pt x="17" y="591"/>
                      <a:pt x="18" y="593"/>
                    </a:cubicBezTo>
                    <a:cubicBezTo>
                      <a:pt x="27" y="627"/>
                      <a:pt x="35" y="653"/>
                      <a:pt x="42" y="671"/>
                    </a:cubicBezTo>
                    <a:cubicBezTo>
                      <a:pt x="49" y="688"/>
                      <a:pt x="56" y="702"/>
                      <a:pt x="64" y="713"/>
                    </a:cubicBezTo>
                    <a:cubicBezTo>
                      <a:pt x="73" y="726"/>
                      <a:pt x="84" y="735"/>
                      <a:pt x="95" y="740"/>
                    </a:cubicBezTo>
                    <a:cubicBezTo>
                      <a:pt x="106" y="745"/>
                      <a:pt x="121" y="747"/>
                      <a:pt x="138" y="747"/>
                    </a:cubicBezTo>
                    <a:cubicBezTo>
                      <a:pt x="179" y="747"/>
                      <a:pt x="210" y="725"/>
                      <a:pt x="232" y="681"/>
                    </a:cubicBezTo>
                    <a:cubicBezTo>
                      <a:pt x="240" y="666"/>
                      <a:pt x="245" y="655"/>
                      <a:pt x="250" y="647"/>
                    </a:cubicBezTo>
                    <a:cubicBezTo>
                      <a:pt x="315" y="536"/>
                      <a:pt x="386" y="428"/>
                      <a:pt x="463" y="323"/>
                    </a:cubicBezTo>
                    <a:cubicBezTo>
                      <a:pt x="540" y="218"/>
                      <a:pt x="623" y="116"/>
                      <a:pt x="711" y="18"/>
                    </a:cubicBezTo>
                    <a:lnTo>
                      <a:pt x="704" y="0"/>
                    </a:lnTo>
                    <a:cubicBezTo>
                      <a:pt x="663" y="2"/>
                      <a:pt x="630" y="8"/>
                      <a:pt x="60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9" name="Rectangle 68"/>
            <p:cNvSpPr/>
            <p:nvPr/>
          </p:nvSpPr>
          <p:spPr>
            <a:xfrm>
              <a:off x="8489173" y="2938688"/>
              <a:ext cx="654827" cy="1508760"/>
            </a:xfrm>
            <a:prstGeom prst="rect">
              <a:avLst/>
            </a:prstGeom>
            <a:solidFill>
              <a:schemeClr val="accent2"/>
            </a:solidFill>
          </p:spPr>
          <p:txBody>
            <a:bodyPr lIns="137160" tIns="91440" bIns="91440">
              <a:noAutofit/>
            </a:bodyPr>
            <a:lstStyle/>
            <a:p>
              <a:pPr marL="171450" indent="-171450">
                <a:lnSpc>
                  <a:spcPct val="90000"/>
                </a:lnSpc>
                <a:spcBef>
                  <a:spcPts val="0"/>
                </a:spcBef>
                <a:spcAft>
                  <a:spcPts val="0"/>
                </a:spcAft>
                <a:buFont typeface="Arial" panose="020B0604020202020204" pitchFamily="34" charset="0"/>
                <a:buChar char="•"/>
              </a:pPr>
              <a:endParaRPr lang="en-US" sz="850" dirty="0">
                <a:latin typeface="+mn-lt"/>
              </a:endParaRPr>
            </a:p>
          </p:txBody>
        </p:sp>
        <p:grpSp>
          <p:nvGrpSpPr>
            <p:cNvPr id="70" name="Group 69"/>
            <p:cNvGrpSpPr/>
            <p:nvPr/>
          </p:nvGrpSpPr>
          <p:grpSpPr>
            <a:xfrm>
              <a:off x="8608408" y="3434205"/>
              <a:ext cx="416357" cy="517728"/>
              <a:chOff x="2139950" y="404813"/>
              <a:chExt cx="4864100" cy="6048375"/>
            </a:xfrm>
          </p:grpSpPr>
          <p:sp>
            <p:nvSpPr>
              <p:cNvPr id="75" name="Freeform 70"/>
              <p:cNvSpPr>
                <a:spLocks/>
              </p:cNvSpPr>
              <p:nvPr/>
            </p:nvSpPr>
            <p:spPr bwMode="auto">
              <a:xfrm>
                <a:off x="2139950" y="404813"/>
                <a:ext cx="4864100" cy="6048375"/>
              </a:xfrm>
              <a:custGeom>
                <a:avLst/>
                <a:gdLst>
                  <a:gd name="T0" fmla="*/ 2652 w 3064"/>
                  <a:gd name="T1" fmla="*/ 1798 h 3810"/>
                  <a:gd name="T2" fmla="*/ 2668 w 3064"/>
                  <a:gd name="T3" fmla="*/ 1610 h 3810"/>
                  <a:gd name="T4" fmla="*/ 2658 w 3064"/>
                  <a:gd name="T5" fmla="*/ 1466 h 3810"/>
                  <a:gd name="T6" fmla="*/ 2548 w 3064"/>
                  <a:gd name="T7" fmla="*/ 1104 h 3810"/>
                  <a:gd name="T8" fmla="*/ 2450 w 3064"/>
                  <a:gd name="T9" fmla="*/ 942 h 3810"/>
                  <a:gd name="T10" fmla="*/ 2326 w 3064"/>
                  <a:gd name="T11" fmla="*/ 798 h 3810"/>
                  <a:gd name="T12" fmla="*/ 2016 w 3064"/>
                  <a:gd name="T13" fmla="*/ 582 h 3810"/>
                  <a:gd name="T14" fmla="*/ 1838 w 3064"/>
                  <a:gd name="T15" fmla="*/ 516 h 3810"/>
                  <a:gd name="T16" fmla="*/ 1532 w 3064"/>
                  <a:gd name="T17" fmla="*/ 0 h 3810"/>
                  <a:gd name="T18" fmla="*/ 1270 w 3064"/>
                  <a:gd name="T19" fmla="*/ 504 h 3810"/>
                  <a:gd name="T20" fmla="*/ 1090 w 3064"/>
                  <a:gd name="T21" fmla="*/ 564 h 3810"/>
                  <a:gd name="T22" fmla="*/ 736 w 3064"/>
                  <a:gd name="T23" fmla="*/ 798 h 3810"/>
                  <a:gd name="T24" fmla="*/ 642 w 3064"/>
                  <a:gd name="T25" fmla="*/ 904 h 3810"/>
                  <a:gd name="T26" fmla="*/ 536 w 3064"/>
                  <a:gd name="T27" fmla="*/ 1062 h 3810"/>
                  <a:gd name="T28" fmla="*/ 412 w 3064"/>
                  <a:gd name="T29" fmla="*/ 1420 h 3810"/>
                  <a:gd name="T30" fmla="*/ 396 w 3064"/>
                  <a:gd name="T31" fmla="*/ 1610 h 3810"/>
                  <a:gd name="T32" fmla="*/ 406 w 3064"/>
                  <a:gd name="T33" fmla="*/ 1752 h 3810"/>
                  <a:gd name="T34" fmla="*/ 514 w 3064"/>
                  <a:gd name="T35" fmla="*/ 2114 h 3810"/>
                  <a:gd name="T36" fmla="*/ 614 w 3064"/>
                  <a:gd name="T37" fmla="*/ 2276 h 3810"/>
                  <a:gd name="T38" fmla="*/ 736 w 3064"/>
                  <a:gd name="T39" fmla="*/ 2420 h 3810"/>
                  <a:gd name="T40" fmla="*/ 1016 w 3064"/>
                  <a:gd name="T41" fmla="*/ 2926 h 3810"/>
                  <a:gd name="T42" fmla="*/ 1058 w 3064"/>
                  <a:gd name="T43" fmla="*/ 3010 h 3810"/>
                  <a:gd name="T44" fmla="*/ 1034 w 3064"/>
                  <a:gd name="T45" fmla="*/ 3040 h 3810"/>
                  <a:gd name="T46" fmla="*/ 1016 w 3064"/>
                  <a:gd name="T47" fmla="*/ 3094 h 3810"/>
                  <a:gd name="T48" fmla="*/ 1022 w 3064"/>
                  <a:gd name="T49" fmla="*/ 3148 h 3810"/>
                  <a:gd name="T50" fmla="*/ 1028 w 3064"/>
                  <a:gd name="T51" fmla="*/ 3206 h 3810"/>
                  <a:gd name="T52" fmla="*/ 1016 w 3064"/>
                  <a:gd name="T53" fmla="*/ 3284 h 3810"/>
                  <a:gd name="T54" fmla="*/ 1032 w 3064"/>
                  <a:gd name="T55" fmla="*/ 3336 h 3810"/>
                  <a:gd name="T56" fmla="*/ 1028 w 3064"/>
                  <a:gd name="T57" fmla="*/ 3376 h 3810"/>
                  <a:gd name="T58" fmla="*/ 1016 w 3064"/>
                  <a:gd name="T59" fmla="*/ 3446 h 3810"/>
                  <a:gd name="T60" fmla="*/ 1022 w 3064"/>
                  <a:gd name="T61" fmla="*/ 3486 h 3810"/>
                  <a:gd name="T62" fmla="*/ 1084 w 3064"/>
                  <a:gd name="T63" fmla="*/ 3574 h 3810"/>
                  <a:gd name="T64" fmla="*/ 1132 w 3064"/>
                  <a:gd name="T65" fmla="*/ 3596 h 3810"/>
                  <a:gd name="T66" fmla="*/ 1182 w 3064"/>
                  <a:gd name="T67" fmla="*/ 3600 h 3810"/>
                  <a:gd name="T68" fmla="*/ 1194 w 3064"/>
                  <a:gd name="T69" fmla="*/ 3662 h 3810"/>
                  <a:gd name="T70" fmla="*/ 1240 w 3064"/>
                  <a:gd name="T71" fmla="*/ 3718 h 3810"/>
                  <a:gd name="T72" fmla="*/ 1342 w 3064"/>
                  <a:gd name="T73" fmla="*/ 3774 h 3810"/>
                  <a:gd name="T74" fmla="*/ 1492 w 3064"/>
                  <a:gd name="T75" fmla="*/ 3808 h 3810"/>
                  <a:gd name="T76" fmla="*/ 1610 w 3064"/>
                  <a:gd name="T77" fmla="*/ 3804 h 3810"/>
                  <a:gd name="T78" fmla="*/ 1756 w 3064"/>
                  <a:gd name="T79" fmla="*/ 3760 h 3810"/>
                  <a:gd name="T80" fmla="*/ 1838 w 3064"/>
                  <a:gd name="T81" fmla="*/ 3708 h 3810"/>
                  <a:gd name="T82" fmla="*/ 1874 w 3064"/>
                  <a:gd name="T83" fmla="*/ 3648 h 3810"/>
                  <a:gd name="T84" fmla="*/ 1904 w 3064"/>
                  <a:gd name="T85" fmla="*/ 3600 h 3810"/>
                  <a:gd name="T86" fmla="*/ 1946 w 3064"/>
                  <a:gd name="T87" fmla="*/ 3592 h 3810"/>
                  <a:gd name="T88" fmla="*/ 1996 w 3064"/>
                  <a:gd name="T89" fmla="*/ 3562 h 3810"/>
                  <a:gd name="T90" fmla="*/ 2030 w 3064"/>
                  <a:gd name="T91" fmla="*/ 3516 h 3810"/>
                  <a:gd name="T92" fmla="*/ 2048 w 3064"/>
                  <a:gd name="T93" fmla="*/ 3458 h 3810"/>
                  <a:gd name="T94" fmla="*/ 2040 w 3064"/>
                  <a:gd name="T95" fmla="*/ 3394 h 3810"/>
                  <a:gd name="T96" fmla="*/ 2034 w 3064"/>
                  <a:gd name="T97" fmla="*/ 3330 h 3810"/>
                  <a:gd name="T98" fmla="*/ 2046 w 3064"/>
                  <a:gd name="T99" fmla="*/ 3252 h 3810"/>
                  <a:gd name="T100" fmla="*/ 2032 w 3064"/>
                  <a:gd name="T101" fmla="*/ 3202 h 3810"/>
                  <a:gd name="T102" fmla="*/ 2044 w 3064"/>
                  <a:gd name="T103" fmla="*/ 3142 h 3810"/>
                  <a:gd name="T104" fmla="*/ 2046 w 3064"/>
                  <a:gd name="T105" fmla="*/ 3092 h 3810"/>
                  <a:gd name="T106" fmla="*/ 2020 w 3064"/>
                  <a:gd name="T107" fmla="*/ 3026 h 3810"/>
                  <a:gd name="T108" fmla="*/ 2032 w 3064"/>
                  <a:gd name="T109" fmla="*/ 2972 h 3810"/>
                  <a:gd name="T110" fmla="*/ 2478 w 3064"/>
                  <a:gd name="T111" fmla="*/ 2912 h 3810"/>
                  <a:gd name="T112" fmla="*/ 2392 w 3064"/>
                  <a:gd name="T113" fmla="*/ 2352 h 3810"/>
                  <a:gd name="T114" fmla="*/ 2502 w 3064"/>
                  <a:gd name="T115" fmla="*/ 2198 h 3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64" h="3810">
                    <a:moveTo>
                      <a:pt x="2548" y="2114"/>
                    </a:moveTo>
                    <a:lnTo>
                      <a:pt x="3064" y="2108"/>
                    </a:lnTo>
                    <a:lnTo>
                      <a:pt x="2652" y="1798"/>
                    </a:lnTo>
                    <a:lnTo>
                      <a:pt x="2652" y="1798"/>
                    </a:lnTo>
                    <a:lnTo>
                      <a:pt x="2658" y="1752"/>
                    </a:lnTo>
                    <a:lnTo>
                      <a:pt x="2664" y="1706"/>
                    </a:lnTo>
                    <a:lnTo>
                      <a:pt x="2666" y="1658"/>
                    </a:lnTo>
                    <a:lnTo>
                      <a:pt x="2668" y="1610"/>
                    </a:lnTo>
                    <a:lnTo>
                      <a:pt x="2668" y="1610"/>
                    </a:lnTo>
                    <a:lnTo>
                      <a:pt x="2666" y="1562"/>
                    </a:lnTo>
                    <a:lnTo>
                      <a:pt x="2664" y="1514"/>
                    </a:lnTo>
                    <a:lnTo>
                      <a:pt x="2658" y="1466"/>
                    </a:lnTo>
                    <a:lnTo>
                      <a:pt x="2652" y="1420"/>
                    </a:lnTo>
                    <a:lnTo>
                      <a:pt x="3064" y="1112"/>
                    </a:lnTo>
                    <a:lnTo>
                      <a:pt x="2548" y="1104"/>
                    </a:lnTo>
                    <a:lnTo>
                      <a:pt x="2548" y="1104"/>
                    </a:lnTo>
                    <a:lnTo>
                      <a:pt x="2526" y="1062"/>
                    </a:lnTo>
                    <a:lnTo>
                      <a:pt x="2502" y="1020"/>
                    </a:lnTo>
                    <a:lnTo>
                      <a:pt x="2478" y="980"/>
                    </a:lnTo>
                    <a:lnTo>
                      <a:pt x="2450" y="942"/>
                    </a:lnTo>
                    <a:lnTo>
                      <a:pt x="2422" y="904"/>
                    </a:lnTo>
                    <a:lnTo>
                      <a:pt x="2392" y="868"/>
                    </a:lnTo>
                    <a:lnTo>
                      <a:pt x="2360" y="832"/>
                    </a:lnTo>
                    <a:lnTo>
                      <a:pt x="2326" y="798"/>
                    </a:lnTo>
                    <a:lnTo>
                      <a:pt x="2478" y="306"/>
                    </a:lnTo>
                    <a:lnTo>
                      <a:pt x="2058" y="604"/>
                    </a:lnTo>
                    <a:lnTo>
                      <a:pt x="2058" y="604"/>
                    </a:lnTo>
                    <a:lnTo>
                      <a:pt x="2016" y="582"/>
                    </a:lnTo>
                    <a:lnTo>
                      <a:pt x="1972" y="564"/>
                    </a:lnTo>
                    <a:lnTo>
                      <a:pt x="1928" y="546"/>
                    </a:lnTo>
                    <a:lnTo>
                      <a:pt x="1884" y="530"/>
                    </a:lnTo>
                    <a:lnTo>
                      <a:pt x="1838" y="516"/>
                    </a:lnTo>
                    <a:lnTo>
                      <a:pt x="1792" y="504"/>
                    </a:lnTo>
                    <a:lnTo>
                      <a:pt x="1746" y="494"/>
                    </a:lnTo>
                    <a:lnTo>
                      <a:pt x="1698" y="486"/>
                    </a:lnTo>
                    <a:lnTo>
                      <a:pt x="1532" y="0"/>
                    </a:lnTo>
                    <a:lnTo>
                      <a:pt x="1366" y="486"/>
                    </a:lnTo>
                    <a:lnTo>
                      <a:pt x="1366" y="486"/>
                    </a:lnTo>
                    <a:lnTo>
                      <a:pt x="1318" y="494"/>
                    </a:lnTo>
                    <a:lnTo>
                      <a:pt x="1270" y="504"/>
                    </a:lnTo>
                    <a:lnTo>
                      <a:pt x="1224" y="516"/>
                    </a:lnTo>
                    <a:lnTo>
                      <a:pt x="1178" y="530"/>
                    </a:lnTo>
                    <a:lnTo>
                      <a:pt x="1134" y="546"/>
                    </a:lnTo>
                    <a:lnTo>
                      <a:pt x="1090" y="564"/>
                    </a:lnTo>
                    <a:lnTo>
                      <a:pt x="1048" y="582"/>
                    </a:lnTo>
                    <a:lnTo>
                      <a:pt x="1006" y="604"/>
                    </a:lnTo>
                    <a:lnTo>
                      <a:pt x="584" y="306"/>
                    </a:lnTo>
                    <a:lnTo>
                      <a:pt x="736" y="798"/>
                    </a:lnTo>
                    <a:lnTo>
                      <a:pt x="736" y="798"/>
                    </a:lnTo>
                    <a:lnTo>
                      <a:pt x="704" y="832"/>
                    </a:lnTo>
                    <a:lnTo>
                      <a:pt x="672" y="868"/>
                    </a:lnTo>
                    <a:lnTo>
                      <a:pt x="642" y="904"/>
                    </a:lnTo>
                    <a:lnTo>
                      <a:pt x="614" y="942"/>
                    </a:lnTo>
                    <a:lnTo>
                      <a:pt x="586" y="980"/>
                    </a:lnTo>
                    <a:lnTo>
                      <a:pt x="560" y="1020"/>
                    </a:lnTo>
                    <a:lnTo>
                      <a:pt x="536" y="1062"/>
                    </a:lnTo>
                    <a:lnTo>
                      <a:pt x="514" y="1104"/>
                    </a:lnTo>
                    <a:lnTo>
                      <a:pt x="0" y="1112"/>
                    </a:lnTo>
                    <a:lnTo>
                      <a:pt x="412" y="1420"/>
                    </a:lnTo>
                    <a:lnTo>
                      <a:pt x="412" y="1420"/>
                    </a:lnTo>
                    <a:lnTo>
                      <a:pt x="406" y="1466"/>
                    </a:lnTo>
                    <a:lnTo>
                      <a:pt x="400" y="1514"/>
                    </a:lnTo>
                    <a:lnTo>
                      <a:pt x="398" y="1562"/>
                    </a:lnTo>
                    <a:lnTo>
                      <a:pt x="396" y="1610"/>
                    </a:lnTo>
                    <a:lnTo>
                      <a:pt x="396" y="1610"/>
                    </a:lnTo>
                    <a:lnTo>
                      <a:pt x="398" y="1658"/>
                    </a:lnTo>
                    <a:lnTo>
                      <a:pt x="400" y="1706"/>
                    </a:lnTo>
                    <a:lnTo>
                      <a:pt x="406" y="1752"/>
                    </a:lnTo>
                    <a:lnTo>
                      <a:pt x="412" y="1798"/>
                    </a:lnTo>
                    <a:lnTo>
                      <a:pt x="0" y="2108"/>
                    </a:lnTo>
                    <a:lnTo>
                      <a:pt x="514" y="2114"/>
                    </a:lnTo>
                    <a:lnTo>
                      <a:pt x="514" y="2114"/>
                    </a:lnTo>
                    <a:lnTo>
                      <a:pt x="536" y="2156"/>
                    </a:lnTo>
                    <a:lnTo>
                      <a:pt x="560" y="2198"/>
                    </a:lnTo>
                    <a:lnTo>
                      <a:pt x="586" y="2238"/>
                    </a:lnTo>
                    <a:lnTo>
                      <a:pt x="614" y="2276"/>
                    </a:lnTo>
                    <a:lnTo>
                      <a:pt x="642" y="2314"/>
                    </a:lnTo>
                    <a:lnTo>
                      <a:pt x="672" y="2352"/>
                    </a:lnTo>
                    <a:lnTo>
                      <a:pt x="704" y="2386"/>
                    </a:lnTo>
                    <a:lnTo>
                      <a:pt x="736" y="2420"/>
                    </a:lnTo>
                    <a:lnTo>
                      <a:pt x="584" y="2912"/>
                    </a:lnTo>
                    <a:lnTo>
                      <a:pt x="976" y="2636"/>
                    </a:lnTo>
                    <a:lnTo>
                      <a:pt x="1016" y="2926"/>
                    </a:lnTo>
                    <a:lnTo>
                      <a:pt x="1016" y="2926"/>
                    </a:lnTo>
                    <a:lnTo>
                      <a:pt x="1022" y="2950"/>
                    </a:lnTo>
                    <a:lnTo>
                      <a:pt x="1032" y="2972"/>
                    </a:lnTo>
                    <a:lnTo>
                      <a:pt x="1044" y="2992"/>
                    </a:lnTo>
                    <a:lnTo>
                      <a:pt x="1058" y="3010"/>
                    </a:lnTo>
                    <a:lnTo>
                      <a:pt x="1058" y="3010"/>
                    </a:lnTo>
                    <a:lnTo>
                      <a:pt x="1048" y="3018"/>
                    </a:lnTo>
                    <a:lnTo>
                      <a:pt x="1040" y="3030"/>
                    </a:lnTo>
                    <a:lnTo>
                      <a:pt x="1034" y="3040"/>
                    </a:lnTo>
                    <a:lnTo>
                      <a:pt x="1026" y="3052"/>
                    </a:lnTo>
                    <a:lnTo>
                      <a:pt x="1022" y="3066"/>
                    </a:lnTo>
                    <a:lnTo>
                      <a:pt x="1018" y="3080"/>
                    </a:lnTo>
                    <a:lnTo>
                      <a:pt x="1016" y="3094"/>
                    </a:lnTo>
                    <a:lnTo>
                      <a:pt x="1016" y="3108"/>
                    </a:lnTo>
                    <a:lnTo>
                      <a:pt x="1016" y="3108"/>
                    </a:lnTo>
                    <a:lnTo>
                      <a:pt x="1018" y="3130"/>
                    </a:lnTo>
                    <a:lnTo>
                      <a:pt x="1022" y="3148"/>
                    </a:lnTo>
                    <a:lnTo>
                      <a:pt x="1030" y="3166"/>
                    </a:lnTo>
                    <a:lnTo>
                      <a:pt x="1042" y="3184"/>
                    </a:lnTo>
                    <a:lnTo>
                      <a:pt x="1042" y="3184"/>
                    </a:lnTo>
                    <a:lnTo>
                      <a:pt x="1028" y="3206"/>
                    </a:lnTo>
                    <a:lnTo>
                      <a:pt x="1020" y="3230"/>
                    </a:lnTo>
                    <a:lnTo>
                      <a:pt x="1016" y="3256"/>
                    </a:lnTo>
                    <a:lnTo>
                      <a:pt x="1016" y="3270"/>
                    </a:lnTo>
                    <a:lnTo>
                      <a:pt x="1016" y="3284"/>
                    </a:lnTo>
                    <a:lnTo>
                      <a:pt x="1016" y="3284"/>
                    </a:lnTo>
                    <a:lnTo>
                      <a:pt x="1020" y="3302"/>
                    </a:lnTo>
                    <a:lnTo>
                      <a:pt x="1024" y="3320"/>
                    </a:lnTo>
                    <a:lnTo>
                      <a:pt x="1032" y="3336"/>
                    </a:lnTo>
                    <a:lnTo>
                      <a:pt x="1042" y="3352"/>
                    </a:lnTo>
                    <a:lnTo>
                      <a:pt x="1042" y="3352"/>
                    </a:lnTo>
                    <a:lnTo>
                      <a:pt x="1034" y="3362"/>
                    </a:lnTo>
                    <a:lnTo>
                      <a:pt x="1028" y="3376"/>
                    </a:lnTo>
                    <a:lnTo>
                      <a:pt x="1024" y="3388"/>
                    </a:lnTo>
                    <a:lnTo>
                      <a:pt x="1020" y="3402"/>
                    </a:lnTo>
                    <a:lnTo>
                      <a:pt x="1016" y="3430"/>
                    </a:lnTo>
                    <a:lnTo>
                      <a:pt x="1016" y="3446"/>
                    </a:lnTo>
                    <a:lnTo>
                      <a:pt x="1016" y="3458"/>
                    </a:lnTo>
                    <a:lnTo>
                      <a:pt x="1016" y="3458"/>
                    </a:lnTo>
                    <a:lnTo>
                      <a:pt x="1018" y="3472"/>
                    </a:lnTo>
                    <a:lnTo>
                      <a:pt x="1022" y="3486"/>
                    </a:lnTo>
                    <a:lnTo>
                      <a:pt x="1032" y="3512"/>
                    </a:lnTo>
                    <a:lnTo>
                      <a:pt x="1046" y="3536"/>
                    </a:lnTo>
                    <a:lnTo>
                      <a:pt x="1064" y="3556"/>
                    </a:lnTo>
                    <a:lnTo>
                      <a:pt x="1084" y="3574"/>
                    </a:lnTo>
                    <a:lnTo>
                      <a:pt x="1096" y="3582"/>
                    </a:lnTo>
                    <a:lnTo>
                      <a:pt x="1108" y="3588"/>
                    </a:lnTo>
                    <a:lnTo>
                      <a:pt x="1120" y="3594"/>
                    </a:lnTo>
                    <a:lnTo>
                      <a:pt x="1132" y="3596"/>
                    </a:lnTo>
                    <a:lnTo>
                      <a:pt x="1146" y="3600"/>
                    </a:lnTo>
                    <a:lnTo>
                      <a:pt x="1160" y="3600"/>
                    </a:lnTo>
                    <a:lnTo>
                      <a:pt x="1182" y="3600"/>
                    </a:lnTo>
                    <a:lnTo>
                      <a:pt x="1182" y="3600"/>
                    </a:lnTo>
                    <a:lnTo>
                      <a:pt x="1182" y="3616"/>
                    </a:lnTo>
                    <a:lnTo>
                      <a:pt x="1184" y="3632"/>
                    </a:lnTo>
                    <a:lnTo>
                      <a:pt x="1188" y="3648"/>
                    </a:lnTo>
                    <a:lnTo>
                      <a:pt x="1194" y="3662"/>
                    </a:lnTo>
                    <a:lnTo>
                      <a:pt x="1204" y="3678"/>
                    </a:lnTo>
                    <a:lnTo>
                      <a:pt x="1214" y="3692"/>
                    </a:lnTo>
                    <a:lnTo>
                      <a:pt x="1226" y="3706"/>
                    </a:lnTo>
                    <a:lnTo>
                      <a:pt x="1240" y="3718"/>
                    </a:lnTo>
                    <a:lnTo>
                      <a:pt x="1240" y="3718"/>
                    </a:lnTo>
                    <a:lnTo>
                      <a:pt x="1274" y="3740"/>
                    </a:lnTo>
                    <a:lnTo>
                      <a:pt x="1308" y="3758"/>
                    </a:lnTo>
                    <a:lnTo>
                      <a:pt x="1342" y="3774"/>
                    </a:lnTo>
                    <a:lnTo>
                      <a:pt x="1378" y="3788"/>
                    </a:lnTo>
                    <a:lnTo>
                      <a:pt x="1416" y="3798"/>
                    </a:lnTo>
                    <a:lnTo>
                      <a:pt x="1454" y="3804"/>
                    </a:lnTo>
                    <a:lnTo>
                      <a:pt x="1492" y="3808"/>
                    </a:lnTo>
                    <a:lnTo>
                      <a:pt x="1532" y="3810"/>
                    </a:lnTo>
                    <a:lnTo>
                      <a:pt x="1532" y="3810"/>
                    </a:lnTo>
                    <a:lnTo>
                      <a:pt x="1570" y="3808"/>
                    </a:lnTo>
                    <a:lnTo>
                      <a:pt x="1610" y="3804"/>
                    </a:lnTo>
                    <a:lnTo>
                      <a:pt x="1648" y="3798"/>
                    </a:lnTo>
                    <a:lnTo>
                      <a:pt x="1684" y="3788"/>
                    </a:lnTo>
                    <a:lnTo>
                      <a:pt x="1720" y="3776"/>
                    </a:lnTo>
                    <a:lnTo>
                      <a:pt x="1756" y="3760"/>
                    </a:lnTo>
                    <a:lnTo>
                      <a:pt x="1790" y="3740"/>
                    </a:lnTo>
                    <a:lnTo>
                      <a:pt x="1822" y="3720"/>
                    </a:lnTo>
                    <a:lnTo>
                      <a:pt x="1822" y="3720"/>
                    </a:lnTo>
                    <a:lnTo>
                      <a:pt x="1838" y="3708"/>
                    </a:lnTo>
                    <a:lnTo>
                      <a:pt x="1850" y="3694"/>
                    </a:lnTo>
                    <a:lnTo>
                      <a:pt x="1860" y="3680"/>
                    </a:lnTo>
                    <a:lnTo>
                      <a:pt x="1868" y="3664"/>
                    </a:lnTo>
                    <a:lnTo>
                      <a:pt x="1874" y="3648"/>
                    </a:lnTo>
                    <a:lnTo>
                      <a:pt x="1880" y="3632"/>
                    </a:lnTo>
                    <a:lnTo>
                      <a:pt x="1882" y="3616"/>
                    </a:lnTo>
                    <a:lnTo>
                      <a:pt x="1882" y="3600"/>
                    </a:lnTo>
                    <a:lnTo>
                      <a:pt x="1904" y="3600"/>
                    </a:lnTo>
                    <a:lnTo>
                      <a:pt x="1904" y="3600"/>
                    </a:lnTo>
                    <a:lnTo>
                      <a:pt x="1918" y="3600"/>
                    </a:lnTo>
                    <a:lnTo>
                      <a:pt x="1932" y="3596"/>
                    </a:lnTo>
                    <a:lnTo>
                      <a:pt x="1946" y="3592"/>
                    </a:lnTo>
                    <a:lnTo>
                      <a:pt x="1960" y="3586"/>
                    </a:lnTo>
                    <a:lnTo>
                      <a:pt x="1972" y="3580"/>
                    </a:lnTo>
                    <a:lnTo>
                      <a:pt x="1984" y="3572"/>
                    </a:lnTo>
                    <a:lnTo>
                      <a:pt x="1996" y="3562"/>
                    </a:lnTo>
                    <a:lnTo>
                      <a:pt x="2006" y="3552"/>
                    </a:lnTo>
                    <a:lnTo>
                      <a:pt x="2014" y="3540"/>
                    </a:lnTo>
                    <a:lnTo>
                      <a:pt x="2024" y="3528"/>
                    </a:lnTo>
                    <a:lnTo>
                      <a:pt x="2030" y="3516"/>
                    </a:lnTo>
                    <a:lnTo>
                      <a:pt x="2036" y="3502"/>
                    </a:lnTo>
                    <a:lnTo>
                      <a:pt x="2042" y="3488"/>
                    </a:lnTo>
                    <a:lnTo>
                      <a:pt x="2044" y="3474"/>
                    </a:lnTo>
                    <a:lnTo>
                      <a:pt x="2048" y="3458"/>
                    </a:lnTo>
                    <a:lnTo>
                      <a:pt x="2048" y="3444"/>
                    </a:lnTo>
                    <a:lnTo>
                      <a:pt x="2048" y="3444"/>
                    </a:lnTo>
                    <a:lnTo>
                      <a:pt x="2046" y="3420"/>
                    </a:lnTo>
                    <a:lnTo>
                      <a:pt x="2040" y="3394"/>
                    </a:lnTo>
                    <a:lnTo>
                      <a:pt x="2032" y="3372"/>
                    </a:lnTo>
                    <a:lnTo>
                      <a:pt x="2022" y="3352"/>
                    </a:lnTo>
                    <a:lnTo>
                      <a:pt x="2022" y="3352"/>
                    </a:lnTo>
                    <a:lnTo>
                      <a:pt x="2034" y="3330"/>
                    </a:lnTo>
                    <a:lnTo>
                      <a:pt x="2044" y="3306"/>
                    </a:lnTo>
                    <a:lnTo>
                      <a:pt x="2048" y="3280"/>
                    </a:lnTo>
                    <a:lnTo>
                      <a:pt x="2048" y="3266"/>
                    </a:lnTo>
                    <a:lnTo>
                      <a:pt x="2046" y="3252"/>
                    </a:lnTo>
                    <a:lnTo>
                      <a:pt x="2046" y="3252"/>
                    </a:lnTo>
                    <a:lnTo>
                      <a:pt x="2044" y="3234"/>
                    </a:lnTo>
                    <a:lnTo>
                      <a:pt x="2038" y="3218"/>
                    </a:lnTo>
                    <a:lnTo>
                      <a:pt x="2032" y="3202"/>
                    </a:lnTo>
                    <a:lnTo>
                      <a:pt x="2022" y="3188"/>
                    </a:lnTo>
                    <a:lnTo>
                      <a:pt x="2022" y="3188"/>
                    </a:lnTo>
                    <a:lnTo>
                      <a:pt x="2034" y="3166"/>
                    </a:lnTo>
                    <a:lnTo>
                      <a:pt x="2044" y="3142"/>
                    </a:lnTo>
                    <a:lnTo>
                      <a:pt x="2046" y="3130"/>
                    </a:lnTo>
                    <a:lnTo>
                      <a:pt x="2048" y="3118"/>
                    </a:lnTo>
                    <a:lnTo>
                      <a:pt x="2048" y="3106"/>
                    </a:lnTo>
                    <a:lnTo>
                      <a:pt x="2046" y="3092"/>
                    </a:lnTo>
                    <a:lnTo>
                      <a:pt x="2046" y="3092"/>
                    </a:lnTo>
                    <a:lnTo>
                      <a:pt x="2042" y="3068"/>
                    </a:lnTo>
                    <a:lnTo>
                      <a:pt x="2034" y="3046"/>
                    </a:lnTo>
                    <a:lnTo>
                      <a:pt x="2020" y="3026"/>
                    </a:lnTo>
                    <a:lnTo>
                      <a:pt x="2006" y="3010"/>
                    </a:lnTo>
                    <a:lnTo>
                      <a:pt x="2006" y="3010"/>
                    </a:lnTo>
                    <a:lnTo>
                      <a:pt x="2020" y="2992"/>
                    </a:lnTo>
                    <a:lnTo>
                      <a:pt x="2032" y="2972"/>
                    </a:lnTo>
                    <a:lnTo>
                      <a:pt x="2042" y="2950"/>
                    </a:lnTo>
                    <a:lnTo>
                      <a:pt x="2046" y="2928"/>
                    </a:lnTo>
                    <a:lnTo>
                      <a:pt x="2086" y="2636"/>
                    </a:lnTo>
                    <a:lnTo>
                      <a:pt x="2478" y="2912"/>
                    </a:lnTo>
                    <a:lnTo>
                      <a:pt x="2326" y="2420"/>
                    </a:lnTo>
                    <a:lnTo>
                      <a:pt x="2326" y="2420"/>
                    </a:lnTo>
                    <a:lnTo>
                      <a:pt x="2360" y="2386"/>
                    </a:lnTo>
                    <a:lnTo>
                      <a:pt x="2392" y="2352"/>
                    </a:lnTo>
                    <a:lnTo>
                      <a:pt x="2422" y="2314"/>
                    </a:lnTo>
                    <a:lnTo>
                      <a:pt x="2450" y="2276"/>
                    </a:lnTo>
                    <a:lnTo>
                      <a:pt x="2478" y="2238"/>
                    </a:lnTo>
                    <a:lnTo>
                      <a:pt x="2502" y="2198"/>
                    </a:lnTo>
                    <a:lnTo>
                      <a:pt x="2526" y="2156"/>
                    </a:lnTo>
                    <a:lnTo>
                      <a:pt x="2548" y="2114"/>
                    </a:lnTo>
                    <a:lnTo>
                      <a:pt x="2548" y="211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76" name="Group 73"/>
              <p:cNvGrpSpPr>
                <a:grpSpLocks noChangeAspect="1"/>
              </p:cNvGrpSpPr>
              <p:nvPr/>
            </p:nvGrpSpPr>
            <p:grpSpPr bwMode="auto">
              <a:xfrm>
                <a:off x="3009900" y="1430338"/>
                <a:ext cx="3124200" cy="4911725"/>
                <a:chOff x="1896" y="901"/>
                <a:chExt cx="1968" cy="3094"/>
              </a:xfrm>
            </p:grpSpPr>
            <p:sp>
              <p:nvSpPr>
                <p:cNvPr id="77" name="Freeform 74"/>
                <p:cNvSpPr>
                  <a:spLocks/>
                </p:cNvSpPr>
                <p:nvPr/>
              </p:nvSpPr>
              <p:spPr bwMode="auto">
                <a:xfrm>
                  <a:off x="2446" y="3309"/>
                  <a:ext cx="868" cy="454"/>
                </a:xfrm>
                <a:custGeom>
                  <a:avLst/>
                  <a:gdLst>
                    <a:gd name="T0" fmla="*/ 62 w 868"/>
                    <a:gd name="T1" fmla="*/ 454 h 454"/>
                    <a:gd name="T2" fmla="*/ 50 w 868"/>
                    <a:gd name="T3" fmla="*/ 452 h 454"/>
                    <a:gd name="T4" fmla="*/ 30 w 868"/>
                    <a:gd name="T5" fmla="*/ 444 h 454"/>
                    <a:gd name="T6" fmla="*/ 14 w 868"/>
                    <a:gd name="T7" fmla="*/ 430 h 454"/>
                    <a:gd name="T8" fmla="*/ 2 w 868"/>
                    <a:gd name="T9" fmla="*/ 410 h 454"/>
                    <a:gd name="T10" fmla="*/ 0 w 868"/>
                    <a:gd name="T11" fmla="*/ 398 h 454"/>
                    <a:gd name="T12" fmla="*/ 2 w 868"/>
                    <a:gd name="T13" fmla="*/ 376 h 454"/>
                    <a:gd name="T14" fmla="*/ 12 w 868"/>
                    <a:gd name="T15" fmla="*/ 356 h 454"/>
                    <a:gd name="T16" fmla="*/ 28 w 868"/>
                    <a:gd name="T17" fmla="*/ 340 h 454"/>
                    <a:gd name="T18" fmla="*/ 48 w 868"/>
                    <a:gd name="T19" fmla="*/ 332 h 454"/>
                    <a:gd name="T20" fmla="*/ 62 w 868"/>
                    <a:gd name="T21" fmla="*/ 288 h 454"/>
                    <a:gd name="T22" fmla="*/ 50 w 868"/>
                    <a:gd name="T23" fmla="*/ 288 h 454"/>
                    <a:gd name="T24" fmla="*/ 30 w 868"/>
                    <a:gd name="T25" fmla="*/ 280 h 454"/>
                    <a:gd name="T26" fmla="*/ 14 w 868"/>
                    <a:gd name="T27" fmla="*/ 264 h 454"/>
                    <a:gd name="T28" fmla="*/ 2 w 868"/>
                    <a:gd name="T29" fmla="*/ 244 h 454"/>
                    <a:gd name="T30" fmla="*/ 0 w 868"/>
                    <a:gd name="T31" fmla="*/ 234 h 454"/>
                    <a:gd name="T32" fmla="*/ 2 w 868"/>
                    <a:gd name="T33" fmla="*/ 210 h 454"/>
                    <a:gd name="T34" fmla="*/ 12 w 868"/>
                    <a:gd name="T35" fmla="*/ 190 h 454"/>
                    <a:gd name="T36" fmla="*/ 28 w 868"/>
                    <a:gd name="T37" fmla="*/ 176 h 454"/>
                    <a:gd name="T38" fmla="*/ 48 w 868"/>
                    <a:gd name="T39" fmla="*/ 166 h 454"/>
                    <a:gd name="T40" fmla="*/ 62 w 868"/>
                    <a:gd name="T41" fmla="*/ 124 h 454"/>
                    <a:gd name="T42" fmla="*/ 50 w 868"/>
                    <a:gd name="T43" fmla="*/ 122 h 454"/>
                    <a:gd name="T44" fmla="*/ 28 w 868"/>
                    <a:gd name="T45" fmla="*/ 112 h 454"/>
                    <a:gd name="T46" fmla="*/ 10 w 868"/>
                    <a:gd name="T47" fmla="*/ 96 h 454"/>
                    <a:gd name="T48" fmla="*/ 2 w 868"/>
                    <a:gd name="T49" fmla="*/ 74 h 454"/>
                    <a:gd name="T50" fmla="*/ 0 w 868"/>
                    <a:gd name="T51" fmla="*/ 62 h 454"/>
                    <a:gd name="T52" fmla="*/ 4 w 868"/>
                    <a:gd name="T53" fmla="*/ 38 h 454"/>
                    <a:gd name="T54" fmla="*/ 18 w 868"/>
                    <a:gd name="T55" fmla="*/ 18 h 454"/>
                    <a:gd name="T56" fmla="*/ 38 w 868"/>
                    <a:gd name="T57" fmla="*/ 4 h 454"/>
                    <a:gd name="T58" fmla="*/ 62 w 868"/>
                    <a:gd name="T59" fmla="*/ 0 h 454"/>
                    <a:gd name="T60" fmla="*/ 806 w 868"/>
                    <a:gd name="T61" fmla="*/ 0 h 454"/>
                    <a:gd name="T62" fmla="*/ 828 w 868"/>
                    <a:gd name="T63" fmla="*/ 4 h 454"/>
                    <a:gd name="T64" fmla="*/ 846 w 868"/>
                    <a:gd name="T65" fmla="*/ 16 h 454"/>
                    <a:gd name="T66" fmla="*/ 860 w 868"/>
                    <a:gd name="T67" fmla="*/ 34 h 454"/>
                    <a:gd name="T68" fmla="*/ 866 w 868"/>
                    <a:gd name="T69" fmla="*/ 54 h 454"/>
                    <a:gd name="T70" fmla="*/ 866 w 868"/>
                    <a:gd name="T71" fmla="*/ 66 h 454"/>
                    <a:gd name="T72" fmla="*/ 862 w 868"/>
                    <a:gd name="T73" fmla="*/ 88 h 454"/>
                    <a:gd name="T74" fmla="*/ 848 w 868"/>
                    <a:gd name="T75" fmla="*/ 106 h 454"/>
                    <a:gd name="T76" fmla="*/ 830 w 868"/>
                    <a:gd name="T77" fmla="*/ 118 h 454"/>
                    <a:gd name="T78" fmla="*/ 626 w 868"/>
                    <a:gd name="T79" fmla="*/ 164 h 454"/>
                    <a:gd name="T80" fmla="*/ 806 w 868"/>
                    <a:gd name="T81" fmla="*/ 164 h 454"/>
                    <a:gd name="T82" fmla="*/ 828 w 868"/>
                    <a:gd name="T83" fmla="*/ 170 h 454"/>
                    <a:gd name="T84" fmla="*/ 846 w 868"/>
                    <a:gd name="T85" fmla="*/ 180 h 454"/>
                    <a:gd name="T86" fmla="*/ 860 w 868"/>
                    <a:gd name="T87" fmla="*/ 198 h 454"/>
                    <a:gd name="T88" fmla="*/ 866 w 868"/>
                    <a:gd name="T89" fmla="*/ 220 h 454"/>
                    <a:gd name="T90" fmla="*/ 866 w 868"/>
                    <a:gd name="T91" fmla="*/ 232 h 454"/>
                    <a:gd name="T92" fmla="*/ 862 w 868"/>
                    <a:gd name="T93" fmla="*/ 254 h 454"/>
                    <a:gd name="T94" fmla="*/ 848 w 868"/>
                    <a:gd name="T95" fmla="*/ 272 h 454"/>
                    <a:gd name="T96" fmla="*/ 830 w 868"/>
                    <a:gd name="T97" fmla="*/ 284 h 454"/>
                    <a:gd name="T98" fmla="*/ 626 w 868"/>
                    <a:gd name="T99" fmla="*/ 330 h 454"/>
                    <a:gd name="T100" fmla="*/ 806 w 868"/>
                    <a:gd name="T101" fmla="*/ 330 h 454"/>
                    <a:gd name="T102" fmla="*/ 830 w 868"/>
                    <a:gd name="T103" fmla="*/ 334 h 454"/>
                    <a:gd name="T104" fmla="*/ 848 w 868"/>
                    <a:gd name="T105" fmla="*/ 348 h 454"/>
                    <a:gd name="T106" fmla="*/ 862 w 868"/>
                    <a:gd name="T107" fmla="*/ 368 h 454"/>
                    <a:gd name="T108" fmla="*/ 868 w 868"/>
                    <a:gd name="T109" fmla="*/ 392 h 454"/>
                    <a:gd name="T110" fmla="*/ 866 w 868"/>
                    <a:gd name="T111" fmla="*/ 404 h 454"/>
                    <a:gd name="T112" fmla="*/ 856 w 868"/>
                    <a:gd name="T113" fmla="*/ 426 h 454"/>
                    <a:gd name="T114" fmla="*/ 840 w 868"/>
                    <a:gd name="T115" fmla="*/ 444 h 454"/>
                    <a:gd name="T116" fmla="*/ 818 w 868"/>
                    <a:gd name="T117" fmla="*/ 452 h 454"/>
                    <a:gd name="T118" fmla="*/ 806 w 868"/>
                    <a:gd name="T119" fmla="*/ 454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8" h="454">
                      <a:moveTo>
                        <a:pt x="806" y="454"/>
                      </a:moveTo>
                      <a:lnTo>
                        <a:pt x="62" y="454"/>
                      </a:lnTo>
                      <a:lnTo>
                        <a:pt x="62" y="454"/>
                      </a:lnTo>
                      <a:lnTo>
                        <a:pt x="50" y="452"/>
                      </a:lnTo>
                      <a:lnTo>
                        <a:pt x="40" y="450"/>
                      </a:lnTo>
                      <a:lnTo>
                        <a:pt x="30" y="444"/>
                      </a:lnTo>
                      <a:lnTo>
                        <a:pt x="20" y="438"/>
                      </a:lnTo>
                      <a:lnTo>
                        <a:pt x="14" y="430"/>
                      </a:lnTo>
                      <a:lnTo>
                        <a:pt x="6" y="420"/>
                      </a:lnTo>
                      <a:lnTo>
                        <a:pt x="2" y="410"/>
                      </a:lnTo>
                      <a:lnTo>
                        <a:pt x="0" y="398"/>
                      </a:lnTo>
                      <a:lnTo>
                        <a:pt x="0" y="398"/>
                      </a:lnTo>
                      <a:lnTo>
                        <a:pt x="0" y="388"/>
                      </a:lnTo>
                      <a:lnTo>
                        <a:pt x="2" y="376"/>
                      </a:lnTo>
                      <a:lnTo>
                        <a:pt x="6" y="366"/>
                      </a:lnTo>
                      <a:lnTo>
                        <a:pt x="12" y="356"/>
                      </a:lnTo>
                      <a:lnTo>
                        <a:pt x="18" y="348"/>
                      </a:lnTo>
                      <a:lnTo>
                        <a:pt x="28" y="340"/>
                      </a:lnTo>
                      <a:lnTo>
                        <a:pt x="38" y="336"/>
                      </a:lnTo>
                      <a:lnTo>
                        <a:pt x="48" y="332"/>
                      </a:lnTo>
                      <a:lnTo>
                        <a:pt x="240" y="288"/>
                      </a:lnTo>
                      <a:lnTo>
                        <a:pt x="62" y="288"/>
                      </a:lnTo>
                      <a:lnTo>
                        <a:pt x="62" y="288"/>
                      </a:lnTo>
                      <a:lnTo>
                        <a:pt x="50" y="288"/>
                      </a:lnTo>
                      <a:lnTo>
                        <a:pt x="40" y="284"/>
                      </a:lnTo>
                      <a:lnTo>
                        <a:pt x="30" y="280"/>
                      </a:lnTo>
                      <a:lnTo>
                        <a:pt x="20" y="272"/>
                      </a:lnTo>
                      <a:lnTo>
                        <a:pt x="14" y="264"/>
                      </a:lnTo>
                      <a:lnTo>
                        <a:pt x="6" y="256"/>
                      </a:lnTo>
                      <a:lnTo>
                        <a:pt x="2" y="244"/>
                      </a:lnTo>
                      <a:lnTo>
                        <a:pt x="0" y="234"/>
                      </a:lnTo>
                      <a:lnTo>
                        <a:pt x="0" y="234"/>
                      </a:lnTo>
                      <a:lnTo>
                        <a:pt x="0" y="222"/>
                      </a:lnTo>
                      <a:lnTo>
                        <a:pt x="2" y="210"/>
                      </a:lnTo>
                      <a:lnTo>
                        <a:pt x="6" y="200"/>
                      </a:lnTo>
                      <a:lnTo>
                        <a:pt x="12" y="190"/>
                      </a:lnTo>
                      <a:lnTo>
                        <a:pt x="18" y="182"/>
                      </a:lnTo>
                      <a:lnTo>
                        <a:pt x="28" y="176"/>
                      </a:lnTo>
                      <a:lnTo>
                        <a:pt x="38" y="170"/>
                      </a:lnTo>
                      <a:lnTo>
                        <a:pt x="48" y="166"/>
                      </a:lnTo>
                      <a:lnTo>
                        <a:pt x="240" y="124"/>
                      </a:lnTo>
                      <a:lnTo>
                        <a:pt x="62" y="124"/>
                      </a:lnTo>
                      <a:lnTo>
                        <a:pt x="62" y="124"/>
                      </a:lnTo>
                      <a:lnTo>
                        <a:pt x="50" y="122"/>
                      </a:lnTo>
                      <a:lnTo>
                        <a:pt x="38" y="118"/>
                      </a:lnTo>
                      <a:lnTo>
                        <a:pt x="28" y="112"/>
                      </a:lnTo>
                      <a:lnTo>
                        <a:pt x="18" y="106"/>
                      </a:lnTo>
                      <a:lnTo>
                        <a:pt x="10" y="96"/>
                      </a:lnTo>
                      <a:lnTo>
                        <a:pt x="4" y="86"/>
                      </a:lnTo>
                      <a:lnTo>
                        <a:pt x="2" y="74"/>
                      </a:lnTo>
                      <a:lnTo>
                        <a:pt x="0" y="62"/>
                      </a:lnTo>
                      <a:lnTo>
                        <a:pt x="0" y="62"/>
                      </a:lnTo>
                      <a:lnTo>
                        <a:pt x="2" y="50"/>
                      </a:lnTo>
                      <a:lnTo>
                        <a:pt x="4" y="38"/>
                      </a:lnTo>
                      <a:lnTo>
                        <a:pt x="10" y="28"/>
                      </a:lnTo>
                      <a:lnTo>
                        <a:pt x="18" y="18"/>
                      </a:lnTo>
                      <a:lnTo>
                        <a:pt x="28" y="10"/>
                      </a:lnTo>
                      <a:lnTo>
                        <a:pt x="38" y="4"/>
                      </a:lnTo>
                      <a:lnTo>
                        <a:pt x="50" y="0"/>
                      </a:lnTo>
                      <a:lnTo>
                        <a:pt x="62" y="0"/>
                      </a:lnTo>
                      <a:lnTo>
                        <a:pt x="806" y="0"/>
                      </a:lnTo>
                      <a:lnTo>
                        <a:pt x="806" y="0"/>
                      </a:lnTo>
                      <a:lnTo>
                        <a:pt x="816" y="0"/>
                      </a:lnTo>
                      <a:lnTo>
                        <a:pt x="828" y="4"/>
                      </a:lnTo>
                      <a:lnTo>
                        <a:pt x="838" y="8"/>
                      </a:lnTo>
                      <a:lnTo>
                        <a:pt x="846" y="16"/>
                      </a:lnTo>
                      <a:lnTo>
                        <a:pt x="854" y="24"/>
                      </a:lnTo>
                      <a:lnTo>
                        <a:pt x="860" y="34"/>
                      </a:lnTo>
                      <a:lnTo>
                        <a:pt x="864" y="44"/>
                      </a:lnTo>
                      <a:lnTo>
                        <a:pt x="866" y="54"/>
                      </a:lnTo>
                      <a:lnTo>
                        <a:pt x="866" y="54"/>
                      </a:lnTo>
                      <a:lnTo>
                        <a:pt x="866" y="66"/>
                      </a:lnTo>
                      <a:lnTo>
                        <a:pt x="864" y="78"/>
                      </a:lnTo>
                      <a:lnTo>
                        <a:pt x="862" y="88"/>
                      </a:lnTo>
                      <a:lnTo>
                        <a:pt x="856" y="98"/>
                      </a:lnTo>
                      <a:lnTo>
                        <a:pt x="848" y="106"/>
                      </a:lnTo>
                      <a:lnTo>
                        <a:pt x="840" y="114"/>
                      </a:lnTo>
                      <a:lnTo>
                        <a:pt x="830" y="118"/>
                      </a:lnTo>
                      <a:lnTo>
                        <a:pt x="818" y="122"/>
                      </a:lnTo>
                      <a:lnTo>
                        <a:pt x="626" y="164"/>
                      </a:lnTo>
                      <a:lnTo>
                        <a:pt x="806" y="164"/>
                      </a:lnTo>
                      <a:lnTo>
                        <a:pt x="806" y="164"/>
                      </a:lnTo>
                      <a:lnTo>
                        <a:pt x="816" y="166"/>
                      </a:lnTo>
                      <a:lnTo>
                        <a:pt x="828" y="170"/>
                      </a:lnTo>
                      <a:lnTo>
                        <a:pt x="838" y="174"/>
                      </a:lnTo>
                      <a:lnTo>
                        <a:pt x="846" y="180"/>
                      </a:lnTo>
                      <a:lnTo>
                        <a:pt x="854" y="188"/>
                      </a:lnTo>
                      <a:lnTo>
                        <a:pt x="860" y="198"/>
                      </a:lnTo>
                      <a:lnTo>
                        <a:pt x="864" y="208"/>
                      </a:lnTo>
                      <a:lnTo>
                        <a:pt x="866" y="220"/>
                      </a:lnTo>
                      <a:lnTo>
                        <a:pt x="866" y="220"/>
                      </a:lnTo>
                      <a:lnTo>
                        <a:pt x="866" y="232"/>
                      </a:lnTo>
                      <a:lnTo>
                        <a:pt x="864" y="242"/>
                      </a:lnTo>
                      <a:lnTo>
                        <a:pt x="862" y="254"/>
                      </a:lnTo>
                      <a:lnTo>
                        <a:pt x="856" y="262"/>
                      </a:lnTo>
                      <a:lnTo>
                        <a:pt x="848" y="272"/>
                      </a:lnTo>
                      <a:lnTo>
                        <a:pt x="840" y="278"/>
                      </a:lnTo>
                      <a:lnTo>
                        <a:pt x="830" y="284"/>
                      </a:lnTo>
                      <a:lnTo>
                        <a:pt x="818" y="288"/>
                      </a:lnTo>
                      <a:lnTo>
                        <a:pt x="626" y="330"/>
                      </a:lnTo>
                      <a:lnTo>
                        <a:pt x="806" y="330"/>
                      </a:lnTo>
                      <a:lnTo>
                        <a:pt x="806" y="330"/>
                      </a:lnTo>
                      <a:lnTo>
                        <a:pt x="818" y="332"/>
                      </a:lnTo>
                      <a:lnTo>
                        <a:pt x="830" y="334"/>
                      </a:lnTo>
                      <a:lnTo>
                        <a:pt x="840" y="340"/>
                      </a:lnTo>
                      <a:lnTo>
                        <a:pt x="848" y="348"/>
                      </a:lnTo>
                      <a:lnTo>
                        <a:pt x="856" y="358"/>
                      </a:lnTo>
                      <a:lnTo>
                        <a:pt x="862" y="368"/>
                      </a:lnTo>
                      <a:lnTo>
                        <a:pt x="866" y="380"/>
                      </a:lnTo>
                      <a:lnTo>
                        <a:pt x="868" y="392"/>
                      </a:lnTo>
                      <a:lnTo>
                        <a:pt x="868" y="392"/>
                      </a:lnTo>
                      <a:lnTo>
                        <a:pt x="866" y="404"/>
                      </a:lnTo>
                      <a:lnTo>
                        <a:pt x="862" y="416"/>
                      </a:lnTo>
                      <a:lnTo>
                        <a:pt x="856" y="426"/>
                      </a:lnTo>
                      <a:lnTo>
                        <a:pt x="848" y="436"/>
                      </a:lnTo>
                      <a:lnTo>
                        <a:pt x="840" y="444"/>
                      </a:lnTo>
                      <a:lnTo>
                        <a:pt x="830" y="450"/>
                      </a:lnTo>
                      <a:lnTo>
                        <a:pt x="818" y="452"/>
                      </a:lnTo>
                      <a:lnTo>
                        <a:pt x="806" y="454"/>
                      </a:lnTo>
                      <a:lnTo>
                        <a:pt x="806" y="45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75"/>
                <p:cNvSpPr>
                  <a:spLocks/>
                </p:cNvSpPr>
                <p:nvPr/>
              </p:nvSpPr>
              <p:spPr bwMode="auto">
                <a:xfrm>
                  <a:off x="2612" y="3805"/>
                  <a:ext cx="536" cy="190"/>
                </a:xfrm>
                <a:custGeom>
                  <a:avLst/>
                  <a:gdLst>
                    <a:gd name="T0" fmla="*/ 268 w 536"/>
                    <a:gd name="T1" fmla="*/ 190 h 190"/>
                    <a:gd name="T2" fmla="*/ 204 w 536"/>
                    <a:gd name="T3" fmla="*/ 186 h 190"/>
                    <a:gd name="T4" fmla="*/ 142 w 536"/>
                    <a:gd name="T5" fmla="*/ 170 h 190"/>
                    <a:gd name="T6" fmla="*/ 82 w 536"/>
                    <a:gd name="T7" fmla="*/ 146 h 190"/>
                    <a:gd name="T8" fmla="*/ 24 w 536"/>
                    <a:gd name="T9" fmla="*/ 112 h 190"/>
                    <a:gd name="T10" fmla="*/ 16 w 536"/>
                    <a:gd name="T11" fmla="*/ 104 h 190"/>
                    <a:gd name="T12" fmla="*/ 4 w 536"/>
                    <a:gd name="T13" fmla="*/ 82 h 190"/>
                    <a:gd name="T14" fmla="*/ 0 w 536"/>
                    <a:gd name="T15" fmla="*/ 60 h 190"/>
                    <a:gd name="T16" fmla="*/ 4 w 536"/>
                    <a:gd name="T17" fmla="*/ 36 h 190"/>
                    <a:gd name="T18" fmla="*/ 12 w 536"/>
                    <a:gd name="T19" fmla="*/ 24 h 190"/>
                    <a:gd name="T20" fmla="*/ 30 w 536"/>
                    <a:gd name="T21" fmla="*/ 8 h 190"/>
                    <a:gd name="T22" fmla="*/ 52 w 536"/>
                    <a:gd name="T23" fmla="*/ 0 h 190"/>
                    <a:gd name="T24" fmla="*/ 76 w 536"/>
                    <a:gd name="T25" fmla="*/ 0 h 190"/>
                    <a:gd name="T26" fmla="*/ 98 w 536"/>
                    <a:gd name="T27" fmla="*/ 12 h 190"/>
                    <a:gd name="T28" fmla="*/ 118 w 536"/>
                    <a:gd name="T29" fmla="*/ 24 h 190"/>
                    <a:gd name="T30" fmla="*/ 158 w 536"/>
                    <a:gd name="T31" fmla="*/ 44 h 190"/>
                    <a:gd name="T32" fmla="*/ 202 w 536"/>
                    <a:gd name="T33" fmla="*/ 58 h 190"/>
                    <a:gd name="T34" fmla="*/ 246 w 536"/>
                    <a:gd name="T35" fmla="*/ 66 h 190"/>
                    <a:gd name="T36" fmla="*/ 290 w 536"/>
                    <a:gd name="T37" fmla="*/ 66 h 190"/>
                    <a:gd name="T38" fmla="*/ 334 w 536"/>
                    <a:gd name="T39" fmla="*/ 58 h 190"/>
                    <a:gd name="T40" fmla="*/ 376 w 536"/>
                    <a:gd name="T41" fmla="*/ 44 h 190"/>
                    <a:gd name="T42" fmla="*/ 418 w 536"/>
                    <a:gd name="T43" fmla="*/ 24 h 190"/>
                    <a:gd name="T44" fmla="*/ 438 w 536"/>
                    <a:gd name="T45" fmla="*/ 12 h 190"/>
                    <a:gd name="T46" fmla="*/ 460 w 536"/>
                    <a:gd name="T47" fmla="*/ 0 h 190"/>
                    <a:gd name="T48" fmla="*/ 484 w 536"/>
                    <a:gd name="T49" fmla="*/ 0 h 190"/>
                    <a:gd name="T50" fmla="*/ 506 w 536"/>
                    <a:gd name="T51" fmla="*/ 8 h 190"/>
                    <a:gd name="T52" fmla="*/ 524 w 536"/>
                    <a:gd name="T53" fmla="*/ 24 h 190"/>
                    <a:gd name="T54" fmla="*/ 530 w 536"/>
                    <a:gd name="T55" fmla="*/ 36 h 190"/>
                    <a:gd name="T56" fmla="*/ 536 w 536"/>
                    <a:gd name="T57" fmla="*/ 60 h 190"/>
                    <a:gd name="T58" fmla="*/ 532 w 536"/>
                    <a:gd name="T59" fmla="*/ 82 h 190"/>
                    <a:gd name="T60" fmla="*/ 520 w 536"/>
                    <a:gd name="T61" fmla="*/ 104 h 190"/>
                    <a:gd name="T62" fmla="*/ 510 w 536"/>
                    <a:gd name="T63" fmla="*/ 112 h 190"/>
                    <a:gd name="T64" fmla="*/ 454 w 536"/>
                    <a:gd name="T65" fmla="*/ 146 h 190"/>
                    <a:gd name="T66" fmla="*/ 394 w 536"/>
                    <a:gd name="T67" fmla="*/ 170 h 190"/>
                    <a:gd name="T68" fmla="*/ 332 w 536"/>
                    <a:gd name="T69" fmla="*/ 186 h 190"/>
                    <a:gd name="T70" fmla="*/ 268 w 536"/>
                    <a:gd name="T71"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6" h="190">
                      <a:moveTo>
                        <a:pt x="268" y="190"/>
                      </a:moveTo>
                      <a:lnTo>
                        <a:pt x="268" y="190"/>
                      </a:lnTo>
                      <a:lnTo>
                        <a:pt x="236" y="190"/>
                      </a:lnTo>
                      <a:lnTo>
                        <a:pt x="204" y="186"/>
                      </a:lnTo>
                      <a:lnTo>
                        <a:pt x="172" y="180"/>
                      </a:lnTo>
                      <a:lnTo>
                        <a:pt x="142" y="170"/>
                      </a:lnTo>
                      <a:lnTo>
                        <a:pt x="112" y="160"/>
                      </a:lnTo>
                      <a:lnTo>
                        <a:pt x="82" y="146"/>
                      </a:lnTo>
                      <a:lnTo>
                        <a:pt x="52" y="130"/>
                      </a:lnTo>
                      <a:lnTo>
                        <a:pt x="24" y="112"/>
                      </a:lnTo>
                      <a:lnTo>
                        <a:pt x="24" y="112"/>
                      </a:lnTo>
                      <a:lnTo>
                        <a:pt x="16" y="104"/>
                      </a:lnTo>
                      <a:lnTo>
                        <a:pt x="8" y="94"/>
                      </a:lnTo>
                      <a:lnTo>
                        <a:pt x="4" y="82"/>
                      </a:lnTo>
                      <a:lnTo>
                        <a:pt x="0" y="70"/>
                      </a:lnTo>
                      <a:lnTo>
                        <a:pt x="0" y="60"/>
                      </a:lnTo>
                      <a:lnTo>
                        <a:pt x="2" y="48"/>
                      </a:lnTo>
                      <a:lnTo>
                        <a:pt x="4" y="36"/>
                      </a:lnTo>
                      <a:lnTo>
                        <a:pt x="12" y="24"/>
                      </a:lnTo>
                      <a:lnTo>
                        <a:pt x="12" y="24"/>
                      </a:lnTo>
                      <a:lnTo>
                        <a:pt x="20" y="16"/>
                      </a:lnTo>
                      <a:lnTo>
                        <a:pt x="30" y="8"/>
                      </a:lnTo>
                      <a:lnTo>
                        <a:pt x="40" y="4"/>
                      </a:lnTo>
                      <a:lnTo>
                        <a:pt x="52" y="0"/>
                      </a:lnTo>
                      <a:lnTo>
                        <a:pt x="64" y="0"/>
                      </a:lnTo>
                      <a:lnTo>
                        <a:pt x="76" y="0"/>
                      </a:lnTo>
                      <a:lnTo>
                        <a:pt x="86" y="4"/>
                      </a:lnTo>
                      <a:lnTo>
                        <a:pt x="98" y="12"/>
                      </a:lnTo>
                      <a:lnTo>
                        <a:pt x="98" y="12"/>
                      </a:lnTo>
                      <a:lnTo>
                        <a:pt x="118" y="24"/>
                      </a:lnTo>
                      <a:lnTo>
                        <a:pt x="138" y="36"/>
                      </a:lnTo>
                      <a:lnTo>
                        <a:pt x="158" y="44"/>
                      </a:lnTo>
                      <a:lnTo>
                        <a:pt x="180" y="52"/>
                      </a:lnTo>
                      <a:lnTo>
                        <a:pt x="202" y="58"/>
                      </a:lnTo>
                      <a:lnTo>
                        <a:pt x="224" y="64"/>
                      </a:lnTo>
                      <a:lnTo>
                        <a:pt x="246" y="66"/>
                      </a:lnTo>
                      <a:lnTo>
                        <a:pt x="268" y="66"/>
                      </a:lnTo>
                      <a:lnTo>
                        <a:pt x="290" y="66"/>
                      </a:lnTo>
                      <a:lnTo>
                        <a:pt x="312" y="64"/>
                      </a:lnTo>
                      <a:lnTo>
                        <a:pt x="334" y="58"/>
                      </a:lnTo>
                      <a:lnTo>
                        <a:pt x="356" y="52"/>
                      </a:lnTo>
                      <a:lnTo>
                        <a:pt x="376" y="44"/>
                      </a:lnTo>
                      <a:lnTo>
                        <a:pt x="398" y="36"/>
                      </a:lnTo>
                      <a:lnTo>
                        <a:pt x="418" y="24"/>
                      </a:lnTo>
                      <a:lnTo>
                        <a:pt x="438" y="12"/>
                      </a:lnTo>
                      <a:lnTo>
                        <a:pt x="438" y="12"/>
                      </a:lnTo>
                      <a:lnTo>
                        <a:pt x="448" y="4"/>
                      </a:lnTo>
                      <a:lnTo>
                        <a:pt x="460" y="0"/>
                      </a:lnTo>
                      <a:lnTo>
                        <a:pt x="472" y="0"/>
                      </a:lnTo>
                      <a:lnTo>
                        <a:pt x="484" y="0"/>
                      </a:lnTo>
                      <a:lnTo>
                        <a:pt x="494" y="4"/>
                      </a:lnTo>
                      <a:lnTo>
                        <a:pt x="506" y="8"/>
                      </a:lnTo>
                      <a:lnTo>
                        <a:pt x="516" y="16"/>
                      </a:lnTo>
                      <a:lnTo>
                        <a:pt x="524" y="24"/>
                      </a:lnTo>
                      <a:lnTo>
                        <a:pt x="524" y="24"/>
                      </a:lnTo>
                      <a:lnTo>
                        <a:pt x="530" y="36"/>
                      </a:lnTo>
                      <a:lnTo>
                        <a:pt x="534" y="48"/>
                      </a:lnTo>
                      <a:lnTo>
                        <a:pt x="536" y="60"/>
                      </a:lnTo>
                      <a:lnTo>
                        <a:pt x="534" y="70"/>
                      </a:lnTo>
                      <a:lnTo>
                        <a:pt x="532" y="82"/>
                      </a:lnTo>
                      <a:lnTo>
                        <a:pt x="526" y="94"/>
                      </a:lnTo>
                      <a:lnTo>
                        <a:pt x="520" y="104"/>
                      </a:lnTo>
                      <a:lnTo>
                        <a:pt x="510" y="112"/>
                      </a:lnTo>
                      <a:lnTo>
                        <a:pt x="510" y="112"/>
                      </a:lnTo>
                      <a:lnTo>
                        <a:pt x="482" y="130"/>
                      </a:lnTo>
                      <a:lnTo>
                        <a:pt x="454" y="146"/>
                      </a:lnTo>
                      <a:lnTo>
                        <a:pt x="424" y="160"/>
                      </a:lnTo>
                      <a:lnTo>
                        <a:pt x="394" y="170"/>
                      </a:lnTo>
                      <a:lnTo>
                        <a:pt x="362" y="180"/>
                      </a:lnTo>
                      <a:lnTo>
                        <a:pt x="332" y="186"/>
                      </a:lnTo>
                      <a:lnTo>
                        <a:pt x="300" y="190"/>
                      </a:lnTo>
                      <a:lnTo>
                        <a:pt x="268" y="190"/>
                      </a:lnTo>
                      <a:lnTo>
                        <a:pt x="268" y="19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6"/>
                <p:cNvSpPr>
                  <a:spLocks noEditPoints="1"/>
                </p:cNvSpPr>
                <p:nvPr/>
              </p:nvSpPr>
              <p:spPr bwMode="auto">
                <a:xfrm>
                  <a:off x="1896" y="901"/>
                  <a:ext cx="1968" cy="2338"/>
                </a:xfrm>
                <a:custGeom>
                  <a:avLst/>
                  <a:gdLst>
                    <a:gd name="T0" fmla="*/ 600 w 1968"/>
                    <a:gd name="T1" fmla="*/ 2336 h 2338"/>
                    <a:gd name="T2" fmla="*/ 564 w 1968"/>
                    <a:gd name="T3" fmla="*/ 2314 h 2338"/>
                    <a:gd name="T4" fmla="*/ 488 w 1968"/>
                    <a:gd name="T5" fmla="*/ 1836 h 2338"/>
                    <a:gd name="T6" fmla="*/ 330 w 1968"/>
                    <a:gd name="T7" fmla="*/ 1722 h 2338"/>
                    <a:gd name="T8" fmla="*/ 164 w 1968"/>
                    <a:gd name="T9" fmla="*/ 1530 h 2338"/>
                    <a:gd name="T10" fmla="*/ 52 w 1968"/>
                    <a:gd name="T11" fmla="*/ 1302 h 2338"/>
                    <a:gd name="T12" fmla="*/ 2 w 1968"/>
                    <a:gd name="T13" fmla="*/ 1050 h 2338"/>
                    <a:gd name="T14" fmla="*/ 4 w 1968"/>
                    <a:gd name="T15" fmla="*/ 884 h 2338"/>
                    <a:gd name="T16" fmla="*/ 44 w 1968"/>
                    <a:gd name="T17" fmla="*/ 692 h 2338"/>
                    <a:gd name="T18" fmla="*/ 118 w 1968"/>
                    <a:gd name="T19" fmla="*/ 516 h 2338"/>
                    <a:gd name="T20" fmla="*/ 224 w 1968"/>
                    <a:gd name="T21" fmla="*/ 360 h 2338"/>
                    <a:gd name="T22" fmla="*/ 358 w 1968"/>
                    <a:gd name="T23" fmla="*/ 226 h 2338"/>
                    <a:gd name="T24" fmla="*/ 514 w 1968"/>
                    <a:gd name="T25" fmla="*/ 120 h 2338"/>
                    <a:gd name="T26" fmla="*/ 692 w 1968"/>
                    <a:gd name="T27" fmla="*/ 46 h 2338"/>
                    <a:gd name="T28" fmla="*/ 884 w 1968"/>
                    <a:gd name="T29" fmla="*/ 6 h 2338"/>
                    <a:gd name="T30" fmla="*/ 1034 w 1968"/>
                    <a:gd name="T31" fmla="*/ 2 h 2338"/>
                    <a:gd name="T32" fmla="*/ 1230 w 1968"/>
                    <a:gd name="T33" fmla="*/ 32 h 2338"/>
                    <a:gd name="T34" fmla="*/ 1410 w 1968"/>
                    <a:gd name="T35" fmla="*/ 98 h 2338"/>
                    <a:gd name="T36" fmla="*/ 1572 w 1968"/>
                    <a:gd name="T37" fmla="*/ 196 h 2338"/>
                    <a:gd name="T38" fmla="*/ 1712 w 1968"/>
                    <a:gd name="T39" fmla="*/ 324 h 2338"/>
                    <a:gd name="T40" fmla="*/ 1824 w 1968"/>
                    <a:gd name="T41" fmla="*/ 474 h 2338"/>
                    <a:gd name="T42" fmla="*/ 1908 w 1968"/>
                    <a:gd name="T43" fmla="*/ 646 h 2338"/>
                    <a:gd name="T44" fmla="*/ 1956 w 1968"/>
                    <a:gd name="T45" fmla="*/ 836 h 2338"/>
                    <a:gd name="T46" fmla="*/ 1968 w 1968"/>
                    <a:gd name="T47" fmla="*/ 984 h 2338"/>
                    <a:gd name="T48" fmla="*/ 1934 w 1968"/>
                    <a:gd name="T49" fmla="*/ 1242 h 2338"/>
                    <a:gd name="T50" fmla="*/ 1836 w 1968"/>
                    <a:gd name="T51" fmla="*/ 1476 h 2338"/>
                    <a:gd name="T52" fmla="*/ 1682 w 1968"/>
                    <a:gd name="T53" fmla="*/ 1678 h 2338"/>
                    <a:gd name="T54" fmla="*/ 1478 w 1968"/>
                    <a:gd name="T55" fmla="*/ 1836 h 2338"/>
                    <a:gd name="T56" fmla="*/ 1410 w 1968"/>
                    <a:gd name="T57" fmla="*/ 2304 h 2338"/>
                    <a:gd name="T58" fmla="*/ 1378 w 1968"/>
                    <a:gd name="T59" fmla="*/ 2334 h 2338"/>
                    <a:gd name="T60" fmla="*/ 666 w 1968"/>
                    <a:gd name="T61" fmla="*/ 2214 h 2338"/>
                    <a:gd name="T62" fmla="*/ 1364 w 1968"/>
                    <a:gd name="T63" fmla="*/ 1774 h 2338"/>
                    <a:gd name="T64" fmla="*/ 1392 w 1968"/>
                    <a:gd name="T65" fmla="*/ 1742 h 2338"/>
                    <a:gd name="T66" fmla="*/ 1580 w 1968"/>
                    <a:gd name="T67" fmla="*/ 1604 h 2338"/>
                    <a:gd name="T68" fmla="*/ 1722 w 1968"/>
                    <a:gd name="T69" fmla="*/ 1426 h 2338"/>
                    <a:gd name="T70" fmla="*/ 1812 w 1968"/>
                    <a:gd name="T71" fmla="*/ 1216 h 2338"/>
                    <a:gd name="T72" fmla="*/ 1844 w 1968"/>
                    <a:gd name="T73" fmla="*/ 984 h 2338"/>
                    <a:gd name="T74" fmla="*/ 1834 w 1968"/>
                    <a:gd name="T75" fmla="*/ 854 h 2338"/>
                    <a:gd name="T76" fmla="*/ 1792 w 1968"/>
                    <a:gd name="T77" fmla="*/ 690 h 2338"/>
                    <a:gd name="T78" fmla="*/ 1720 w 1968"/>
                    <a:gd name="T79" fmla="*/ 540 h 2338"/>
                    <a:gd name="T80" fmla="*/ 1620 w 1968"/>
                    <a:gd name="T81" fmla="*/ 406 h 2338"/>
                    <a:gd name="T82" fmla="*/ 1498 w 1968"/>
                    <a:gd name="T83" fmla="*/ 296 h 2338"/>
                    <a:gd name="T84" fmla="*/ 1356 w 1968"/>
                    <a:gd name="T85" fmla="*/ 210 h 2338"/>
                    <a:gd name="T86" fmla="*/ 1198 w 1968"/>
                    <a:gd name="T87" fmla="*/ 152 h 2338"/>
                    <a:gd name="T88" fmla="*/ 1028 w 1968"/>
                    <a:gd name="T89" fmla="*/ 126 h 2338"/>
                    <a:gd name="T90" fmla="*/ 896 w 1968"/>
                    <a:gd name="T91" fmla="*/ 130 h 2338"/>
                    <a:gd name="T92" fmla="*/ 728 w 1968"/>
                    <a:gd name="T93" fmla="*/ 164 h 2338"/>
                    <a:gd name="T94" fmla="*/ 574 w 1968"/>
                    <a:gd name="T95" fmla="*/ 228 h 2338"/>
                    <a:gd name="T96" fmla="*/ 436 w 1968"/>
                    <a:gd name="T97" fmla="*/ 322 h 2338"/>
                    <a:gd name="T98" fmla="*/ 320 w 1968"/>
                    <a:gd name="T99" fmla="*/ 438 h 2338"/>
                    <a:gd name="T100" fmla="*/ 228 w 1968"/>
                    <a:gd name="T101" fmla="*/ 576 h 2338"/>
                    <a:gd name="T102" fmla="*/ 162 w 1968"/>
                    <a:gd name="T103" fmla="*/ 730 h 2338"/>
                    <a:gd name="T104" fmla="*/ 128 w 1968"/>
                    <a:gd name="T105" fmla="*/ 896 h 2338"/>
                    <a:gd name="T106" fmla="*/ 126 w 1968"/>
                    <a:gd name="T107" fmla="*/ 1044 h 2338"/>
                    <a:gd name="T108" fmla="*/ 172 w 1968"/>
                    <a:gd name="T109" fmla="*/ 1270 h 2338"/>
                    <a:gd name="T110" fmla="*/ 276 w 1968"/>
                    <a:gd name="T111" fmla="*/ 1474 h 2338"/>
                    <a:gd name="T112" fmla="*/ 430 w 1968"/>
                    <a:gd name="T113" fmla="*/ 1644 h 2338"/>
                    <a:gd name="T114" fmla="*/ 574 w 1968"/>
                    <a:gd name="T115" fmla="*/ 1742 h 2338"/>
                    <a:gd name="T116" fmla="*/ 606 w 1968"/>
                    <a:gd name="T117" fmla="*/ 1788 h 2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68" h="2338">
                      <a:moveTo>
                        <a:pt x="1356" y="2338"/>
                      </a:moveTo>
                      <a:lnTo>
                        <a:pt x="612" y="2338"/>
                      </a:lnTo>
                      <a:lnTo>
                        <a:pt x="612" y="2338"/>
                      </a:lnTo>
                      <a:lnTo>
                        <a:pt x="600" y="2336"/>
                      </a:lnTo>
                      <a:lnTo>
                        <a:pt x="590" y="2334"/>
                      </a:lnTo>
                      <a:lnTo>
                        <a:pt x="580" y="2328"/>
                      </a:lnTo>
                      <a:lnTo>
                        <a:pt x="572" y="2322"/>
                      </a:lnTo>
                      <a:lnTo>
                        <a:pt x="564" y="2314"/>
                      </a:lnTo>
                      <a:lnTo>
                        <a:pt x="558" y="2304"/>
                      </a:lnTo>
                      <a:lnTo>
                        <a:pt x="554" y="2294"/>
                      </a:lnTo>
                      <a:lnTo>
                        <a:pt x="550" y="2284"/>
                      </a:lnTo>
                      <a:lnTo>
                        <a:pt x="488" y="1836"/>
                      </a:lnTo>
                      <a:lnTo>
                        <a:pt x="488" y="1836"/>
                      </a:lnTo>
                      <a:lnTo>
                        <a:pt x="432" y="1800"/>
                      </a:lnTo>
                      <a:lnTo>
                        <a:pt x="380" y="1762"/>
                      </a:lnTo>
                      <a:lnTo>
                        <a:pt x="330" y="1722"/>
                      </a:lnTo>
                      <a:lnTo>
                        <a:pt x="284" y="1678"/>
                      </a:lnTo>
                      <a:lnTo>
                        <a:pt x="240" y="1630"/>
                      </a:lnTo>
                      <a:lnTo>
                        <a:pt x="200" y="1582"/>
                      </a:lnTo>
                      <a:lnTo>
                        <a:pt x="164" y="1530"/>
                      </a:lnTo>
                      <a:lnTo>
                        <a:pt x="130" y="1476"/>
                      </a:lnTo>
                      <a:lnTo>
                        <a:pt x="100" y="1420"/>
                      </a:lnTo>
                      <a:lnTo>
                        <a:pt x="74" y="1362"/>
                      </a:lnTo>
                      <a:lnTo>
                        <a:pt x="52" y="1302"/>
                      </a:lnTo>
                      <a:lnTo>
                        <a:pt x="34" y="1242"/>
                      </a:lnTo>
                      <a:lnTo>
                        <a:pt x="18" y="1178"/>
                      </a:lnTo>
                      <a:lnTo>
                        <a:pt x="8" y="1114"/>
                      </a:lnTo>
                      <a:lnTo>
                        <a:pt x="2" y="1050"/>
                      </a:lnTo>
                      <a:lnTo>
                        <a:pt x="0" y="984"/>
                      </a:lnTo>
                      <a:lnTo>
                        <a:pt x="0" y="984"/>
                      </a:lnTo>
                      <a:lnTo>
                        <a:pt x="0" y="934"/>
                      </a:lnTo>
                      <a:lnTo>
                        <a:pt x="4" y="884"/>
                      </a:lnTo>
                      <a:lnTo>
                        <a:pt x="10" y="836"/>
                      </a:lnTo>
                      <a:lnTo>
                        <a:pt x="20" y="786"/>
                      </a:lnTo>
                      <a:lnTo>
                        <a:pt x="30" y="740"/>
                      </a:lnTo>
                      <a:lnTo>
                        <a:pt x="44" y="692"/>
                      </a:lnTo>
                      <a:lnTo>
                        <a:pt x="60" y="646"/>
                      </a:lnTo>
                      <a:lnTo>
                        <a:pt x="76" y="602"/>
                      </a:lnTo>
                      <a:lnTo>
                        <a:pt x="96" y="558"/>
                      </a:lnTo>
                      <a:lnTo>
                        <a:pt x="118" y="516"/>
                      </a:lnTo>
                      <a:lnTo>
                        <a:pt x="142" y="474"/>
                      </a:lnTo>
                      <a:lnTo>
                        <a:pt x="168" y="434"/>
                      </a:lnTo>
                      <a:lnTo>
                        <a:pt x="196" y="396"/>
                      </a:lnTo>
                      <a:lnTo>
                        <a:pt x="224" y="360"/>
                      </a:lnTo>
                      <a:lnTo>
                        <a:pt x="256" y="324"/>
                      </a:lnTo>
                      <a:lnTo>
                        <a:pt x="288" y="290"/>
                      </a:lnTo>
                      <a:lnTo>
                        <a:pt x="322" y="256"/>
                      </a:lnTo>
                      <a:lnTo>
                        <a:pt x="358" y="226"/>
                      </a:lnTo>
                      <a:lnTo>
                        <a:pt x="396" y="196"/>
                      </a:lnTo>
                      <a:lnTo>
                        <a:pt x="434" y="170"/>
                      </a:lnTo>
                      <a:lnTo>
                        <a:pt x="474" y="144"/>
                      </a:lnTo>
                      <a:lnTo>
                        <a:pt x="514" y="120"/>
                      </a:lnTo>
                      <a:lnTo>
                        <a:pt x="558" y="98"/>
                      </a:lnTo>
                      <a:lnTo>
                        <a:pt x="600" y="78"/>
                      </a:lnTo>
                      <a:lnTo>
                        <a:pt x="646" y="60"/>
                      </a:lnTo>
                      <a:lnTo>
                        <a:pt x="692" y="46"/>
                      </a:lnTo>
                      <a:lnTo>
                        <a:pt x="738" y="32"/>
                      </a:lnTo>
                      <a:lnTo>
                        <a:pt x="786" y="20"/>
                      </a:lnTo>
                      <a:lnTo>
                        <a:pt x="834" y="12"/>
                      </a:lnTo>
                      <a:lnTo>
                        <a:pt x="884" y="6"/>
                      </a:lnTo>
                      <a:lnTo>
                        <a:pt x="932" y="2"/>
                      </a:lnTo>
                      <a:lnTo>
                        <a:pt x="984" y="0"/>
                      </a:lnTo>
                      <a:lnTo>
                        <a:pt x="984" y="0"/>
                      </a:lnTo>
                      <a:lnTo>
                        <a:pt x="1034" y="2"/>
                      </a:lnTo>
                      <a:lnTo>
                        <a:pt x="1084" y="6"/>
                      </a:lnTo>
                      <a:lnTo>
                        <a:pt x="1134" y="12"/>
                      </a:lnTo>
                      <a:lnTo>
                        <a:pt x="1182" y="20"/>
                      </a:lnTo>
                      <a:lnTo>
                        <a:pt x="1230" y="32"/>
                      </a:lnTo>
                      <a:lnTo>
                        <a:pt x="1276" y="46"/>
                      </a:lnTo>
                      <a:lnTo>
                        <a:pt x="1322" y="60"/>
                      </a:lnTo>
                      <a:lnTo>
                        <a:pt x="1366" y="78"/>
                      </a:lnTo>
                      <a:lnTo>
                        <a:pt x="1410" y="98"/>
                      </a:lnTo>
                      <a:lnTo>
                        <a:pt x="1452" y="120"/>
                      </a:lnTo>
                      <a:lnTo>
                        <a:pt x="1494" y="144"/>
                      </a:lnTo>
                      <a:lnTo>
                        <a:pt x="1534" y="170"/>
                      </a:lnTo>
                      <a:lnTo>
                        <a:pt x="1572" y="196"/>
                      </a:lnTo>
                      <a:lnTo>
                        <a:pt x="1610" y="226"/>
                      </a:lnTo>
                      <a:lnTo>
                        <a:pt x="1644" y="256"/>
                      </a:lnTo>
                      <a:lnTo>
                        <a:pt x="1680" y="290"/>
                      </a:lnTo>
                      <a:lnTo>
                        <a:pt x="1712" y="324"/>
                      </a:lnTo>
                      <a:lnTo>
                        <a:pt x="1742" y="360"/>
                      </a:lnTo>
                      <a:lnTo>
                        <a:pt x="1772" y="396"/>
                      </a:lnTo>
                      <a:lnTo>
                        <a:pt x="1800" y="434"/>
                      </a:lnTo>
                      <a:lnTo>
                        <a:pt x="1824" y="474"/>
                      </a:lnTo>
                      <a:lnTo>
                        <a:pt x="1848" y="516"/>
                      </a:lnTo>
                      <a:lnTo>
                        <a:pt x="1870" y="558"/>
                      </a:lnTo>
                      <a:lnTo>
                        <a:pt x="1890" y="602"/>
                      </a:lnTo>
                      <a:lnTo>
                        <a:pt x="1908" y="646"/>
                      </a:lnTo>
                      <a:lnTo>
                        <a:pt x="1924" y="692"/>
                      </a:lnTo>
                      <a:lnTo>
                        <a:pt x="1936" y="740"/>
                      </a:lnTo>
                      <a:lnTo>
                        <a:pt x="1948" y="786"/>
                      </a:lnTo>
                      <a:lnTo>
                        <a:pt x="1956" y="836"/>
                      </a:lnTo>
                      <a:lnTo>
                        <a:pt x="1962" y="884"/>
                      </a:lnTo>
                      <a:lnTo>
                        <a:pt x="1966" y="934"/>
                      </a:lnTo>
                      <a:lnTo>
                        <a:pt x="1968" y="984"/>
                      </a:lnTo>
                      <a:lnTo>
                        <a:pt x="1968" y="984"/>
                      </a:lnTo>
                      <a:lnTo>
                        <a:pt x="1966" y="1050"/>
                      </a:lnTo>
                      <a:lnTo>
                        <a:pt x="1960" y="1114"/>
                      </a:lnTo>
                      <a:lnTo>
                        <a:pt x="1948" y="1178"/>
                      </a:lnTo>
                      <a:lnTo>
                        <a:pt x="1934" y="1242"/>
                      </a:lnTo>
                      <a:lnTo>
                        <a:pt x="1916" y="1302"/>
                      </a:lnTo>
                      <a:lnTo>
                        <a:pt x="1892" y="1362"/>
                      </a:lnTo>
                      <a:lnTo>
                        <a:pt x="1866" y="1420"/>
                      </a:lnTo>
                      <a:lnTo>
                        <a:pt x="1836" y="1476"/>
                      </a:lnTo>
                      <a:lnTo>
                        <a:pt x="1804" y="1530"/>
                      </a:lnTo>
                      <a:lnTo>
                        <a:pt x="1766" y="1582"/>
                      </a:lnTo>
                      <a:lnTo>
                        <a:pt x="1726" y="1630"/>
                      </a:lnTo>
                      <a:lnTo>
                        <a:pt x="1682" y="1678"/>
                      </a:lnTo>
                      <a:lnTo>
                        <a:pt x="1636" y="1722"/>
                      </a:lnTo>
                      <a:lnTo>
                        <a:pt x="1586" y="1762"/>
                      </a:lnTo>
                      <a:lnTo>
                        <a:pt x="1534" y="1800"/>
                      </a:lnTo>
                      <a:lnTo>
                        <a:pt x="1478" y="1836"/>
                      </a:lnTo>
                      <a:lnTo>
                        <a:pt x="1416" y="2284"/>
                      </a:lnTo>
                      <a:lnTo>
                        <a:pt x="1416" y="2284"/>
                      </a:lnTo>
                      <a:lnTo>
                        <a:pt x="1414" y="2294"/>
                      </a:lnTo>
                      <a:lnTo>
                        <a:pt x="1410" y="2304"/>
                      </a:lnTo>
                      <a:lnTo>
                        <a:pt x="1404" y="2314"/>
                      </a:lnTo>
                      <a:lnTo>
                        <a:pt x="1396" y="2322"/>
                      </a:lnTo>
                      <a:lnTo>
                        <a:pt x="1388" y="2328"/>
                      </a:lnTo>
                      <a:lnTo>
                        <a:pt x="1378" y="2334"/>
                      </a:lnTo>
                      <a:lnTo>
                        <a:pt x="1366" y="2336"/>
                      </a:lnTo>
                      <a:lnTo>
                        <a:pt x="1356" y="2338"/>
                      </a:lnTo>
                      <a:lnTo>
                        <a:pt x="1356" y="2338"/>
                      </a:lnTo>
                      <a:close/>
                      <a:moveTo>
                        <a:pt x="666" y="2214"/>
                      </a:moveTo>
                      <a:lnTo>
                        <a:pt x="1302" y="2214"/>
                      </a:lnTo>
                      <a:lnTo>
                        <a:pt x="1360" y="1788"/>
                      </a:lnTo>
                      <a:lnTo>
                        <a:pt x="1360" y="1788"/>
                      </a:lnTo>
                      <a:lnTo>
                        <a:pt x="1364" y="1774"/>
                      </a:lnTo>
                      <a:lnTo>
                        <a:pt x="1370" y="1762"/>
                      </a:lnTo>
                      <a:lnTo>
                        <a:pt x="1380" y="1750"/>
                      </a:lnTo>
                      <a:lnTo>
                        <a:pt x="1392" y="1742"/>
                      </a:lnTo>
                      <a:lnTo>
                        <a:pt x="1392" y="1742"/>
                      </a:lnTo>
                      <a:lnTo>
                        <a:pt x="1444" y="1712"/>
                      </a:lnTo>
                      <a:lnTo>
                        <a:pt x="1492" y="1680"/>
                      </a:lnTo>
                      <a:lnTo>
                        <a:pt x="1538" y="1644"/>
                      </a:lnTo>
                      <a:lnTo>
                        <a:pt x="1580" y="1604"/>
                      </a:lnTo>
                      <a:lnTo>
                        <a:pt x="1620" y="1564"/>
                      </a:lnTo>
                      <a:lnTo>
                        <a:pt x="1658" y="1520"/>
                      </a:lnTo>
                      <a:lnTo>
                        <a:pt x="1692" y="1474"/>
                      </a:lnTo>
                      <a:lnTo>
                        <a:pt x="1722" y="1426"/>
                      </a:lnTo>
                      <a:lnTo>
                        <a:pt x="1750" y="1376"/>
                      </a:lnTo>
                      <a:lnTo>
                        <a:pt x="1774" y="1324"/>
                      </a:lnTo>
                      <a:lnTo>
                        <a:pt x="1796" y="1270"/>
                      </a:lnTo>
                      <a:lnTo>
                        <a:pt x="1812" y="1216"/>
                      </a:lnTo>
                      <a:lnTo>
                        <a:pt x="1826" y="1160"/>
                      </a:lnTo>
                      <a:lnTo>
                        <a:pt x="1836" y="1102"/>
                      </a:lnTo>
                      <a:lnTo>
                        <a:pt x="1842" y="1044"/>
                      </a:lnTo>
                      <a:lnTo>
                        <a:pt x="1844" y="984"/>
                      </a:lnTo>
                      <a:lnTo>
                        <a:pt x="1844" y="984"/>
                      </a:lnTo>
                      <a:lnTo>
                        <a:pt x="1842" y="940"/>
                      </a:lnTo>
                      <a:lnTo>
                        <a:pt x="1840" y="896"/>
                      </a:lnTo>
                      <a:lnTo>
                        <a:pt x="1834" y="854"/>
                      </a:lnTo>
                      <a:lnTo>
                        <a:pt x="1826" y="812"/>
                      </a:lnTo>
                      <a:lnTo>
                        <a:pt x="1816" y="770"/>
                      </a:lnTo>
                      <a:lnTo>
                        <a:pt x="1806" y="730"/>
                      </a:lnTo>
                      <a:lnTo>
                        <a:pt x="1792" y="690"/>
                      </a:lnTo>
                      <a:lnTo>
                        <a:pt x="1776" y="650"/>
                      </a:lnTo>
                      <a:lnTo>
                        <a:pt x="1758" y="612"/>
                      </a:lnTo>
                      <a:lnTo>
                        <a:pt x="1740" y="576"/>
                      </a:lnTo>
                      <a:lnTo>
                        <a:pt x="1720" y="540"/>
                      </a:lnTo>
                      <a:lnTo>
                        <a:pt x="1696" y="504"/>
                      </a:lnTo>
                      <a:lnTo>
                        <a:pt x="1672" y="470"/>
                      </a:lnTo>
                      <a:lnTo>
                        <a:pt x="1648" y="438"/>
                      </a:lnTo>
                      <a:lnTo>
                        <a:pt x="1620" y="406"/>
                      </a:lnTo>
                      <a:lnTo>
                        <a:pt x="1592" y="376"/>
                      </a:lnTo>
                      <a:lnTo>
                        <a:pt x="1562" y="348"/>
                      </a:lnTo>
                      <a:lnTo>
                        <a:pt x="1530" y="322"/>
                      </a:lnTo>
                      <a:lnTo>
                        <a:pt x="1498" y="296"/>
                      </a:lnTo>
                      <a:lnTo>
                        <a:pt x="1464" y="272"/>
                      </a:lnTo>
                      <a:lnTo>
                        <a:pt x="1430" y="250"/>
                      </a:lnTo>
                      <a:lnTo>
                        <a:pt x="1394" y="228"/>
                      </a:lnTo>
                      <a:lnTo>
                        <a:pt x="1356" y="210"/>
                      </a:lnTo>
                      <a:lnTo>
                        <a:pt x="1318" y="192"/>
                      </a:lnTo>
                      <a:lnTo>
                        <a:pt x="1280" y="176"/>
                      </a:lnTo>
                      <a:lnTo>
                        <a:pt x="1240" y="164"/>
                      </a:lnTo>
                      <a:lnTo>
                        <a:pt x="1198" y="152"/>
                      </a:lnTo>
                      <a:lnTo>
                        <a:pt x="1156" y="142"/>
                      </a:lnTo>
                      <a:lnTo>
                        <a:pt x="1114" y="134"/>
                      </a:lnTo>
                      <a:lnTo>
                        <a:pt x="1072" y="130"/>
                      </a:lnTo>
                      <a:lnTo>
                        <a:pt x="1028" y="126"/>
                      </a:lnTo>
                      <a:lnTo>
                        <a:pt x="984" y="124"/>
                      </a:lnTo>
                      <a:lnTo>
                        <a:pt x="984" y="124"/>
                      </a:lnTo>
                      <a:lnTo>
                        <a:pt x="940" y="126"/>
                      </a:lnTo>
                      <a:lnTo>
                        <a:pt x="896" y="130"/>
                      </a:lnTo>
                      <a:lnTo>
                        <a:pt x="852" y="134"/>
                      </a:lnTo>
                      <a:lnTo>
                        <a:pt x="810" y="142"/>
                      </a:lnTo>
                      <a:lnTo>
                        <a:pt x="768" y="152"/>
                      </a:lnTo>
                      <a:lnTo>
                        <a:pt x="728" y="164"/>
                      </a:lnTo>
                      <a:lnTo>
                        <a:pt x="688" y="176"/>
                      </a:lnTo>
                      <a:lnTo>
                        <a:pt x="650" y="192"/>
                      </a:lnTo>
                      <a:lnTo>
                        <a:pt x="610" y="210"/>
                      </a:lnTo>
                      <a:lnTo>
                        <a:pt x="574" y="228"/>
                      </a:lnTo>
                      <a:lnTo>
                        <a:pt x="538" y="250"/>
                      </a:lnTo>
                      <a:lnTo>
                        <a:pt x="502" y="272"/>
                      </a:lnTo>
                      <a:lnTo>
                        <a:pt x="470" y="296"/>
                      </a:lnTo>
                      <a:lnTo>
                        <a:pt x="436" y="322"/>
                      </a:lnTo>
                      <a:lnTo>
                        <a:pt x="406" y="348"/>
                      </a:lnTo>
                      <a:lnTo>
                        <a:pt x="376" y="376"/>
                      </a:lnTo>
                      <a:lnTo>
                        <a:pt x="348" y="406"/>
                      </a:lnTo>
                      <a:lnTo>
                        <a:pt x="320" y="438"/>
                      </a:lnTo>
                      <a:lnTo>
                        <a:pt x="294" y="470"/>
                      </a:lnTo>
                      <a:lnTo>
                        <a:pt x="270" y="504"/>
                      </a:lnTo>
                      <a:lnTo>
                        <a:pt x="248" y="540"/>
                      </a:lnTo>
                      <a:lnTo>
                        <a:pt x="228" y="576"/>
                      </a:lnTo>
                      <a:lnTo>
                        <a:pt x="208" y="612"/>
                      </a:lnTo>
                      <a:lnTo>
                        <a:pt x="192" y="650"/>
                      </a:lnTo>
                      <a:lnTo>
                        <a:pt x="176" y="690"/>
                      </a:lnTo>
                      <a:lnTo>
                        <a:pt x="162" y="730"/>
                      </a:lnTo>
                      <a:lnTo>
                        <a:pt x="150" y="770"/>
                      </a:lnTo>
                      <a:lnTo>
                        <a:pt x="140" y="812"/>
                      </a:lnTo>
                      <a:lnTo>
                        <a:pt x="134" y="854"/>
                      </a:lnTo>
                      <a:lnTo>
                        <a:pt x="128" y="896"/>
                      </a:lnTo>
                      <a:lnTo>
                        <a:pt x="124" y="940"/>
                      </a:lnTo>
                      <a:lnTo>
                        <a:pt x="124" y="984"/>
                      </a:lnTo>
                      <a:lnTo>
                        <a:pt x="124" y="984"/>
                      </a:lnTo>
                      <a:lnTo>
                        <a:pt x="126" y="1044"/>
                      </a:lnTo>
                      <a:lnTo>
                        <a:pt x="132" y="1102"/>
                      </a:lnTo>
                      <a:lnTo>
                        <a:pt x="142" y="1160"/>
                      </a:lnTo>
                      <a:lnTo>
                        <a:pt x="154" y="1216"/>
                      </a:lnTo>
                      <a:lnTo>
                        <a:pt x="172" y="1270"/>
                      </a:lnTo>
                      <a:lnTo>
                        <a:pt x="192" y="1324"/>
                      </a:lnTo>
                      <a:lnTo>
                        <a:pt x="216" y="1376"/>
                      </a:lnTo>
                      <a:lnTo>
                        <a:pt x="244" y="1426"/>
                      </a:lnTo>
                      <a:lnTo>
                        <a:pt x="276" y="1474"/>
                      </a:lnTo>
                      <a:lnTo>
                        <a:pt x="310" y="1520"/>
                      </a:lnTo>
                      <a:lnTo>
                        <a:pt x="346" y="1564"/>
                      </a:lnTo>
                      <a:lnTo>
                        <a:pt x="386" y="1604"/>
                      </a:lnTo>
                      <a:lnTo>
                        <a:pt x="430" y="1644"/>
                      </a:lnTo>
                      <a:lnTo>
                        <a:pt x="476" y="1680"/>
                      </a:lnTo>
                      <a:lnTo>
                        <a:pt x="524" y="1712"/>
                      </a:lnTo>
                      <a:lnTo>
                        <a:pt x="574" y="1742"/>
                      </a:lnTo>
                      <a:lnTo>
                        <a:pt x="574" y="1742"/>
                      </a:lnTo>
                      <a:lnTo>
                        <a:pt x="586" y="1750"/>
                      </a:lnTo>
                      <a:lnTo>
                        <a:pt x="596" y="1762"/>
                      </a:lnTo>
                      <a:lnTo>
                        <a:pt x="604" y="1774"/>
                      </a:lnTo>
                      <a:lnTo>
                        <a:pt x="606" y="1788"/>
                      </a:lnTo>
                      <a:lnTo>
                        <a:pt x="666" y="221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7"/>
                <p:cNvSpPr>
                  <a:spLocks/>
                </p:cNvSpPr>
                <p:nvPr/>
              </p:nvSpPr>
              <p:spPr bwMode="auto">
                <a:xfrm>
                  <a:off x="2456" y="1867"/>
                  <a:ext cx="868" cy="1172"/>
                </a:xfrm>
                <a:custGeom>
                  <a:avLst/>
                  <a:gdLst>
                    <a:gd name="T0" fmla="*/ 816 w 868"/>
                    <a:gd name="T1" fmla="*/ 2 h 1172"/>
                    <a:gd name="T2" fmla="*/ 788 w 868"/>
                    <a:gd name="T3" fmla="*/ 28 h 1172"/>
                    <a:gd name="T4" fmla="*/ 744 w 868"/>
                    <a:gd name="T5" fmla="*/ 96 h 1172"/>
                    <a:gd name="T6" fmla="*/ 710 w 868"/>
                    <a:gd name="T7" fmla="*/ 78 h 1172"/>
                    <a:gd name="T8" fmla="*/ 700 w 868"/>
                    <a:gd name="T9" fmla="*/ 46 h 1172"/>
                    <a:gd name="T10" fmla="*/ 674 w 868"/>
                    <a:gd name="T11" fmla="*/ 36 h 1172"/>
                    <a:gd name="T12" fmla="*/ 660 w 868"/>
                    <a:gd name="T13" fmla="*/ 64 h 1172"/>
                    <a:gd name="T14" fmla="*/ 636 w 868"/>
                    <a:gd name="T15" fmla="*/ 92 h 1172"/>
                    <a:gd name="T16" fmla="*/ 604 w 868"/>
                    <a:gd name="T17" fmla="*/ 92 h 1172"/>
                    <a:gd name="T18" fmla="*/ 578 w 868"/>
                    <a:gd name="T19" fmla="*/ 64 h 1172"/>
                    <a:gd name="T20" fmla="*/ 566 w 868"/>
                    <a:gd name="T21" fmla="*/ 36 h 1172"/>
                    <a:gd name="T22" fmla="*/ 538 w 868"/>
                    <a:gd name="T23" fmla="*/ 46 h 1172"/>
                    <a:gd name="T24" fmla="*/ 530 w 868"/>
                    <a:gd name="T25" fmla="*/ 78 h 1172"/>
                    <a:gd name="T26" fmla="*/ 496 w 868"/>
                    <a:gd name="T27" fmla="*/ 96 h 1172"/>
                    <a:gd name="T28" fmla="*/ 466 w 868"/>
                    <a:gd name="T29" fmla="*/ 84 h 1172"/>
                    <a:gd name="T30" fmla="*/ 454 w 868"/>
                    <a:gd name="T31" fmla="*/ 54 h 1172"/>
                    <a:gd name="T32" fmla="*/ 434 w 868"/>
                    <a:gd name="T33" fmla="*/ 34 h 1172"/>
                    <a:gd name="T34" fmla="*/ 412 w 868"/>
                    <a:gd name="T35" fmla="*/ 54 h 1172"/>
                    <a:gd name="T36" fmla="*/ 394 w 868"/>
                    <a:gd name="T37" fmla="*/ 88 h 1172"/>
                    <a:gd name="T38" fmla="*/ 364 w 868"/>
                    <a:gd name="T39" fmla="*/ 96 h 1172"/>
                    <a:gd name="T40" fmla="*/ 334 w 868"/>
                    <a:gd name="T41" fmla="*/ 70 h 1172"/>
                    <a:gd name="T42" fmla="*/ 324 w 868"/>
                    <a:gd name="T43" fmla="*/ 40 h 1172"/>
                    <a:gd name="T44" fmla="*/ 296 w 868"/>
                    <a:gd name="T45" fmla="*/ 40 h 1172"/>
                    <a:gd name="T46" fmla="*/ 286 w 868"/>
                    <a:gd name="T47" fmla="*/ 70 h 1172"/>
                    <a:gd name="T48" fmla="*/ 256 w 868"/>
                    <a:gd name="T49" fmla="*/ 96 h 1172"/>
                    <a:gd name="T50" fmla="*/ 224 w 868"/>
                    <a:gd name="T51" fmla="*/ 88 h 1172"/>
                    <a:gd name="T52" fmla="*/ 206 w 868"/>
                    <a:gd name="T53" fmla="*/ 54 h 1172"/>
                    <a:gd name="T54" fmla="*/ 186 w 868"/>
                    <a:gd name="T55" fmla="*/ 34 h 1172"/>
                    <a:gd name="T56" fmla="*/ 166 w 868"/>
                    <a:gd name="T57" fmla="*/ 54 h 1172"/>
                    <a:gd name="T58" fmla="*/ 154 w 868"/>
                    <a:gd name="T59" fmla="*/ 84 h 1172"/>
                    <a:gd name="T60" fmla="*/ 124 w 868"/>
                    <a:gd name="T61" fmla="*/ 96 h 1172"/>
                    <a:gd name="T62" fmla="*/ 76 w 868"/>
                    <a:gd name="T63" fmla="*/ 20 h 1172"/>
                    <a:gd name="T64" fmla="*/ 44 w 868"/>
                    <a:gd name="T65" fmla="*/ 0 h 1172"/>
                    <a:gd name="T66" fmla="*/ 12 w 868"/>
                    <a:gd name="T67" fmla="*/ 12 h 1172"/>
                    <a:gd name="T68" fmla="*/ 0 w 868"/>
                    <a:gd name="T69" fmla="*/ 48 h 1172"/>
                    <a:gd name="T70" fmla="*/ 250 w 868"/>
                    <a:gd name="T71" fmla="*/ 1136 h 1172"/>
                    <a:gd name="T72" fmla="*/ 274 w 868"/>
                    <a:gd name="T73" fmla="*/ 1168 h 1172"/>
                    <a:gd name="T74" fmla="*/ 292 w 868"/>
                    <a:gd name="T75" fmla="*/ 1172 h 1172"/>
                    <a:gd name="T76" fmla="*/ 324 w 868"/>
                    <a:gd name="T77" fmla="*/ 1148 h 1172"/>
                    <a:gd name="T78" fmla="*/ 308 w 868"/>
                    <a:gd name="T79" fmla="*/ 642 h 1172"/>
                    <a:gd name="T80" fmla="*/ 124 w 868"/>
                    <a:gd name="T81" fmla="*/ 138 h 1172"/>
                    <a:gd name="T82" fmla="*/ 186 w 868"/>
                    <a:gd name="T83" fmla="*/ 108 h 1172"/>
                    <a:gd name="T84" fmla="*/ 248 w 868"/>
                    <a:gd name="T85" fmla="*/ 138 h 1172"/>
                    <a:gd name="T86" fmla="*/ 310 w 868"/>
                    <a:gd name="T87" fmla="*/ 108 h 1172"/>
                    <a:gd name="T88" fmla="*/ 372 w 868"/>
                    <a:gd name="T89" fmla="*/ 138 h 1172"/>
                    <a:gd name="T90" fmla="*/ 434 w 868"/>
                    <a:gd name="T91" fmla="*/ 108 h 1172"/>
                    <a:gd name="T92" fmla="*/ 496 w 868"/>
                    <a:gd name="T93" fmla="*/ 138 h 1172"/>
                    <a:gd name="T94" fmla="*/ 558 w 868"/>
                    <a:gd name="T95" fmla="*/ 108 h 1172"/>
                    <a:gd name="T96" fmla="*/ 620 w 868"/>
                    <a:gd name="T97" fmla="*/ 138 h 1172"/>
                    <a:gd name="T98" fmla="*/ 682 w 868"/>
                    <a:gd name="T99" fmla="*/ 108 h 1172"/>
                    <a:gd name="T100" fmla="*/ 744 w 868"/>
                    <a:gd name="T101" fmla="*/ 138 h 1172"/>
                    <a:gd name="T102" fmla="*/ 536 w 868"/>
                    <a:gd name="T103" fmla="*/ 1124 h 1172"/>
                    <a:gd name="T104" fmla="*/ 548 w 868"/>
                    <a:gd name="T105" fmla="*/ 1156 h 1172"/>
                    <a:gd name="T106" fmla="*/ 576 w 868"/>
                    <a:gd name="T107" fmla="*/ 1172 h 1172"/>
                    <a:gd name="T108" fmla="*/ 600 w 868"/>
                    <a:gd name="T109" fmla="*/ 1164 h 1172"/>
                    <a:gd name="T110" fmla="*/ 620 w 868"/>
                    <a:gd name="T111" fmla="*/ 1128 h 1172"/>
                    <a:gd name="T112" fmla="*/ 868 w 868"/>
                    <a:gd name="T113" fmla="*/ 42 h 1172"/>
                    <a:gd name="T114" fmla="*/ 848 w 868"/>
                    <a:gd name="T115" fmla="*/ 6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1172">
                      <a:moveTo>
                        <a:pt x="840" y="4"/>
                      </a:moveTo>
                      <a:lnTo>
                        <a:pt x="840" y="4"/>
                      </a:lnTo>
                      <a:lnTo>
                        <a:pt x="832" y="2"/>
                      </a:lnTo>
                      <a:lnTo>
                        <a:pt x="824" y="0"/>
                      </a:lnTo>
                      <a:lnTo>
                        <a:pt x="816" y="2"/>
                      </a:lnTo>
                      <a:lnTo>
                        <a:pt x="808" y="4"/>
                      </a:lnTo>
                      <a:lnTo>
                        <a:pt x="802" y="8"/>
                      </a:lnTo>
                      <a:lnTo>
                        <a:pt x="796" y="14"/>
                      </a:lnTo>
                      <a:lnTo>
                        <a:pt x="790" y="20"/>
                      </a:lnTo>
                      <a:lnTo>
                        <a:pt x="788" y="28"/>
                      </a:lnTo>
                      <a:lnTo>
                        <a:pt x="764" y="90"/>
                      </a:lnTo>
                      <a:lnTo>
                        <a:pt x="764" y="90"/>
                      </a:lnTo>
                      <a:lnTo>
                        <a:pt x="754" y="94"/>
                      </a:lnTo>
                      <a:lnTo>
                        <a:pt x="744" y="96"/>
                      </a:lnTo>
                      <a:lnTo>
                        <a:pt x="744" y="96"/>
                      </a:lnTo>
                      <a:lnTo>
                        <a:pt x="736" y="96"/>
                      </a:lnTo>
                      <a:lnTo>
                        <a:pt x="728" y="92"/>
                      </a:lnTo>
                      <a:lnTo>
                        <a:pt x="720" y="88"/>
                      </a:lnTo>
                      <a:lnTo>
                        <a:pt x="714" y="84"/>
                      </a:lnTo>
                      <a:lnTo>
                        <a:pt x="710" y="78"/>
                      </a:lnTo>
                      <a:lnTo>
                        <a:pt x="706" y="70"/>
                      </a:lnTo>
                      <a:lnTo>
                        <a:pt x="702" y="64"/>
                      </a:lnTo>
                      <a:lnTo>
                        <a:pt x="702" y="54"/>
                      </a:lnTo>
                      <a:lnTo>
                        <a:pt x="702" y="54"/>
                      </a:lnTo>
                      <a:lnTo>
                        <a:pt x="700" y="46"/>
                      </a:lnTo>
                      <a:lnTo>
                        <a:pt x="696" y="40"/>
                      </a:lnTo>
                      <a:lnTo>
                        <a:pt x="690" y="36"/>
                      </a:lnTo>
                      <a:lnTo>
                        <a:pt x="682" y="34"/>
                      </a:lnTo>
                      <a:lnTo>
                        <a:pt x="682" y="34"/>
                      </a:lnTo>
                      <a:lnTo>
                        <a:pt x="674" y="36"/>
                      </a:lnTo>
                      <a:lnTo>
                        <a:pt x="666" y="40"/>
                      </a:lnTo>
                      <a:lnTo>
                        <a:pt x="662" y="46"/>
                      </a:lnTo>
                      <a:lnTo>
                        <a:pt x="660" y="54"/>
                      </a:lnTo>
                      <a:lnTo>
                        <a:pt x="660" y="54"/>
                      </a:lnTo>
                      <a:lnTo>
                        <a:pt x="660" y="64"/>
                      </a:lnTo>
                      <a:lnTo>
                        <a:pt x="658" y="70"/>
                      </a:lnTo>
                      <a:lnTo>
                        <a:pt x="654" y="78"/>
                      </a:lnTo>
                      <a:lnTo>
                        <a:pt x="648" y="84"/>
                      </a:lnTo>
                      <a:lnTo>
                        <a:pt x="642" y="88"/>
                      </a:lnTo>
                      <a:lnTo>
                        <a:pt x="636" y="92"/>
                      </a:lnTo>
                      <a:lnTo>
                        <a:pt x="628" y="96"/>
                      </a:lnTo>
                      <a:lnTo>
                        <a:pt x="620" y="96"/>
                      </a:lnTo>
                      <a:lnTo>
                        <a:pt x="620" y="96"/>
                      </a:lnTo>
                      <a:lnTo>
                        <a:pt x="612" y="96"/>
                      </a:lnTo>
                      <a:lnTo>
                        <a:pt x="604" y="92"/>
                      </a:lnTo>
                      <a:lnTo>
                        <a:pt x="596" y="88"/>
                      </a:lnTo>
                      <a:lnTo>
                        <a:pt x="590" y="84"/>
                      </a:lnTo>
                      <a:lnTo>
                        <a:pt x="586" y="78"/>
                      </a:lnTo>
                      <a:lnTo>
                        <a:pt x="582" y="70"/>
                      </a:lnTo>
                      <a:lnTo>
                        <a:pt x="578" y="64"/>
                      </a:lnTo>
                      <a:lnTo>
                        <a:pt x="578" y="54"/>
                      </a:lnTo>
                      <a:lnTo>
                        <a:pt x="578" y="54"/>
                      </a:lnTo>
                      <a:lnTo>
                        <a:pt x="576" y="46"/>
                      </a:lnTo>
                      <a:lnTo>
                        <a:pt x="572" y="40"/>
                      </a:lnTo>
                      <a:lnTo>
                        <a:pt x="566" y="36"/>
                      </a:lnTo>
                      <a:lnTo>
                        <a:pt x="558" y="34"/>
                      </a:lnTo>
                      <a:lnTo>
                        <a:pt x="558" y="34"/>
                      </a:lnTo>
                      <a:lnTo>
                        <a:pt x="550" y="36"/>
                      </a:lnTo>
                      <a:lnTo>
                        <a:pt x="542" y="40"/>
                      </a:lnTo>
                      <a:lnTo>
                        <a:pt x="538" y="46"/>
                      </a:lnTo>
                      <a:lnTo>
                        <a:pt x="536" y="54"/>
                      </a:lnTo>
                      <a:lnTo>
                        <a:pt x="536" y="54"/>
                      </a:lnTo>
                      <a:lnTo>
                        <a:pt x="536" y="64"/>
                      </a:lnTo>
                      <a:lnTo>
                        <a:pt x="534" y="70"/>
                      </a:lnTo>
                      <a:lnTo>
                        <a:pt x="530" y="78"/>
                      </a:lnTo>
                      <a:lnTo>
                        <a:pt x="524" y="84"/>
                      </a:lnTo>
                      <a:lnTo>
                        <a:pt x="518" y="88"/>
                      </a:lnTo>
                      <a:lnTo>
                        <a:pt x="512" y="92"/>
                      </a:lnTo>
                      <a:lnTo>
                        <a:pt x="504" y="96"/>
                      </a:lnTo>
                      <a:lnTo>
                        <a:pt x="496" y="96"/>
                      </a:lnTo>
                      <a:lnTo>
                        <a:pt x="496" y="96"/>
                      </a:lnTo>
                      <a:lnTo>
                        <a:pt x="488" y="96"/>
                      </a:lnTo>
                      <a:lnTo>
                        <a:pt x="480" y="92"/>
                      </a:lnTo>
                      <a:lnTo>
                        <a:pt x="472" y="88"/>
                      </a:lnTo>
                      <a:lnTo>
                        <a:pt x="466" y="84"/>
                      </a:lnTo>
                      <a:lnTo>
                        <a:pt x="462" y="78"/>
                      </a:lnTo>
                      <a:lnTo>
                        <a:pt x="458" y="70"/>
                      </a:lnTo>
                      <a:lnTo>
                        <a:pt x="456" y="64"/>
                      </a:lnTo>
                      <a:lnTo>
                        <a:pt x="454" y="54"/>
                      </a:lnTo>
                      <a:lnTo>
                        <a:pt x="454" y="54"/>
                      </a:lnTo>
                      <a:lnTo>
                        <a:pt x="452" y="46"/>
                      </a:lnTo>
                      <a:lnTo>
                        <a:pt x="448" y="40"/>
                      </a:lnTo>
                      <a:lnTo>
                        <a:pt x="442" y="36"/>
                      </a:lnTo>
                      <a:lnTo>
                        <a:pt x="434" y="34"/>
                      </a:lnTo>
                      <a:lnTo>
                        <a:pt x="434" y="34"/>
                      </a:lnTo>
                      <a:lnTo>
                        <a:pt x="426" y="36"/>
                      </a:lnTo>
                      <a:lnTo>
                        <a:pt x="420" y="40"/>
                      </a:lnTo>
                      <a:lnTo>
                        <a:pt x="414" y="46"/>
                      </a:lnTo>
                      <a:lnTo>
                        <a:pt x="412" y="54"/>
                      </a:lnTo>
                      <a:lnTo>
                        <a:pt x="412" y="54"/>
                      </a:lnTo>
                      <a:lnTo>
                        <a:pt x="412" y="64"/>
                      </a:lnTo>
                      <a:lnTo>
                        <a:pt x="410" y="70"/>
                      </a:lnTo>
                      <a:lnTo>
                        <a:pt x="406" y="78"/>
                      </a:lnTo>
                      <a:lnTo>
                        <a:pt x="400" y="84"/>
                      </a:lnTo>
                      <a:lnTo>
                        <a:pt x="394" y="88"/>
                      </a:lnTo>
                      <a:lnTo>
                        <a:pt x="388" y="92"/>
                      </a:lnTo>
                      <a:lnTo>
                        <a:pt x="380" y="96"/>
                      </a:lnTo>
                      <a:lnTo>
                        <a:pt x="372" y="96"/>
                      </a:lnTo>
                      <a:lnTo>
                        <a:pt x="372" y="96"/>
                      </a:lnTo>
                      <a:lnTo>
                        <a:pt x="364" y="96"/>
                      </a:lnTo>
                      <a:lnTo>
                        <a:pt x="356" y="92"/>
                      </a:lnTo>
                      <a:lnTo>
                        <a:pt x="348" y="88"/>
                      </a:lnTo>
                      <a:lnTo>
                        <a:pt x="342" y="84"/>
                      </a:lnTo>
                      <a:lnTo>
                        <a:pt x="338" y="78"/>
                      </a:lnTo>
                      <a:lnTo>
                        <a:pt x="334" y="70"/>
                      </a:lnTo>
                      <a:lnTo>
                        <a:pt x="332" y="64"/>
                      </a:lnTo>
                      <a:lnTo>
                        <a:pt x="330" y="54"/>
                      </a:lnTo>
                      <a:lnTo>
                        <a:pt x="330" y="54"/>
                      </a:lnTo>
                      <a:lnTo>
                        <a:pt x="328" y="46"/>
                      </a:lnTo>
                      <a:lnTo>
                        <a:pt x="324" y="40"/>
                      </a:lnTo>
                      <a:lnTo>
                        <a:pt x="318" y="36"/>
                      </a:lnTo>
                      <a:lnTo>
                        <a:pt x="310" y="34"/>
                      </a:lnTo>
                      <a:lnTo>
                        <a:pt x="310" y="34"/>
                      </a:lnTo>
                      <a:lnTo>
                        <a:pt x="302" y="36"/>
                      </a:lnTo>
                      <a:lnTo>
                        <a:pt x="296" y="40"/>
                      </a:lnTo>
                      <a:lnTo>
                        <a:pt x="290" y="46"/>
                      </a:lnTo>
                      <a:lnTo>
                        <a:pt x="290" y="54"/>
                      </a:lnTo>
                      <a:lnTo>
                        <a:pt x="290" y="54"/>
                      </a:lnTo>
                      <a:lnTo>
                        <a:pt x="288" y="64"/>
                      </a:lnTo>
                      <a:lnTo>
                        <a:pt x="286" y="70"/>
                      </a:lnTo>
                      <a:lnTo>
                        <a:pt x="282" y="78"/>
                      </a:lnTo>
                      <a:lnTo>
                        <a:pt x="278" y="84"/>
                      </a:lnTo>
                      <a:lnTo>
                        <a:pt x="270" y="88"/>
                      </a:lnTo>
                      <a:lnTo>
                        <a:pt x="264" y="92"/>
                      </a:lnTo>
                      <a:lnTo>
                        <a:pt x="256" y="96"/>
                      </a:lnTo>
                      <a:lnTo>
                        <a:pt x="248" y="96"/>
                      </a:lnTo>
                      <a:lnTo>
                        <a:pt x="248" y="96"/>
                      </a:lnTo>
                      <a:lnTo>
                        <a:pt x="240" y="96"/>
                      </a:lnTo>
                      <a:lnTo>
                        <a:pt x="232" y="92"/>
                      </a:lnTo>
                      <a:lnTo>
                        <a:pt x="224" y="88"/>
                      </a:lnTo>
                      <a:lnTo>
                        <a:pt x="218" y="84"/>
                      </a:lnTo>
                      <a:lnTo>
                        <a:pt x="214" y="78"/>
                      </a:lnTo>
                      <a:lnTo>
                        <a:pt x="210" y="70"/>
                      </a:lnTo>
                      <a:lnTo>
                        <a:pt x="208" y="64"/>
                      </a:lnTo>
                      <a:lnTo>
                        <a:pt x="206" y="54"/>
                      </a:lnTo>
                      <a:lnTo>
                        <a:pt x="206" y="54"/>
                      </a:lnTo>
                      <a:lnTo>
                        <a:pt x="204" y="46"/>
                      </a:lnTo>
                      <a:lnTo>
                        <a:pt x="200" y="40"/>
                      </a:lnTo>
                      <a:lnTo>
                        <a:pt x="194" y="36"/>
                      </a:lnTo>
                      <a:lnTo>
                        <a:pt x="186" y="34"/>
                      </a:lnTo>
                      <a:lnTo>
                        <a:pt x="186" y="34"/>
                      </a:lnTo>
                      <a:lnTo>
                        <a:pt x="178" y="36"/>
                      </a:lnTo>
                      <a:lnTo>
                        <a:pt x="172" y="40"/>
                      </a:lnTo>
                      <a:lnTo>
                        <a:pt x="166" y="46"/>
                      </a:lnTo>
                      <a:lnTo>
                        <a:pt x="166" y="54"/>
                      </a:lnTo>
                      <a:lnTo>
                        <a:pt x="166" y="54"/>
                      </a:lnTo>
                      <a:lnTo>
                        <a:pt x="164" y="64"/>
                      </a:lnTo>
                      <a:lnTo>
                        <a:pt x="162" y="70"/>
                      </a:lnTo>
                      <a:lnTo>
                        <a:pt x="158" y="78"/>
                      </a:lnTo>
                      <a:lnTo>
                        <a:pt x="154" y="84"/>
                      </a:lnTo>
                      <a:lnTo>
                        <a:pt x="148" y="88"/>
                      </a:lnTo>
                      <a:lnTo>
                        <a:pt x="140" y="92"/>
                      </a:lnTo>
                      <a:lnTo>
                        <a:pt x="132" y="96"/>
                      </a:lnTo>
                      <a:lnTo>
                        <a:pt x="124" y="96"/>
                      </a:lnTo>
                      <a:lnTo>
                        <a:pt x="124" y="96"/>
                      </a:lnTo>
                      <a:lnTo>
                        <a:pt x="114" y="94"/>
                      </a:lnTo>
                      <a:lnTo>
                        <a:pt x="104" y="90"/>
                      </a:lnTo>
                      <a:lnTo>
                        <a:pt x="80" y="28"/>
                      </a:lnTo>
                      <a:lnTo>
                        <a:pt x="80" y="28"/>
                      </a:lnTo>
                      <a:lnTo>
                        <a:pt x="76" y="20"/>
                      </a:lnTo>
                      <a:lnTo>
                        <a:pt x="72" y="14"/>
                      </a:lnTo>
                      <a:lnTo>
                        <a:pt x="66" y="8"/>
                      </a:lnTo>
                      <a:lnTo>
                        <a:pt x="58" y="4"/>
                      </a:lnTo>
                      <a:lnTo>
                        <a:pt x="50" y="2"/>
                      </a:lnTo>
                      <a:lnTo>
                        <a:pt x="44" y="0"/>
                      </a:lnTo>
                      <a:lnTo>
                        <a:pt x="34" y="2"/>
                      </a:lnTo>
                      <a:lnTo>
                        <a:pt x="26" y="4"/>
                      </a:lnTo>
                      <a:lnTo>
                        <a:pt x="26" y="4"/>
                      </a:lnTo>
                      <a:lnTo>
                        <a:pt x="20" y="6"/>
                      </a:lnTo>
                      <a:lnTo>
                        <a:pt x="12" y="12"/>
                      </a:lnTo>
                      <a:lnTo>
                        <a:pt x="8" y="18"/>
                      </a:lnTo>
                      <a:lnTo>
                        <a:pt x="4" y="24"/>
                      </a:lnTo>
                      <a:lnTo>
                        <a:pt x="2" y="32"/>
                      </a:lnTo>
                      <a:lnTo>
                        <a:pt x="0" y="40"/>
                      </a:lnTo>
                      <a:lnTo>
                        <a:pt x="0" y="48"/>
                      </a:lnTo>
                      <a:lnTo>
                        <a:pt x="2" y="56"/>
                      </a:lnTo>
                      <a:lnTo>
                        <a:pt x="224" y="650"/>
                      </a:lnTo>
                      <a:lnTo>
                        <a:pt x="248" y="1128"/>
                      </a:lnTo>
                      <a:lnTo>
                        <a:pt x="248" y="1128"/>
                      </a:lnTo>
                      <a:lnTo>
                        <a:pt x="250" y="1136"/>
                      </a:lnTo>
                      <a:lnTo>
                        <a:pt x="252" y="1144"/>
                      </a:lnTo>
                      <a:lnTo>
                        <a:pt x="256" y="1152"/>
                      </a:lnTo>
                      <a:lnTo>
                        <a:pt x="260" y="1158"/>
                      </a:lnTo>
                      <a:lnTo>
                        <a:pt x="266" y="1164"/>
                      </a:lnTo>
                      <a:lnTo>
                        <a:pt x="274" y="1168"/>
                      </a:lnTo>
                      <a:lnTo>
                        <a:pt x="282" y="1172"/>
                      </a:lnTo>
                      <a:lnTo>
                        <a:pt x="290" y="1172"/>
                      </a:lnTo>
                      <a:lnTo>
                        <a:pt x="290" y="1172"/>
                      </a:lnTo>
                      <a:lnTo>
                        <a:pt x="292" y="1172"/>
                      </a:lnTo>
                      <a:lnTo>
                        <a:pt x="292" y="1172"/>
                      </a:lnTo>
                      <a:lnTo>
                        <a:pt x="300" y="1170"/>
                      </a:lnTo>
                      <a:lnTo>
                        <a:pt x="308" y="1168"/>
                      </a:lnTo>
                      <a:lnTo>
                        <a:pt x="314" y="1162"/>
                      </a:lnTo>
                      <a:lnTo>
                        <a:pt x="320" y="1156"/>
                      </a:lnTo>
                      <a:lnTo>
                        <a:pt x="324" y="1148"/>
                      </a:lnTo>
                      <a:lnTo>
                        <a:pt x="328" y="1140"/>
                      </a:lnTo>
                      <a:lnTo>
                        <a:pt x="330" y="1132"/>
                      </a:lnTo>
                      <a:lnTo>
                        <a:pt x="330" y="1124"/>
                      </a:lnTo>
                      <a:lnTo>
                        <a:pt x="308" y="642"/>
                      </a:lnTo>
                      <a:lnTo>
                        <a:pt x="308" y="642"/>
                      </a:lnTo>
                      <a:lnTo>
                        <a:pt x="304" y="628"/>
                      </a:lnTo>
                      <a:lnTo>
                        <a:pt x="122" y="138"/>
                      </a:lnTo>
                      <a:lnTo>
                        <a:pt x="122" y="138"/>
                      </a:lnTo>
                      <a:lnTo>
                        <a:pt x="124" y="138"/>
                      </a:lnTo>
                      <a:lnTo>
                        <a:pt x="124" y="138"/>
                      </a:lnTo>
                      <a:lnTo>
                        <a:pt x="142" y="136"/>
                      </a:lnTo>
                      <a:lnTo>
                        <a:pt x="158" y="130"/>
                      </a:lnTo>
                      <a:lnTo>
                        <a:pt x="174" y="120"/>
                      </a:lnTo>
                      <a:lnTo>
                        <a:pt x="186" y="108"/>
                      </a:lnTo>
                      <a:lnTo>
                        <a:pt x="186" y="108"/>
                      </a:lnTo>
                      <a:lnTo>
                        <a:pt x="198" y="120"/>
                      </a:lnTo>
                      <a:lnTo>
                        <a:pt x="214" y="130"/>
                      </a:lnTo>
                      <a:lnTo>
                        <a:pt x="230" y="136"/>
                      </a:lnTo>
                      <a:lnTo>
                        <a:pt x="248" y="138"/>
                      </a:lnTo>
                      <a:lnTo>
                        <a:pt x="248" y="138"/>
                      </a:lnTo>
                      <a:lnTo>
                        <a:pt x="266" y="136"/>
                      </a:lnTo>
                      <a:lnTo>
                        <a:pt x="282" y="130"/>
                      </a:lnTo>
                      <a:lnTo>
                        <a:pt x="298" y="120"/>
                      </a:lnTo>
                      <a:lnTo>
                        <a:pt x="310" y="108"/>
                      </a:lnTo>
                      <a:lnTo>
                        <a:pt x="310" y="108"/>
                      </a:lnTo>
                      <a:lnTo>
                        <a:pt x="322" y="120"/>
                      </a:lnTo>
                      <a:lnTo>
                        <a:pt x="338" y="130"/>
                      </a:lnTo>
                      <a:lnTo>
                        <a:pt x="354" y="136"/>
                      </a:lnTo>
                      <a:lnTo>
                        <a:pt x="372" y="138"/>
                      </a:lnTo>
                      <a:lnTo>
                        <a:pt x="372" y="138"/>
                      </a:lnTo>
                      <a:lnTo>
                        <a:pt x="390" y="136"/>
                      </a:lnTo>
                      <a:lnTo>
                        <a:pt x="406" y="130"/>
                      </a:lnTo>
                      <a:lnTo>
                        <a:pt x="422" y="120"/>
                      </a:lnTo>
                      <a:lnTo>
                        <a:pt x="434" y="108"/>
                      </a:lnTo>
                      <a:lnTo>
                        <a:pt x="434" y="108"/>
                      </a:lnTo>
                      <a:lnTo>
                        <a:pt x="446" y="120"/>
                      </a:lnTo>
                      <a:lnTo>
                        <a:pt x="462" y="130"/>
                      </a:lnTo>
                      <a:lnTo>
                        <a:pt x="478" y="136"/>
                      </a:lnTo>
                      <a:lnTo>
                        <a:pt x="496" y="138"/>
                      </a:lnTo>
                      <a:lnTo>
                        <a:pt x="496" y="138"/>
                      </a:lnTo>
                      <a:lnTo>
                        <a:pt x="514" y="136"/>
                      </a:lnTo>
                      <a:lnTo>
                        <a:pt x="530" y="130"/>
                      </a:lnTo>
                      <a:lnTo>
                        <a:pt x="544" y="120"/>
                      </a:lnTo>
                      <a:lnTo>
                        <a:pt x="558" y="108"/>
                      </a:lnTo>
                      <a:lnTo>
                        <a:pt x="558" y="108"/>
                      </a:lnTo>
                      <a:lnTo>
                        <a:pt x="570" y="120"/>
                      </a:lnTo>
                      <a:lnTo>
                        <a:pt x="584" y="130"/>
                      </a:lnTo>
                      <a:lnTo>
                        <a:pt x="602" y="136"/>
                      </a:lnTo>
                      <a:lnTo>
                        <a:pt x="620" y="138"/>
                      </a:lnTo>
                      <a:lnTo>
                        <a:pt x="620" y="138"/>
                      </a:lnTo>
                      <a:lnTo>
                        <a:pt x="638" y="136"/>
                      </a:lnTo>
                      <a:lnTo>
                        <a:pt x="654" y="130"/>
                      </a:lnTo>
                      <a:lnTo>
                        <a:pt x="668" y="120"/>
                      </a:lnTo>
                      <a:lnTo>
                        <a:pt x="682" y="108"/>
                      </a:lnTo>
                      <a:lnTo>
                        <a:pt x="682" y="108"/>
                      </a:lnTo>
                      <a:lnTo>
                        <a:pt x="694" y="120"/>
                      </a:lnTo>
                      <a:lnTo>
                        <a:pt x="708" y="130"/>
                      </a:lnTo>
                      <a:lnTo>
                        <a:pt x="726" y="136"/>
                      </a:lnTo>
                      <a:lnTo>
                        <a:pt x="744" y="138"/>
                      </a:lnTo>
                      <a:lnTo>
                        <a:pt x="744" y="138"/>
                      </a:lnTo>
                      <a:lnTo>
                        <a:pt x="746" y="138"/>
                      </a:lnTo>
                      <a:lnTo>
                        <a:pt x="562" y="626"/>
                      </a:lnTo>
                      <a:lnTo>
                        <a:pt x="562" y="626"/>
                      </a:lnTo>
                      <a:lnTo>
                        <a:pt x="560" y="638"/>
                      </a:lnTo>
                      <a:lnTo>
                        <a:pt x="536" y="1124"/>
                      </a:lnTo>
                      <a:lnTo>
                        <a:pt x="536" y="1124"/>
                      </a:lnTo>
                      <a:lnTo>
                        <a:pt x="538" y="1132"/>
                      </a:lnTo>
                      <a:lnTo>
                        <a:pt x="540" y="1140"/>
                      </a:lnTo>
                      <a:lnTo>
                        <a:pt x="542" y="1148"/>
                      </a:lnTo>
                      <a:lnTo>
                        <a:pt x="548" y="1156"/>
                      </a:lnTo>
                      <a:lnTo>
                        <a:pt x="554" y="1162"/>
                      </a:lnTo>
                      <a:lnTo>
                        <a:pt x="560" y="1168"/>
                      </a:lnTo>
                      <a:lnTo>
                        <a:pt x="568" y="1170"/>
                      </a:lnTo>
                      <a:lnTo>
                        <a:pt x="576" y="1172"/>
                      </a:lnTo>
                      <a:lnTo>
                        <a:pt x="576" y="1172"/>
                      </a:lnTo>
                      <a:lnTo>
                        <a:pt x="578" y="1172"/>
                      </a:lnTo>
                      <a:lnTo>
                        <a:pt x="578" y="1172"/>
                      </a:lnTo>
                      <a:lnTo>
                        <a:pt x="586" y="1172"/>
                      </a:lnTo>
                      <a:lnTo>
                        <a:pt x="594" y="1168"/>
                      </a:lnTo>
                      <a:lnTo>
                        <a:pt x="600" y="1164"/>
                      </a:lnTo>
                      <a:lnTo>
                        <a:pt x="606" y="1158"/>
                      </a:lnTo>
                      <a:lnTo>
                        <a:pt x="612" y="1152"/>
                      </a:lnTo>
                      <a:lnTo>
                        <a:pt x="616" y="1144"/>
                      </a:lnTo>
                      <a:lnTo>
                        <a:pt x="618" y="1136"/>
                      </a:lnTo>
                      <a:lnTo>
                        <a:pt x="620" y="1128"/>
                      </a:lnTo>
                      <a:lnTo>
                        <a:pt x="642" y="652"/>
                      </a:lnTo>
                      <a:lnTo>
                        <a:pt x="864" y="58"/>
                      </a:lnTo>
                      <a:lnTo>
                        <a:pt x="864" y="58"/>
                      </a:lnTo>
                      <a:lnTo>
                        <a:pt x="866" y="50"/>
                      </a:lnTo>
                      <a:lnTo>
                        <a:pt x="868" y="42"/>
                      </a:lnTo>
                      <a:lnTo>
                        <a:pt x="866" y="34"/>
                      </a:lnTo>
                      <a:lnTo>
                        <a:pt x="864" y="26"/>
                      </a:lnTo>
                      <a:lnTo>
                        <a:pt x="860" y="18"/>
                      </a:lnTo>
                      <a:lnTo>
                        <a:pt x="854" y="12"/>
                      </a:lnTo>
                      <a:lnTo>
                        <a:pt x="848" y="6"/>
                      </a:lnTo>
                      <a:lnTo>
                        <a:pt x="840" y="4"/>
                      </a:lnTo>
                      <a:lnTo>
                        <a:pt x="840" y="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71" name="Rectangle 70"/>
            <p:cNvSpPr/>
            <p:nvPr/>
          </p:nvSpPr>
          <p:spPr>
            <a:xfrm>
              <a:off x="8489173" y="4512128"/>
              <a:ext cx="654827" cy="1508760"/>
            </a:xfrm>
            <a:prstGeom prst="rect">
              <a:avLst/>
            </a:prstGeom>
            <a:solidFill>
              <a:schemeClr val="accent6"/>
            </a:solidFill>
          </p:spPr>
          <p:txBody>
            <a:bodyPr lIns="137160" tIns="91440" bIns="91440">
              <a:noAutofit/>
            </a:bodyPr>
            <a:lstStyle/>
            <a:p>
              <a:pPr marL="171450" indent="-171450">
                <a:lnSpc>
                  <a:spcPct val="90000"/>
                </a:lnSpc>
                <a:spcBef>
                  <a:spcPts val="0"/>
                </a:spcBef>
                <a:spcAft>
                  <a:spcPts val="0"/>
                </a:spcAft>
                <a:buFont typeface="Arial" panose="020B0604020202020204" pitchFamily="34" charset="0"/>
                <a:buChar char="•"/>
              </a:pPr>
              <a:endParaRPr lang="en-US" sz="850" dirty="0">
                <a:latin typeface="+mn-lt"/>
              </a:endParaRPr>
            </a:p>
          </p:txBody>
        </p:sp>
        <p:grpSp>
          <p:nvGrpSpPr>
            <p:cNvPr id="72" name="Group 71"/>
            <p:cNvGrpSpPr/>
            <p:nvPr/>
          </p:nvGrpSpPr>
          <p:grpSpPr>
            <a:xfrm>
              <a:off x="8658228" y="5118829"/>
              <a:ext cx="316716" cy="295359"/>
              <a:chOff x="4928216" y="2780480"/>
              <a:chExt cx="745374" cy="695113"/>
            </a:xfrm>
            <a:solidFill>
              <a:schemeClr val="tx2"/>
            </a:solidFill>
          </p:grpSpPr>
          <p:sp>
            <p:nvSpPr>
              <p:cNvPr id="73" name="Freeform 174"/>
              <p:cNvSpPr>
                <a:spLocks/>
              </p:cNvSpPr>
              <p:nvPr/>
            </p:nvSpPr>
            <p:spPr bwMode="auto">
              <a:xfrm>
                <a:off x="5073207" y="2780480"/>
                <a:ext cx="600383" cy="530913"/>
              </a:xfrm>
              <a:custGeom>
                <a:avLst/>
                <a:gdLst>
                  <a:gd name="T0" fmla="*/ 944 w 2646"/>
                  <a:gd name="T1" fmla="*/ 2616 h 2618"/>
                  <a:gd name="T2" fmla="*/ 875 w 2646"/>
                  <a:gd name="T3" fmla="*/ 2598 h 2618"/>
                  <a:gd name="T4" fmla="*/ 812 w 2646"/>
                  <a:gd name="T5" fmla="*/ 2562 h 2618"/>
                  <a:gd name="T6" fmla="*/ 82 w 2646"/>
                  <a:gd name="T7" fmla="*/ 1836 h 2618"/>
                  <a:gd name="T8" fmla="*/ 36 w 2646"/>
                  <a:gd name="T9" fmla="*/ 1776 h 2618"/>
                  <a:gd name="T10" fmla="*/ 9 w 2646"/>
                  <a:gd name="T11" fmla="*/ 1709 h 2618"/>
                  <a:gd name="T12" fmla="*/ 0 w 2646"/>
                  <a:gd name="T13" fmla="*/ 1638 h 2618"/>
                  <a:gd name="T14" fmla="*/ 9 w 2646"/>
                  <a:gd name="T15" fmla="*/ 1567 h 2618"/>
                  <a:gd name="T16" fmla="*/ 36 w 2646"/>
                  <a:gd name="T17" fmla="*/ 1500 h 2618"/>
                  <a:gd name="T18" fmla="*/ 82 w 2646"/>
                  <a:gd name="T19" fmla="*/ 1440 h 2618"/>
                  <a:gd name="T20" fmla="*/ 141 w 2646"/>
                  <a:gd name="T21" fmla="*/ 1395 h 2618"/>
                  <a:gd name="T22" fmla="*/ 208 w 2646"/>
                  <a:gd name="T23" fmla="*/ 1368 h 2618"/>
                  <a:gd name="T24" fmla="*/ 279 w 2646"/>
                  <a:gd name="T25" fmla="*/ 1359 h 2618"/>
                  <a:gd name="T26" fmla="*/ 351 w 2646"/>
                  <a:gd name="T27" fmla="*/ 1368 h 2618"/>
                  <a:gd name="T28" fmla="*/ 417 w 2646"/>
                  <a:gd name="T29" fmla="*/ 1395 h 2618"/>
                  <a:gd name="T30" fmla="*/ 477 w 2646"/>
                  <a:gd name="T31" fmla="*/ 1440 h 2618"/>
                  <a:gd name="T32" fmla="*/ 2134 w 2646"/>
                  <a:gd name="T33" fmla="*/ 124 h 2618"/>
                  <a:gd name="T34" fmla="*/ 2185 w 2646"/>
                  <a:gd name="T35" fmla="*/ 68 h 2618"/>
                  <a:gd name="T36" fmla="*/ 2246 w 2646"/>
                  <a:gd name="T37" fmla="*/ 28 h 2618"/>
                  <a:gd name="T38" fmla="*/ 2313 w 2646"/>
                  <a:gd name="T39" fmla="*/ 6 h 2618"/>
                  <a:gd name="T40" fmla="*/ 2385 w 2646"/>
                  <a:gd name="T41" fmla="*/ 0 h 2618"/>
                  <a:gd name="T42" fmla="*/ 2455 w 2646"/>
                  <a:gd name="T43" fmla="*/ 14 h 2618"/>
                  <a:gd name="T44" fmla="*/ 2523 w 2646"/>
                  <a:gd name="T45" fmla="*/ 47 h 2618"/>
                  <a:gd name="T46" fmla="*/ 2579 w 2646"/>
                  <a:gd name="T47" fmla="*/ 97 h 2618"/>
                  <a:gd name="T48" fmla="*/ 2619 w 2646"/>
                  <a:gd name="T49" fmla="*/ 158 h 2618"/>
                  <a:gd name="T50" fmla="*/ 2641 w 2646"/>
                  <a:gd name="T51" fmla="*/ 226 h 2618"/>
                  <a:gd name="T52" fmla="*/ 2646 w 2646"/>
                  <a:gd name="T53" fmla="*/ 297 h 2618"/>
                  <a:gd name="T54" fmla="*/ 2632 w 2646"/>
                  <a:gd name="T55" fmla="*/ 368 h 2618"/>
                  <a:gd name="T56" fmla="*/ 2599 w 2646"/>
                  <a:gd name="T57" fmla="*/ 435 h 2618"/>
                  <a:gd name="T58" fmla="*/ 1191 w 2646"/>
                  <a:gd name="T59" fmla="*/ 2523 h 2618"/>
                  <a:gd name="T60" fmla="*/ 1139 w 2646"/>
                  <a:gd name="T61" fmla="*/ 2570 h 2618"/>
                  <a:gd name="T62" fmla="*/ 1077 w 2646"/>
                  <a:gd name="T63" fmla="*/ 2601 h 2618"/>
                  <a:gd name="T64" fmla="*/ 1008 w 2646"/>
                  <a:gd name="T65" fmla="*/ 2617 h 2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46" h="2618">
                    <a:moveTo>
                      <a:pt x="980" y="2618"/>
                    </a:moveTo>
                    <a:lnTo>
                      <a:pt x="944" y="2616"/>
                    </a:lnTo>
                    <a:lnTo>
                      <a:pt x="909" y="2609"/>
                    </a:lnTo>
                    <a:lnTo>
                      <a:pt x="875" y="2598"/>
                    </a:lnTo>
                    <a:lnTo>
                      <a:pt x="841" y="2582"/>
                    </a:lnTo>
                    <a:lnTo>
                      <a:pt x="812" y="2562"/>
                    </a:lnTo>
                    <a:lnTo>
                      <a:pt x="783" y="2537"/>
                    </a:lnTo>
                    <a:lnTo>
                      <a:pt x="82" y="1836"/>
                    </a:lnTo>
                    <a:lnTo>
                      <a:pt x="57" y="1807"/>
                    </a:lnTo>
                    <a:lnTo>
                      <a:pt x="36" y="1776"/>
                    </a:lnTo>
                    <a:lnTo>
                      <a:pt x="20" y="1743"/>
                    </a:lnTo>
                    <a:lnTo>
                      <a:pt x="9" y="1709"/>
                    </a:lnTo>
                    <a:lnTo>
                      <a:pt x="2" y="1673"/>
                    </a:lnTo>
                    <a:lnTo>
                      <a:pt x="0" y="1638"/>
                    </a:lnTo>
                    <a:lnTo>
                      <a:pt x="2" y="1603"/>
                    </a:lnTo>
                    <a:lnTo>
                      <a:pt x="9" y="1567"/>
                    </a:lnTo>
                    <a:lnTo>
                      <a:pt x="20" y="1533"/>
                    </a:lnTo>
                    <a:lnTo>
                      <a:pt x="36" y="1500"/>
                    </a:lnTo>
                    <a:lnTo>
                      <a:pt x="57" y="1469"/>
                    </a:lnTo>
                    <a:lnTo>
                      <a:pt x="82" y="1440"/>
                    </a:lnTo>
                    <a:lnTo>
                      <a:pt x="110" y="1416"/>
                    </a:lnTo>
                    <a:lnTo>
                      <a:pt x="141" y="1395"/>
                    </a:lnTo>
                    <a:lnTo>
                      <a:pt x="174" y="1379"/>
                    </a:lnTo>
                    <a:lnTo>
                      <a:pt x="208" y="1368"/>
                    </a:lnTo>
                    <a:lnTo>
                      <a:pt x="244" y="1361"/>
                    </a:lnTo>
                    <a:lnTo>
                      <a:pt x="279" y="1359"/>
                    </a:lnTo>
                    <a:lnTo>
                      <a:pt x="315" y="1361"/>
                    </a:lnTo>
                    <a:lnTo>
                      <a:pt x="351" y="1368"/>
                    </a:lnTo>
                    <a:lnTo>
                      <a:pt x="385" y="1379"/>
                    </a:lnTo>
                    <a:lnTo>
                      <a:pt x="417" y="1395"/>
                    </a:lnTo>
                    <a:lnTo>
                      <a:pt x="448" y="1416"/>
                    </a:lnTo>
                    <a:lnTo>
                      <a:pt x="477" y="1440"/>
                    </a:lnTo>
                    <a:lnTo>
                      <a:pt x="939" y="1902"/>
                    </a:lnTo>
                    <a:lnTo>
                      <a:pt x="2134" y="124"/>
                    </a:lnTo>
                    <a:lnTo>
                      <a:pt x="2158" y="93"/>
                    </a:lnTo>
                    <a:lnTo>
                      <a:pt x="2185" y="68"/>
                    </a:lnTo>
                    <a:lnTo>
                      <a:pt x="2214" y="46"/>
                    </a:lnTo>
                    <a:lnTo>
                      <a:pt x="2246" y="28"/>
                    </a:lnTo>
                    <a:lnTo>
                      <a:pt x="2279" y="14"/>
                    </a:lnTo>
                    <a:lnTo>
                      <a:pt x="2313" y="6"/>
                    </a:lnTo>
                    <a:lnTo>
                      <a:pt x="2348" y="1"/>
                    </a:lnTo>
                    <a:lnTo>
                      <a:pt x="2385" y="0"/>
                    </a:lnTo>
                    <a:lnTo>
                      <a:pt x="2420" y="6"/>
                    </a:lnTo>
                    <a:lnTo>
                      <a:pt x="2455" y="14"/>
                    </a:lnTo>
                    <a:lnTo>
                      <a:pt x="2489" y="29"/>
                    </a:lnTo>
                    <a:lnTo>
                      <a:pt x="2523" y="47"/>
                    </a:lnTo>
                    <a:lnTo>
                      <a:pt x="2553" y="71"/>
                    </a:lnTo>
                    <a:lnTo>
                      <a:pt x="2579" y="97"/>
                    </a:lnTo>
                    <a:lnTo>
                      <a:pt x="2601" y="126"/>
                    </a:lnTo>
                    <a:lnTo>
                      <a:pt x="2619" y="158"/>
                    </a:lnTo>
                    <a:lnTo>
                      <a:pt x="2632" y="192"/>
                    </a:lnTo>
                    <a:lnTo>
                      <a:pt x="2641" y="226"/>
                    </a:lnTo>
                    <a:lnTo>
                      <a:pt x="2646" y="261"/>
                    </a:lnTo>
                    <a:lnTo>
                      <a:pt x="2646" y="297"/>
                    </a:lnTo>
                    <a:lnTo>
                      <a:pt x="2641" y="333"/>
                    </a:lnTo>
                    <a:lnTo>
                      <a:pt x="2632" y="368"/>
                    </a:lnTo>
                    <a:lnTo>
                      <a:pt x="2618" y="402"/>
                    </a:lnTo>
                    <a:lnTo>
                      <a:pt x="2599" y="435"/>
                    </a:lnTo>
                    <a:lnTo>
                      <a:pt x="1213" y="2495"/>
                    </a:lnTo>
                    <a:lnTo>
                      <a:pt x="1191" y="2523"/>
                    </a:lnTo>
                    <a:lnTo>
                      <a:pt x="1167" y="2549"/>
                    </a:lnTo>
                    <a:lnTo>
                      <a:pt x="1139" y="2570"/>
                    </a:lnTo>
                    <a:lnTo>
                      <a:pt x="1109" y="2587"/>
                    </a:lnTo>
                    <a:lnTo>
                      <a:pt x="1077" y="2601"/>
                    </a:lnTo>
                    <a:lnTo>
                      <a:pt x="1043" y="2612"/>
                    </a:lnTo>
                    <a:lnTo>
                      <a:pt x="1008" y="2617"/>
                    </a:lnTo>
                    <a:lnTo>
                      <a:pt x="980" y="261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175"/>
              <p:cNvSpPr>
                <a:spLocks/>
              </p:cNvSpPr>
              <p:nvPr/>
            </p:nvSpPr>
            <p:spPr bwMode="auto">
              <a:xfrm>
                <a:off x="4928216" y="2871702"/>
                <a:ext cx="675942" cy="603891"/>
              </a:xfrm>
              <a:custGeom>
                <a:avLst/>
                <a:gdLst>
                  <a:gd name="T0" fmla="*/ 2607 w 2980"/>
                  <a:gd name="T1" fmla="*/ 2421 h 2980"/>
                  <a:gd name="T2" fmla="*/ 2597 w 2980"/>
                  <a:gd name="T3" fmla="*/ 2486 h 2980"/>
                  <a:gd name="T4" fmla="*/ 2563 w 2980"/>
                  <a:gd name="T5" fmla="*/ 2541 h 2980"/>
                  <a:gd name="T6" fmla="*/ 2515 w 2980"/>
                  <a:gd name="T7" fmla="*/ 2582 h 2980"/>
                  <a:gd name="T8" fmla="*/ 2455 w 2980"/>
                  <a:gd name="T9" fmla="*/ 2604 h 2980"/>
                  <a:gd name="T10" fmla="*/ 558 w 2980"/>
                  <a:gd name="T11" fmla="*/ 2607 h 2980"/>
                  <a:gd name="T12" fmla="*/ 493 w 2980"/>
                  <a:gd name="T13" fmla="*/ 2596 h 2980"/>
                  <a:gd name="T14" fmla="*/ 438 w 2980"/>
                  <a:gd name="T15" fmla="*/ 2564 h 2980"/>
                  <a:gd name="T16" fmla="*/ 398 w 2980"/>
                  <a:gd name="T17" fmla="*/ 2515 h 2980"/>
                  <a:gd name="T18" fmla="*/ 375 w 2980"/>
                  <a:gd name="T19" fmla="*/ 2455 h 2980"/>
                  <a:gd name="T20" fmla="*/ 372 w 2980"/>
                  <a:gd name="T21" fmla="*/ 558 h 2980"/>
                  <a:gd name="T22" fmla="*/ 384 w 2980"/>
                  <a:gd name="T23" fmla="*/ 494 h 2980"/>
                  <a:gd name="T24" fmla="*/ 416 w 2980"/>
                  <a:gd name="T25" fmla="*/ 438 h 2980"/>
                  <a:gd name="T26" fmla="*/ 464 w 2980"/>
                  <a:gd name="T27" fmla="*/ 398 h 2980"/>
                  <a:gd name="T28" fmla="*/ 525 w 2980"/>
                  <a:gd name="T29" fmla="*/ 375 h 2980"/>
                  <a:gd name="T30" fmla="*/ 1855 w 2980"/>
                  <a:gd name="T31" fmla="*/ 372 h 2980"/>
                  <a:gd name="T32" fmla="*/ 558 w 2980"/>
                  <a:gd name="T33" fmla="*/ 0 h 2980"/>
                  <a:gd name="T34" fmla="*/ 438 w 2980"/>
                  <a:gd name="T35" fmla="*/ 13 h 2980"/>
                  <a:gd name="T36" fmla="*/ 328 w 2980"/>
                  <a:gd name="T37" fmla="*/ 49 h 2980"/>
                  <a:gd name="T38" fmla="*/ 229 w 2980"/>
                  <a:gd name="T39" fmla="*/ 108 h 2980"/>
                  <a:gd name="T40" fmla="*/ 143 w 2980"/>
                  <a:gd name="T41" fmla="*/ 184 h 2980"/>
                  <a:gd name="T42" fmla="*/ 76 w 2980"/>
                  <a:gd name="T43" fmla="*/ 277 h 2980"/>
                  <a:gd name="T44" fmla="*/ 28 w 2980"/>
                  <a:gd name="T45" fmla="*/ 382 h 2980"/>
                  <a:gd name="T46" fmla="*/ 3 w 2980"/>
                  <a:gd name="T47" fmla="*/ 497 h 2980"/>
                  <a:gd name="T48" fmla="*/ 0 w 2980"/>
                  <a:gd name="T49" fmla="*/ 2421 h 2980"/>
                  <a:gd name="T50" fmla="*/ 13 w 2980"/>
                  <a:gd name="T51" fmla="*/ 2540 h 2980"/>
                  <a:gd name="T52" fmla="*/ 49 w 2980"/>
                  <a:gd name="T53" fmla="*/ 2652 h 2980"/>
                  <a:gd name="T54" fmla="*/ 108 w 2980"/>
                  <a:gd name="T55" fmla="*/ 2751 h 2980"/>
                  <a:gd name="T56" fmla="*/ 184 w 2980"/>
                  <a:gd name="T57" fmla="*/ 2835 h 2980"/>
                  <a:gd name="T58" fmla="*/ 277 w 2980"/>
                  <a:gd name="T59" fmla="*/ 2903 h 2980"/>
                  <a:gd name="T60" fmla="*/ 382 w 2980"/>
                  <a:gd name="T61" fmla="*/ 2951 h 2980"/>
                  <a:gd name="T62" fmla="*/ 497 w 2980"/>
                  <a:gd name="T63" fmla="*/ 2977 h 2980"/>
                  <a:gd name="T64" fmla="*/ 2421 w 2980"/>
                  <a:gd name="T65" fmla="*/ 2980 h 2980"/>
                  <a:gd name="T66" fmla="*/ 2541 w 2980"/>
                  <a:gd name="T67" fmla="*/ 2967 h 2980"/>
                  <a:gd name="T68" fmla="*/ 2652 w 2980"/>
                  <a:gd name="T69" fmla="*/ 2929 h 2980"/>
                  <a:gd name="T70" fmla="*/ 2752 w 2980"/>
                  <a:gd name="T71" fmla="*/ 2872 h 2980"/>
                  <a:gd name="T72" fmla="*/ 2836 w 2980"/>
                  <a:gd name="T73" fmla="*/ 2795 h 2980"/>
                  <a:gd name="T74" fmla="*/ 2903 w 2980"/>
                  <a:gd name="T75" fmla="*/ 2703 h 2980"/>
                  <a:gd name="T76" fmla="*/ 2952 w 2980"/>
                  <a:gd name="T77" fmla="*/ 2597 h 2980"/>
                  <a:gd name="T78" fmla="*/ 2977 w 2980"/>
                  <a:gd name="T79" fmla="*/ 2482 h 2980"/>
                  <a:gd name="T80" fmla="*/ 2980 w 2980"/>
                  <a:gd name="T81" fmla="*/ 1036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80" h="2980">
                    <a:moveTo>
                      <a:pt x="2607" y="1594"/>
                    </a:moveTo>
                    <a:lnTo>
                      <a:pt x="2607" y="2421"/>
                    </a:lnTo>
                    <a:lnTo>
                      <a:pt x="2605" y="2455"/>
                    </a:lnTo>
                    <a:lnTo>
                      <a:pt x="2597" y="2486"/>
                    </a:lnTo>
                    <a:lnTo>
                      <a:pt x="2583" y="2515"/>
                    </a:lnTo>
                    <a:lnTo>
                      <a:pt x="2563" y="2541"/>
                    </a:lnTo>
                    <a:lnTo>
                      <a:pt x="2541" y="2564"/>
                    </a:lnTo>
                    <a:lnTo>
                      <a:pt x="2515" y="2582"/>
                    </a:lnTo>
                    <a:lnTo>
                      <a:pt x="2486" y="2596"/>
                    </a:lnTo>
                    <a:lnTo>
                      <a:pt x="2455" y="2604"/>
                    </a:lnTo>
                    <a:lnTo>
                      <a:pt x="2421" y="2607"/>
                    </a:lnTo>
                    <a:lnTo>
                      <a:pt x="558" y="2607"/>
                    </a:lnTo>
                    <a:lnTo>
                      <a:pt x="525" y="2604"/>
                    </a:lnTo>
                    <a:lnTo>
                      <a:pt x="493" y="2596"/>
                    </a:lnTo>
                    <a:lnTo>
                      <a:pt x="464" y="2582"/>
                    </a:lnTo>
                    <a:lnTo>
                      <a:pt x="438" y="2564"/>
                    </a:lnTo>
                    <a:lnTo>
                      <a:pt x="416" y="2541"/>
                    </a:lnTo>
                    <a:lnTo>
                      <a:pt x="398" y="2515"/>
                    </a:lnTo>
                    <a:lnTo>
                      <a:pt x="384" y="2486"/>
                    </a:lnTo>
                    <a:lnTo>
                      <a:pt x="375" y="2455"/>
                    </a:lnTo>
                    <a:lnTo>
                      <a:pt x="372" y="2421"/>
                    </a:lnTo>
                    <a:lnTo>
                      <a:pt x="372" y="558"/>
                    </a:lnTo>
                    <a:lnTo>
                      <a:pt x="375" y="525"/>
                    </a:lnTo>
                    <a:lnTo>
                      <a:pt x="384" y="494"/>
                    </a:lnTo>
                    <a:lnTo>
                      <a:pt x="398" y="464"/>
                    </a:lnTo>
                    <a:lnTo>
                      <a:pt x="416" y="438"/>
                    </a:lnTo>
                    <a:lnTo>
                      <a:pt x="438" y="416"/>
                    </a:lnTo>
                    <a:lnTo>
                      <a:pt x="464" y="398"/>
                    </a:lnTo>
                    <a:lnTo>
                      <a:pt x="493" y="384"/>
                    </a:lnTo>
                    <a:lnTo>
                      <a:pt x="525" y="375"/>
                    </a:lnTo>
                    <a:lnTo>
                      <a:pt x="558" y="372"/>
                    </a:lnTo>
                    <a:lnTo>
                      <a:pt x="1855" y="372"/>
                    </a:lnTo>
                    <a:lnTo>
                      <a:pt x="2104" y="0"/>
                    </a:lnTo>
                    <a:lnTo>
                      <a:pt x="558" y="0"/>
                    </a:lnTo>
                    <a:lnTo>
                      <a:pt x="497" y="3"/>
                    </a:lnTo>
                    <a:lnTo>
                      <a:pt x="438" y="13"/>
                    </a:lnTo>
                    <a:lnTo>
                      <a:pt x="382" y="28"/>
                    </a:lnTo>
                    <a:lnTo>
                      <a:pt x="328" y="49"/>
                    </a:lnTo>
                    <a:lnTo>
                      <a:pt x="277" y="76"/>
                    </a:lnTo>
                    <a:lnTo>
                      <a:pt x="229" y="108"/>
                    </a:lnTo>
                    <a:lnTo>
                      <a:pt x="184" y="143"/>
                    </a:lnTo>
                    <a:lnTo>
                      <a:pt x="143" y="184"/>
                    </a:lnTo>
                    <a:lnTo>
                      <a:pt x="108" y="229"/>
                    </a:lnTo>
                    <a:lnTo>
                      <a:pt x="76" y="277"/>
                    </a:lnTo>
                    <a:lnTo>
                      <a:pt x="49" y="328"/>
                    </a:lnTo>
                    <a:lnTo>
                      <a:pt x="28" y="382"/>
                    </a:lnTo>
                    <a:lnTo>
                      <a:pt x="13" y="438"/>
                    </a:lnTo>
                    <a:lnTo>
                      <a:pt x="3" y="497"/>
                    </a:lnTo>
                    <a:lnTo>
                      <a:pt x="0" y="558"/>
                    </a:lnTo>
                    <a:lnTo>
                      <a:pt x="0" y="2421"/>
                    </a:lnTo>
                    <a:lnTo>
                      <a:pt x="3" y="2482"/>
                    </a:lnTo>
                    <a:lnTo>
                      <a:pt x="13" y="2540"/>
                    </a:lnTo>
                    <a:lnTo>
                      <a:pt x="28" y="2597"/>
                    </a:lnTo>
                    <a:lnTo>
                      <a:pt x="49" y="2652"/>
                    </a:lnTo>
                    <a:lnTo>
                      <a:pt x="76" y="2703"/>
                    </a:lnTo>
                    <a:lnTo>
                      <a:pt x="108" y="2751"/>
                    </a:lnTo>
                    <a:lnTo>
                      <a:pt x="143" y="2795"/>
                    </a:lnTo>
                    <a:lnTo>
                      <a:pt x="184" y="2835"/>
                    </a:lnTo>
                    <a:lnTo>
                      <a:pt x="229" y="2872"/>
                    </a:lnTo>
                    <a:lnTo>
                      <a:pt x="277" y="2903"/>
                    </a:lnTo>
                    <a:lnTo>
                      <a:pt x="328" y="2929"/>
                    </a:lnTo>
                    <a:lnTo>
                      <a:pt x="382" y="2951"/>
                    </a:lnTo>
                    <a:lnTo>
                      <a:pt x="438" y="2967"/>
                    </a:lnTo>
                    <a:lnTo>
                      <a:pt x="497" y="2977"/>
                    </a:lnTo>
                    <a:lnTo>
                      <a:pt x="558" y="2980"/>
                    </a:lnTo>
                    <a:lnTo>
                      <a:pt x="2421" y="2980"/>
                    </a:lnTo>
                    <a:lnTo>
                      <a:pt x="2482" y="2977"/>
                    </a:lnTo>
                    <a:lnTo>
                      <a:pt x="2541" y="2967"/>
                    </a:lnTo>
                    <a:lnTo>
                      <a:pt x="2598" y="2951"/>
                    </a:lnTo>
                    <a:lnTo>
                      <a:pt x="2652" y="2929"/>
                    </a:lnTo>
                    <a:lnTo>
                      <a:pt x="2703" y="2903"/>
                    </a:lnTo>
                    <a:lnTo>
                      <a:pt x="2752" y="2872"/>
                    </a:lnTo>
                    <a:lnTo>
                      <a:pt x="2795" y="2835"/>
                    </a:lnTo>
                    <a:lnTo>
                      <a:pt x="2836" y="2795"/>
                    </a:lnTo>
                    <a:lnTo>
                      <a:pt x="2872" y="2751"/>
                    </a:lnTo>
                    <a:lnTo>
                      <a:pt x="2903" y="2703"/>
                    </a:lnTo>
                    <a:lnTo>
                      <a:pt x="2930" y="2652"/>
                    </a:lnTo>
                    <a:lnTo>
                      <a:pt x="2952" y="2597"/>
                    </a:lnTo>
                    <a:lnTo>
                      <a:pt x="2968" y="2540"/>
                    </a:lnTo>
                    <a:lnTo>
                      <a:pt x="2977" y="2482"/>
                    </a:lnTo>
                    <a:lnTo>
                      <a:pt x="2980" y="2421"/>
                    </a:lnTo>
                    <a:lnTo>
                      <a:pt x="2980" y="1036"/>
                    </a:lnTo>
                    <a:lnTo>
                      <a:pt x="2607" y="159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pic>
        <p:nvPicPr>
          <p:cNvPr id="7170" name="Picture 2" descr="C:\Dell Data\Dell Pics\Services Imagery\Financial Services\78180592.jpg"/>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r="50837"/>
          <a:stretch/>
        </p:blipFill>
        <p:spPr bwMode="auto">
          <a:xfrm>
            <a:off x="474664" y="2204016"/>
            <a:ext cx="2255837" cy="230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838740"/>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l="1235" r="-1235"/>
          <a:stretch/>
        </p:blipFill>
        <p:spPr>
          <a:xfrm>
            <a:off x="3" y="19084"/>
            <a:ext cx="9258353" cy="5143499"/>
          </a:xfrm>
          <a:prstGeom prst="rect">
            <a:avLst/>
          </a:prstGeom>
        </p:spPr>
      </p:pic>
      <p:sp>
        <p:nvSpPr>
          <p:cNvPr id="6" name="Rounded Rectangle 5"/>
          <p:cNvSpPr/>
          <p:nvPr/>
        </p:nvSpPr>
        <p:spPr>
          <a:xfrm>
            <a:off x="4267200" y="228600"/>
            <a:ext cx="3886200" cy="4210050"/>
          </a:xfrm>
          <a:prstGeom prst="roundRect">
            <a:avLst>
              <a:gd name="adj" fmla="val 1205"/>
            </a:avLst>
          </a:prstGeom>
          <a:solidFill>
            <a:schemeClr val="accent4">
              <a:alpha val="58000"/>
            </a:schemeClr>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a:solidFill>
                <a:srgbClr val="FFFFFF"/>
              </a:solidFill>
              <a:latin typeface="Museo Sans For Dell"/>
            </a:endParaRPr>
          </a:p>
        </p:txBody>
      </p:sp>
      <p:sp>
        <p:nvSpPr>
          <p:cNvPr id="5" name="Content Placeholder 4"/>
          <p:cNvSpPr txBox="1">
            <a:spLocks/>
          </p:cNvSpPr>
          <p:nvPr/>
        </p:nvSpPr>
        <p:spPr>
          <a:xfrm>
            <a:off x="4436442" y="289772"/>
            <a:ext cx="3414336" cy="2269852"/>
          </a:xfrm>
          <a:prstGeom prst="rect">
            <a:avLst/>
          </a:prstGeom>
        </p:spPr>
        <p:txBody>
          <a:bodyPr wrap="square" lIns="0" tIns="0" rIns="0" bIns="0">
            <a:spAutoFit/>
          </a:bodyPr>
          <a:lstStyle>
            <a:lvl1pPr marL="228600" indent="-228600" algn="l" rtl="0" eaLnBrk="1" fontAlgn="base" hangingPunct="1">
              <a:lnSpc>
                <a:spcPct val="90000"/>
              </a:lnSpc>
              <a:spcBef>
                <a:spcPts val="1200"/>
              </a:spcBef>
              <a:spcAft>
                <a:spcPts val="0"/>
              </a:spcAft>
              <a:buClr>
                <a:schemeClr val="bg1"/>
              </a:buClr>
              <a:buFont typeface="Arial" pitchFamily="34" charset="0"/>
              <a:buChar char="•"/>
              <a:defRPr sz="2000">
                <a:solidFill>
                  <a:schemeClr val="tx1"/>
                </a:solidFill>
                <a:latin typeface="+mn-lt"/>
                <a:ea typeface="Museo Sans For Dell" pitchFamily="2" charset="0"/>
                <a:cs typeface="+mn-cs"/>
              </a:defRPr>
            </a:lvl1pPr>
            <a:lvl2pPr marL="574675" indent="-233363" algn="l" rtl="0" eaLnBrk="1" fontAlgn="base" hangingPunct="1">
              <a:lnSpc>
                <a:spcPct val="90000"/>
              </a:lnSpc>
              <a:spcBef>
                <a:spcPts val="300"/>
              </a:spcBef>
              <a:spcAft>
                <a:spcPts val="0"/>
              </a:spcAft>
              <a:buClr>
                <a:schemeClr val="bg1"/>
              </a:buClr>
              <a:buFont typeface="Museo Sans For Dell" pitchFamily="2" charset="0"/>
              <a:buChar char="–"/>
              <a:defRPr sz="1800" baseline="0">
                <a:solidFill>
                  <a:schemeClr val="tx1"/>
                </a:solidFill>
                <a:latin typeface="+mn-lt"/>
                <a:ea typeface="Museo Sans For Dell" pitchFamily="2" charset="0"/>
              </a:defRPr>
            </a:lvl2pPr>
            <a:lvl3pPr marL="909638" indent="-220663" algn="l" rtl="0" eaLnBrk="1" fontAlgn="base" hangingPunct="1">
              <a:lnSpc>
                <a:spcPct val="90000"/>
              </a:lnSpc>
              <a:spcBef>
                <a:spcPts val="300"/>
              </a:spcBef>
              <a:spcAft>
                <a:spcPts val="0"/>
              </a:spcAft>
              <a:buClr>
                <a:schemeClr val="bg1"/>
              </a:buClr>
              <a:buFont typeface="Museo Sans For Dell" pitchFamily="2" charset="0"/>
              <a:buChar char="–"/>
              <a:defRPr sz="1600" baseline="0">
                <a:solidFill>
                  <a:schemeClr val="tx1"/>
                </a:solidFill>
                <a:latin typeface="+mn-lt"/>
                <a:ea typeface="Museo Sans For Dell" pitchFamily="2" charset="0"/>
              </a:defRPr>
            </a:lvl3pPr>
            <a:lvl4pPr marL="1246188" indent="-222250" algn="l" rtl="0" eaLnBrk="1" fontAlgn="base" hangingPunct="1">
              <a:lnSpc>
                <a:spcPct val="90000"/>
              </a:lnSpc>
              <a:spcBef>
                <a:spcPts val="300"/>
              </a:spcBef>
              <a:spcAft>
                <a:spcPts val="0"/>
              </a:spcAft>
              <a:buClr>
                <a:schemeClr val="bg1"/>
              </a:buClr>
              <a:buFont typeface="Museo For Dell 300" pitchFamily="50" charset="0"/>
              <a:buChar char="–"/>
              <a:defRPr sz="1400">
                <a:solidFill>
                  <a:schemeClr val="tx1"/>
                </a:solidFill>
                <a:latin typeface="+mn-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a:lstStyle>
          <a:p>
            <a:pPr marL="285750" indent="-285750">
              <a:lnSpc>
                <a:spcPct val="100000"/>
              </a:lnSpc>
              <a:buClr>
                <a:schemeClr val="tx2">
                  <a:lumMod val="85000"/>
                </a:schemeClr>
              </a:buClr>
            </a:pPr>
            <a:r>
              <a:rPr lang="en-US" sz="1800" dirty="0" smtClean="0">
                <a:solidFill>
                  <a:schemeClr val="tx2"/>
                </a:solidFill>
              </a:rPr>
              <a:t>Selenium Framework</a:t>
            </a:r>
          </a:p>
          <a:p>
            <a:pPr marL="631825" lvl="1" indent="-285750">
              <a:lnSpc>
                <a:spcPct val="100000"/>
              </a:lnSpc>
              <a:buClr>
                <a:schemeClr val="tx2">
                  <a:lumMod val="85000"/>
                </a:schemeClr>
              </a:buClr>
            </a:pPr>
            <a:r>
              <a:rPr lang="en-US" sz="1600" dirty="0" smtClean="0">
                <a:solidFill>
                  <a:schemeClr val="tx2"/>
                </a:solidFill>
              </a:rPr>
              <a:t>Introduction</a:t>
            </a:r>
          </a:p>
          <a:p>
            <a:pPr marL="631825" lvl="1" indent="-285750">
              <a:lnSpc>
                <a:spcPct val="100000"/>
              </a:lnSpc>
              <a:buClr>
                <a:schemeClr val="tx2">
                  <a:lumMod val="85000"/>
                </a:schemeClr>
              </a:buClr>
            </a:pPr>
            <a:r>
              <a:rPr lang="en-US" sz="1600" dirty="0" smtClean="0">
                <a:solidFill>
                  <a:schemeClr val="tx2"/>
                </a:solidFill>
              </a:rPr>
              <a:t>Components</a:t>
            </a:r>
          </a:p>
          <a:p>
            <a:pPr marL="631825" lvl="1" indent="-285750">
              <a:lnSpc>
                <a:spcPct val="100000"/>
              </a:lnSpc>
              <a:buClr>
                <a:schemeClr val="tx2">
                  <a:lumMod val="85000"/>
                </a:schemeClr>
              </a:buClr>
            </a:pPr>
            <a:r>
              <a:rPr lang="en-US" sz="1600" dirty="0" smtClean="0">
                <a:solidFill>
                  <a:schemeClr val="tx2"/>
                </a:solidFill>
              </a:rPr>
              <a:t>Functionality</a:t>
            </a:r>
          </a:p>
          <a:p>
            <a:pPr marL="631825" lvl="1" indent="-285750">
              <a:lnSpc>
                <a:spcPct val="100000"/>
              </a:lnSpc>
              <a:buClr>
                <a:schemeClr val="tx2">
                  <a:lumMod val="85000"/>
                </a:schemeClr>
              </a:buClr>
            </a:pPr>
            <a:r>
              <a:rPr lang="en-US" sz="1600" dirty="0" smtClean="0">
                <a:solidFill>
                  <a:schemeClr val="tx2"/>
                </a:solidFill>
              </a:rPr>
              <a:t>Benefits</a:t>
            </a:r>
          </a:p>
          <a:p>
            <a:pPr marL="631825" lvl="1" indent="-285750">
              <a:lnSpc>
                <a:spcPct val="100000"/>
              </a:lnSpc>
              <a:buClr>
                <a:schemeClr val="tx2">
                  <a:lumMod val="85000"/>
                </a:schemeClr>
              </a:buClr>
            </a:pPr>
            <a:r>
              <a:rPr lang="en-US" sz="1600" dirty="0" smtClean="0">
                <a:solidFill>
                  <a:schemeClr val="tx2"/>
                </a:solidFill>
              </a:rPr>
              <a:t>Improvements</a:t>
            </a:r>
          </a:p>
          <a:p>
            <a:pPr marL="285750" indent="-285750">
              <a:lnSpc>
                <a:spcPct val="150000"/>
              </a:lnSpc>
              <a:buClr>
                <a:schemeClr val="tx2">
                  <a:lumMod val="85000"/>
                </a:schemeClr>
              </a:buClr>
            </a:pPr>
            <a:r>
              <a:rPr lang="en-US" sz="1800" dirty="0" smtClean="0">
                <a:solidFill>
                  <a:schemeClr val="tx2"/>
                </a:solidFill>
              </a:rPr>
              <a:t>Case Studies</a:t>
            </a:r>
            <a:endParaRPr lang="en-US" sz="1800" dirty="0">
              <a:solidFill>
                <a:schemeClr val="tx2"/>
              </a:solidFill>
            </a:endParaRPr>
          </a:p>
        </p:txBody>
      </p:sp>
      <p:sp>
        <p:nvSpPr>
          <p:cNvPr id="8" name="Title 2"/>
          <p:cNvSpPr txBox="1">
            <a:spLocks/>
          </p:cNvSpPr>
          <p:nvPr/>
        </p:nvSpPr>
        <p:spPr>
          <a:xfrm>
            <a:off x="457200" y="342900"/>
            <a:ext cx="2743200" cy="2743200"/>
          </a:xfrm>
          <a:prstGeom prst="roundRect">
            <a:avLst>
              <a:gd name="adj" fmla="val 2752"/>
            </a:avLst>
          </a:prstGeom>
        </p:spPr>
        <p:txBody>
          <a:bodyPr/>
          <a:lstStyle>
            <a:lvl1pPr algn="l" rtl="0" eaLnBrk="1" fontAlgn="base" hangingPunct="1">
              <a:lnSpc>
                <a:spcPct val="90000"/>
              </a:lnSpc>
              <a:spcBef>
                <a:spcPct val="0"/>
              </a:spcBef>
              <a:spcAft>
                <a:spcPct val="0"/>
              </a:spcAft>
              <a:defRPr sz="2400" b="0" cap="none" baseline="0">
                <a:solidFill>
                  <a:schemeClr val="tx2"/>
                </a:solidFill>
                <a:latin typeface="Museo For Dell" pitchFamily="2" charset="0"/>
                <a:ea typeface="Museo For Dell"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6947"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3893"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0841"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7789"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r>
              <a:rPr lang="en-US" sz="3200" dirty="0" smtClean="0">
                <a:solidFill>
                  <a:srgbClr val="FFFFFF"/>
                </a:solidFill>
              </a:rPr>
              <a:t>Contents</a:t>
            </a:r>
            <a:br>
              <a:rPr lang="en-US" sz="3200" dirty="0" smtClean="0">
                <a:solidFill>
                  <a:srgbClr val="FFFFFF"/>
                </a:solidFill>
              </a:rPr>
            </a:br>
            <a:endParaRPr lang="en-US" sz="3200" dirty="0">
              <a:solidFill>
                <a:srgbClr val="FFFFFF"/>
              </a:solidFill>
            </a:endParaRPr>
          </a:p>
        </p:txBody>
      </p:sp>
      <p:sp>
        <p:nvSpPr>
          <p:cNvPr id="10" name="TextBox 9"/>
          <p:cNvSpPr txBox="1"/>
          <p:nvPr/>
        </p:nvSpPr>
        <p:spPr>
          <a:xfrm>
            <a:off x="430712" y="4826970"/>
            <a:ext cx="265176" cy="118872"/>
          </a:xfrm>
          <a:prstGeom prst="rect">
            <a:avLst/>
          </a:prstGeom>
        </p:spPr>
        <p:txBody>
          <a:bodyPr vert="horz" lIns="0" tIns="0" rIns="0" bIns="0" rtlCol="0" anchor="ctr">
            <a:noAutofit/>
          </a:bodyPr>
          <a:lstStyle/>
          <a:p>
            <a:pPr>
              <a:lnSpc>
                <a:spcPct val="90000"/>
              </a:lnSpc>
              <a:buClr>
                <a:srgbClr val="0085C3"/>
              </a:buClr>
            </a:pPr>
            <a:fld id="{58EC7406-F4CC-4ABF-902E-2AF4E70E5C0F}" type="slidenum">
              <a:rPr lang="en-US" sz="800">
                <a:solidFill>
                  <a:srgbClr val="FFFFFF"/>
                </a:solidFill>
                <a:latin typeface="Museo Sans For Dell"/>
              </a:rPr>
              <a:pPr>
                <a:lnSpc>
                  <a:spcPct val="90000"/>
                </a:lnSpc>
                <a:buClr>
                  <a:srgbClr val="0085C3"/>
                </a:buClr>
              </a:pPr>
              <a:t>2</a:t>
            </a:fld>
            <a:endParaRPr lang="en-US" sz="800" dirty="0">
              <a:solidFill>
                <a:srgbClr val="FFFFFF"/>
              </a:solidFill>
              <a:latin typeface="Museo Sans For Dell"/>
            </a:endParaRPr>
          </a:p>
        </p:txBody>
      </p:sp>
    </p:spTree>
    <p:extLst>
      <p:ext uri="{BB962C8B-B14F-4D97-AF65-F5344CB8AC3E}">
        <p14:creationId xmlns:p14="http://schemas.microsoft.com/office/powerpoint/2010/main" val="379459002"/>
      </p:ext>
    </p:extLst>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196172"/>
            <a:ext cx="8248650" cy="360099"/>
          </a:xfrm>
        </p:spPr>
        <p:txBody>
          <a:bodyPr/>
          <a:lstStyle/>
          <a:p>
            <a:r>
              <a:rPr lang="en-US" sz="2600" dirty="0" smtClean="0"/>
              <a:t>JLL</a:t>
            </a:r>
            <a:endParaRPr lang="en-US" sz="2600" dirty="0"/>
          </a:p>
        </p:txBody>
      </p:sp>
      <p:sp>
        <p:nvSpPr>
          <p:cNvPr id="4" name="Rectangle 3"/>
          <p:cNvSpPr/>
          <p:nvPr/>
        </p:nvSpPr>
        <p:spPr>
          <a:xfrm>
            <a:off x="474664" y="1023937"/>
            <a:ext cx="2255837" cy="1180079"/>
          </a:xfrm>
          <a:prstGeom prst="rect">
            <a:avLst/>
          </a:prstGeom>
          <a:solidFill>
            <a:schemeClr val="accent3"/>
          </a:solidFill>
        </p:spPr>
        <p:txBody>
          <a:bodyPr lIns="137160" tIns="137160" bIns="91440">
            <a:noAutofit/>
          </a:bodyPr>
          <a:lstStyle/>
          <a:p>
            <a:pPr marL="0" indent="0">
              <a:spcBef>
                <a:spcPts val="0"/>
              </a:spcBef>
            </a:pPr>
            <a:r>
              <a:rPr lang="en-US" sz="1600" b="1" dirty="0" smtClean="0">
                <a:solidFill>
                  <a:schemeClr val="tx2"/>
                </a:solidFill>
                <a:latin typeface="+mn-lt"/>
              </a:rPr>
              <a:t>Three Testing POCs </a:t>
            </a:r>
            <a:endParaRPr lang="en-US" sz="1600" b="1" dirty="0">
              <a:solidFill>
                <a:schemeClr val="tx2"/>
              </a:solidFill>
              <a:latin typeface="+mn-lt"/>
            </a:endParaRPr>
          </a:p>
          <a:p>
            <a:pPr marL="0" indent="0">
              <a:spcBef>
                <a:spcPts val="0"/>
              </a:spcBef>
            </a:pPr>
            <a:endParaRPr lang="en-US" sz="1200" b="1" dirty="0">
              <a:solidFill>
                <a:schemeClr val="tx2"/>
              </a:solidFill>
              <a:latin typeface="+mn-lt"/>
            </a:endParaRPr>
          </a:p>
          <a:p>
            <a:pPr marL="171450" indent="-171450">
              <a:spcBef>
                <a:spcPts val="0"/>
              </a:spcBef>
              <a:buFont typeface="Arial" panose="020B0604020202020204" pitchFamily="34" charset="0"/>
              <a:buChar char="•"/>
            </a:pPr>
            <a:r>
              <a:rPr lang="en-US" sz="1200" dirty="0">
                <a:solidFill>
                  <a:schemeClr val="tx2"/>
                </a:solidFill>
                <a:latin typeface="+mn-lt"/>
              </a:rPr>
              <a:t>OVLA </a:t>
            </a:r>
            <a:r>
              <a:rPr lang="en-US" sz="1200" dirty="0" smtClean="0">
                <a:solidFill>
                  <a:schemeClr val="tx2"/>
                </a:solidFill>
                <a:latin typeface="+mn-lt"/>
              </a:rPr>
              <a:t>Automation</a:t>
            </a:r>
          </a:p>
          <a:p>
            <a:pPr marL="171450" indent="-171450">
              <a:spcBef>
                <a:spcPts val="0"/>
              </a:spcBef>
              <a:buFont typeface="Arial" panose="020B0604020202020204" pitchFamily="34" charset="0"/>
              <a:buChar char="•"/>
            </a:pPr>
            <a:r>
              <a:rPr lang="en-US" sz="1200" dirty="0" smtClean="0">
                <a:solidFill>
                  <a:schemeClr val="tx2"/>
                </a:solidFill>
                <a:latin typeface="+mn-lt"/>
              </a:rPr>
              <a:t>OLM Automation</a:t>
            </a:r>
          </a:p>
          <a:p>
            <a:pPr marL="171450" indent="-171450">
              <a:spcBef>
                <a:spcPts val="0"/>
              </a:spcBef>
              <a:buFont typeface="Arial" panose="020B0604020202020204" pitchFamily="34" charset="0"/>
              <a:buChar char="•"/>
            </a:pPr>
            <a:r>
              <a:rPr lang="en-US" sz="1200" dirty="0" smtClean="0">
                <a:solidFill>
                  <a:schemeClr val="tx2"/>
                </a:solidFill>
                <a:latin typeface="+mn-lt"/>
              </a:rPr>
              <a:t>JLL German and French</a:t>
            </a:r>
            <a:endParaRPr lang="en-US" sz="1200" dirty="0">
              <a:solidFill>
                <a:schemeClr val="tx2"/>
              </a:solidFill>
              <a:latin typeface="+mn-lt"/>
            </a:endParaRPr>
          </a:p>
        </p:txBody>
      </p:sp>
      <p:sp>
        <p:nvSpPr>
          <p:cNvPr id="5" name="Rectangle 4"/>
          <p:cNvSpPr/>
          <p:nvPr/>
        </p:nvSpPr>
        <p:spPr>
          <a:xfrm>
            <a:off x="2792414" y="1023937"/>
            <a:ext cx="5696760" cy="1862964"/>
          </a:xfrm>
          <a:prstGeom prst="rect">
            <a:avLst/>
          </a:prstGeom>
          <a:solidFill>
            <a:srgbClr val="EEEEEE"/>
          </a:solidFill>
        </p:spPr>
        <p:txBody>
          <a:bodyPr lIns="137160" tIns="91440" rIns="457200" bIns="91440">
            <a:noAutofit/>
          </a:bodyPr>
          <a:lstStyle/>
          <a:p>
            <a:pPr marL="0" indent="0">
              <a:lnSpc>
                <a:spcPct val="90000"/>
              </a:lnSpc>
              <a:spcBef>
                <a:spcPts val="0"/>
              </a:spcBef>
              <a:spcAft>
                <a:spcPts val="600"/>
              </a:spcAft>
            </a:pPr>
            <a:r>
              <a:rPr lang="en-US" sz="1200" b="1" dirty="0">
                <a:solidFill>
                  <a:schemeClr val="bg1"/>
                </a:solidFill>
                <a:latin typeface="+mn-lt"/>
              </a:rPr>
              <a:t>Business </a:t>
            </a:r>
            <a:r>
              <a:rPr lang="en-US" sz="1200" b="1" dirty="0" smtClean="0">
                <a:solidFill>
                  <a:schemeClr val="bg1"/>
                </a:solidFill>
                <a:latin typeface="+mn-lt"/>
              </a:rPr>
              <a:t>Need</a:t>
            </a:r>
          </a:p>
          <a:p>
            <a:pPr lvl="0"/>
            <a:r>
              <a:rPr lang="en-US" sz="900" dirty="0"/>
              <a:t>To Automate Testing by using Selenium Automation tool in order to reduce time and resource. </a:t>
            </a:r>
            <a:r>
              <a:rPr lang="en-US" sz="900" dirty="0" smtClean="0"/>
              <a:t>JLL team </a:t>
            </a:r>
            <a:r>
              <a:rPr lang="en-US" sz="900" dirty="0"/>
              <a:t>were manually testing scenarios like Flat file validation, links validations in the site created, which was more time </a:t>
            </a:r>
            <a:r>
              <a:rPr lang="en-US" sz="900" dirty="0" smtClean="0"/>
              <a:t>consuming when done manually</a:t>
            </a:r>
            <a:r>
              <a:rPr lang="en-US" sz="900" dirty="0"/>
              <a:t>. </a:t>
            </a:r>
            <a:endParaRPr lang="en-US" sz="900" dirty="0" smtClean="0"/>
          </a:p>
          <a:p>
            <a:pPr lvl="0"/>
            <a:endParaRPr lang="en-US" sz="900" dirty="0" smtClean="0"/>
          </a:p>
          <a:p>
            <a:pPr marL="171450" lvl="0" indent="-171450" algn="just">
              <a:buFont typeface="Arial" panose="020B0604020202020204" pitchFamily="34" charset="0"/>
              <a:buChar char="•"/>
            </a:pPr>
            <a:r>
              <a:rPr lang="en-US" sz="900" dirty="0" smtClean="0"/>
              <a:t>Tester </a:t>
            </a:r>
            <a:r>
              <a:rPr lang="en-US" sz="900" dirty="0"/>
              <a:t>needs to validate both the positive </a:t>
            </a:r>
            <a:r>
              <a:rPr lang="en-US" sz="900" dirty="0" smtClean="0"/>
              <a:t>and negative </a:t>
            </a:r>
            <a:r>
              <a:rPr lang="en-US" sz="900" dirty="0"/>
              <a:t>test cases like whether the links which are mentioned to be available </a:t>
            </a:r>
            <a:r>
              <a:rPr lang="en-US" sz="900" dirty="0" smtClean="0"/>
              <a:t>and present.</a:t>
            </a:r>
          </a:p>
          <a:p>
            <a:pPr marL="171450" lvl="0" indent="-171450" algn="just">
              <a:buFont typeface="Arial" panose="020B0604020202020204" pitchFamily="34" charset="0"/>
              <a:buChar char="•"/>
            </a:pPr>
            <a:endParaRPr lang="en-US" sz="900" dirty="0"/>
          </a:p>
          <a:p>
            <a:pPr marL="171450" lvl="0" indent="-171450" algn="just">
              <a:buFont typeface="Arial" panose="020B0604020202020204" pitchFamily="34" charset="0"/>
              <a:buChar char="•"/>
            </a:pPr>
            <a:r>
              <a:rPr lang="en-US" sz="900" dirty="0" smtClean="0"/>
              <a:t>Similarly Flat </a:t>
            </a:r>
            <a:r>
              <a:rPr lang="en-US" sz="900" dirty="0"/>
              <a:t>file validation, a file will be generated </a:t>
            </a:r>
            <a:r>
              <a:rPr lang="en-US" sz="900" dirty="0" smtClean="0"/>
              <a:t>which was tested manually with </a:t>
            </a:r>
            <a:r>
              <a:rPr lang="en-US" sz="900" dirty="0"/>
              <a:t>respect to the requirements. File data should be in the same pattern that is mentioned in the requirements, so we automated by creating the pattern matching technique to validate it.</a:t>
            </a:r>
          </a:p>
          <a:p>
            <a:pPr lvl="0"/>
            <a:endParaRPr lang="en-US" sz="900" dirty="0"/>
          </a:p>
        </p:txBody>
      </p:sp>
      <p:sp>
        <p:nvSpPr>
          <p:cNvPr id="6" name="Rectangle 5"/>
          <p:cNvSpPr/>
          <p:nvPr/>
        </p:nvSpPr>
        <p:spPr>
          <a:xfrm>
            <a:off x="2792414" y="2999678"/>
            <a:ext cx="5696760" cy="1511600"/>
          </a:xfrm>
          <a:prstGeom prst="rect">
            <a:avLst/>
          </a:prstGeom>
          <a:solidFill>
            <a:srgbClr val="EEEEEE"/>
          </a:solidFill>
        </p:spPr>
        <p:txBody>
          <a:bodyPr lIns="137160" tIns="91440" rIns="457200" bIns="91440">
            <a:noAutofit/>
          </a:bodyPr>
          <a:lstStyle/>
          <a:p>
            <a:pPr lvl="0">
              <a:lnSpc>
                <a:spcPct val="90000"/>
              </a:lnSpc>
              <a:spcBef>
                <a:spcPts val="0"/>
              </a:spcBef>
              <a:spcAft>
                <a:spcPts val="600"/>
              </a:spcAft>
            </a:pPr>
            <a:r>
              <a:rPr lang="en-US" sz="1200" b="1" dirty="0" smtClean="0">
                <a:solidFill>
                  <a:schemeClr val="accent2"/>
                </a:solidFill>
                <a:latin typeface="+mn-lt"/>
              </a:rPr>
              <a:t>Scenarios Automated</a:t>
            </a:r>
          </a:p>
          <a:p>
            <a:pPr lvl="0">
              <a:spcBef>
                <a:spcPts val="0"/>
              </a:spcBef>
              <a:spcAft>
                <a:spcPts val="0"/>
              </a:spcAft>
            </a:pPr>
            <a:r>
              <a:rPr lang="en-US" sz="900" dirty="0" smtClean="0"/>
              <a:t>.</a:t>
            </a:r>
            <a:endParaRPr lang="en-US" sz="900" dirty="0"/>
          </a:p>
          <a:p>
            <a:pPr lvl="0">
              <a:spcBef>
                <a:spcPts val="0"/>
              </a:spcBef>
              <a:spcAft>
                <a:spcPts val="600"/>
              </a:spcAft>
            </a:pPr>
            <a:endParaRPr lang="en-US" sz="900" dirty="0" smtClean="0"/>
          </a:p>
          <a:p>
            <a:pPr marL="0" indent="0">
              <a:lnSpc>
                <a:spcPct val="90000"/>
              </a:lnSpc>
              <a:spcBef>
                <a:spcPts val="0"/>
              </a:spcBef>
              <a:spcAft>
                <a:spcPts val="600"/>
              </a:spcAft>
            </a:pPr>
            <a:endParaRPr lang="en-US" sz="1200" b="1" dirty="0" smtClean="0">
              <a:solidFill>
                <a:schemeClr val="accent2"/>
              </a:solidFill>
              <a:latin typeface="+mn-lt"/>
            </a:endParaRPr>
          </a:p>
        </p:txBody>
      </p:sp>
      <p:grpSp>
        <p:nvGrpSpPr>
          <p:cNvPr id="65" name="Group 64"/>
          <p:cNvGrpSpPr/>
          <p:nvPr/>
        </p:nvGrpSpPr>
        <p:grpSpPr>
          <a:xfrm>
            <a:off x="8489174" y="1023936"/>
            <a:ext cx="654827" cy="3487342"/>
            <a:chOff x="8489173" y="1365249"/>
            <a:chExt cx="654827" cy="3930235"/>
          </a:xfrm>
        </p:grpSpPr>
        <p:sp>
          <p:nvSpPr>
            <p:cNvPr id="66" name="Rectangle 65"/>
            <p:cNvSpPr/>
            <p:nvPr/>
          </p:nvSpPr>
          <p:spPr>
            <a:xfrm>
              <a:off x="8489173" y="1365249"/>
              <a:ext cx="654827" cy="3930235"/>
            </a:xfrm>
            <a:prstGeom prst="rect">
              <a:avLst/>
            </a:prstGeom>
            <a:solidFill>
              <a:schemeClr val="bg1"/>
            </a:solidFill>
          </p:spPr>
          <p:txBody>
            <a:bodyPr lIns="137160" tIns="91440" bIns="91440">
              <a:noAutofit/>
            </a:bodyPr>
            <a:lstStyle/>
            <a:p>
              <a:pPr marL="171450" indent="-171450">
                <a:lnSpc>
                  <a:spcPct val="90000"/>
                </a:lnSpc>
                <a:spcBef>
                  <a:spcPts val="0"/>
                </a:spcBef>
                <a:spcAft>
                  <a:spcPts val="0"/>
                </a:spcAft>
                <a:buFont typeface="Arial" panose="020B0604020202020204" pitchFamily="34" charset="0"/>
                <a:buChar char="•"/>
              </a:pPr>
              <a:endParaRPr lang="en-US" sz="850" dirty="0">
                <a:latin typeface="+mn-lt"/>
              </a:endParaRPr>
            </a:p>
          </p:txBody>
        </p:sp>
        <p:grpSp>
          <p:nvGrpSpPr>
            <p:cNvPr id="67" name="Group 64"/>
            <p:cNvGrpSpPr>
              <a:grpSpLocks noChangeAspect="1"/>
            </p:cNvGrpSpPr>
            <p:nvPr/>
          </p:nvGrpSpPr>
          <p:grpSpPr bwMode="auto">
            <a:xfrm>
              <a:off x="8612778" y="2048374"/>
              <a:ext cx="407616" cy="342274"/>
              <a:chOff x="3323" y="757"/>
              <a:chExt cx="655" cy="550"/>
            </a:xfrm>
            <a:solidFill>
              <a:schemeClr val="tx2"/>
            </a:solidFill>
          </p:grpSpPr>
          <p:sp>
            <p:nvSpPr>
              <p:cNvPr id="80" name="Freeform 65"/>
              <p:cNvSpPr>
                <a:spLocks/>
              </p:cNvSpPr>
              <p:nvPr/>
            </p:nvSpPr>
            <p:spPr bwMode="auto">
              <a:xfrm>
                <a:off x="3680" y="964"/>
                <a:ext cx="143" cy="60"/>
              </a:xfrm>
              <a:custGeom>
                <a:avLst/>
                <a:gdLst>
                  <a:gd name="T0" fmla="*/ 1113 w 1408"/>
                  <a:gd name="T1" fmla="*/ 0 h 590"/>
                  <a:gd name="T2" fmla="*/ 296 w 1408"/>
                  <a:gd name="T3" fmla="*/ 0 h 590"/>
                  <a:gd name="T4" fmla="*/ 0 w 1408"/>
                  <a:gd name="T5" fmla="*/ 295 h 590"/>
                  <a:gd name="T6" fmla="*/ 296 w 1408"/>
                  <a:gd name="T7" fmla="*/ 590 h 590"/>
                  <a:gd name="T8" fmla="*/ 1113 w 1408"/>
                  <a:gd name="T9" fmla="*/ 590 h 590"/>
                  <a:gd name="T10" fmla="*/ 1408 w 1408"/>
                  <a:gd name="T11" fmla="*/ 295 h 590"/>
                  <a:gd name="T12" fmla="*/ 1113 w 1408"/>
                  <a:gd name="T13" fmla="*/ 0 h 590"/>
                </a:gdLst>
                <a:ahLst/>
                <a:cxnLst>
                  <a:cxn ang="0">
                    <a:pos x="T0" y="T1"/>
                  </a:cxn>
                  <a:cxn ang="0">
                    <a:pos x="T2" y="T3"/>
                  </a:cxn>
                  <a:cxn ang="0">
                    <a:pos x="T4" y="T5"/>
                  </a:cxn>
                  <a:cxn ang="0">
                    <a:pos x="T6" y="T7"/>
                  </a:cxn>
                  <a:cxn ang="0">
                    <a:pos x="T8" y="T9"/>
                  </a:cxn>
                  <a:cxn ang="0">
                    <a:pos x="T10" y="T11"/>
                  </a:cxn>
                  <a:cxn ang="0">
                    <a:pos x="T12" y="T13"/>
                  </a:cxn>
                </a:cxnLst>
                <a:rect l="0" t="0" r="r" b="b"/>
                <a:pathLst>
                  <a:path w="1408" h="590">
                    <a:moveTo>
                      <a:pt x="1113" y="0"/>
                    </a:moveTo>
                    <a:lnTo>
                      <a:pt x="296" y="0"/>
                    </a:lnTo>
                    <a:cubicBezTo>
                      <a:pt x="133" y="0"/>
                      <a:pt x="0" y="132"/>
                      <a:pt x="0" y="295"/>
                    </a:cubicBezTo>
                    <a:cubicBezTo>
                      <a:pt x="0" y="458"/>
                      <a:pt x="133" y="590"/>
                      <a:pt x="296" y="590"/>
                    </a:cubicBezTo>
                    <a:lnTo>
                      <a:pt x="1113" y="590"/>
                    </a:lnTo>
                    <a:cubicBezTo>
                      <a:pt x="1276" y="590"/>
                      <a:pt x="1408" y="458"/>
                      <a:pt x="1408" y="295"/>
                    </a:cubicBezTo>
                    <a:cubicBezTo>
                      <a:pt x="1408" y="132"/>
                      <a:pt x="1276" y="0"/>
                      <a:pt x="11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66"/>
              <p:cNvSpPr>
                <a:spLocks noEditPoints="1"/>
              </p:cNvSpPr>
              <p:nvPr/>
            </p:nvSpPr>
            <p:spPr bwMode="auto">
              <a:xfrm>
                <a:off x="3323" y="836"/>
                <a:ext cx="655" cy="471"/>
              </a:xfrm>
              <a:custGeom>
                <a:avLst/>
                <a:gdLst>
                  <a:gd name="T0" fmla="*/ 5419 w 6450"/>
                  <a:gd name="T1" fmla="*/ 333 h 4660"/>
                  <a:gd name="T2" fmla="*/ 4241 w 6450"/>
                  <a:gd name="T3" fmla="*/ 0 h 4660"/>
                  <a:gd name="T4" fmla="*/ 3424 w 6450"/>
                  <a:gd name="T5" fmla="*/ 333 h 4660"/>
                  <a:gd name="T6" fmla="*/ 2624 w 6450"/>
                  <a:gd name="T7" fmla="*/ 317 h 4660"/>
                  <a:gd name="T8" fmla="*/ 1525 w 6450"/>
                  <a:gd name="T9" fmla="*/ 883 h 4660"/>
                  <a:gd name="T10" fmla="*/ 1276 w 6450"/>
                  <a:gd name="T11" fmla="*/ 2585 h 4660"/>
                  <a:gd name="T12" fmla="*/ 151 w 6450"/>
                  <a:gd name="T13" fmla="*/ 3708 h 4660"/>
                  <a:gd name="T14" fmla="*/ 255 w 6450"/>
                  <a:gd name="T15" fmla="*/ 4473 h 4660"/>
                  <a:gd name="T16" fmla="*/ 818 w 6450"/>
                  <a:gd name="T17" fmla="*/ 4374 h 4660"/>
                  <a:gd name="T18" fmla="*/ 1895 w 6450"/>
                  <a:gd name="T19" fmla="*/ 3302 h 4660"/>
                  <a:gd name="T20" fmla="*/ 2940 w 6450"/>
                  <a:gd name="T21" fmla="*/ 3542 h 4660"/>
                  <a:gd name="T22" fmla="*/ 3424 w 6450"/>
                  <a:gd name="T23" fmla="*/ 4660 h 4660"/>
                  <a:gd name="T24" fmla="*/ 6450 w 6450"/>
                  <a:gd name="T25" fmla="*/ 4176 h 4660"/>
                  <a:gd name="T26" fmla="*/ 5966 w 6450"/>
                  <a:gd name="T27" fmla="*/ 333 h 4660"/>
                  <a:gd name="T28" fmla="*/ 1892 w 6450"/>
                  <a:gd name="T29" fmla="*/ 2800 h 4660"/>
                  <a:gd name="T30" fmla="*/ 1679 w 6450"/>
                  <a:gd name="T31" fmla="*/ 1352 h 4660"/>
                  <a:gd name="T32" fmla="*/ 2760 w 6450"/>
                  <a:gd name="T33" fmla="*/ 705 h 4660"/>
                  <a:gd name="T34" fmla="*/ 3627 w 6450"/>
                  <a:gd name="T35" fmla="*/ 1065 h 4660"/>
                  <a:gd name="T36" fmla="*/ 3987 w 6450"/>
                  <a:gd name="T37" fmla="*/ 1932 h 4660"/>
                  <a:gd name="T38" fmla="*/ 3252 w 6450"/>
                  <a:gd name="T39" fmla="*/ 3056 h 4660"/>
                  <a:gd name="T40" fmla="*/ 1892 w 6450"/>
                  <a:gd name="T41" fmla="*/ 2800 h 4660"/>
                  <a:gd name="T42" fmla="*/ 6208 w 6450"/>
                  <a:gd name="T43" fmla="*/ 4176 h 4660"/>
                  <a:gd name="T44" fmla="*/ 3424 w 6450"/>
                  <a:gd name="T45" fmla="*/ 4418 h 4660"/>
                  <a:gd name="T46" fmla="*/ 3182 w 6450"/>
                  <a:gd name="T47" fmla="*/ 3496 h 4660"/>
                  <a:gd name="T48" fmla="*/ 3997 w 6450"/>
                  <a:gd name="T49" fmla="*/ 2980 h 4660"/>
                  <a:gd name="T50" fmla="*/ 4627 w 6450"/>
                  <a:gd name="T51" fmla="*/ 2973 h 4660"/>
                  <a:gd name="T52" fmla="*/ 4627 w 6450"/>
                  <a:gd name="T53" fmla="*/ 2383 h 4660"/>
                  <a:gd name="T54" fmla="*/ 4379 w 6450"/>
                  <a:gd name="T55" fmla="*/ 1997 h 4660"/>
                  <a:gd name="T56" fmla="*/ 4922 w 6450"/>
                  <a:gd name="T57" fmla="*/ 1702 h 4660"/>
                  <a:gd name="T58" fmla="*/ 4293 w 6450"/>
                  <a:gd name="T59" fmla="*/ 1407 h 4660"/>
                  <a:gd name="T60" fmla="*/ 3905 w 6450"/>
                  <a:gd name="T61" fmla="*/ 786 h 4660"/>
                  <a:gd name="T62" fmla="*/ 3878 w 6450"/>
                  <a:gd name="T63" fmla="*/ 575 h 4660"/>
                  <a:gd name="T64" fmla="*/ 4241 w 6450"/>
                  <a:gd name="T65" fmla="*/ 953 h 4660"/>
                  <a:gd name="T66" fmla="*/ 5421 w 6450"/>
                  <a:gd name="T67" fmla="*/ 590 h 4660"/>
                  <a:gd name="T68" fmla="*/ 5966 w 6450"/>
                  <a:gd name="T69" fmla="*/ 575 h 4660"/>
                  <a:gd name="T70" fmla="*/ 6208 w 6450"/>
                  <a:gd name="T71" fmla="*/ 4176 h 4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50" h="4660">
                    <a:moveTo>
                      <a:pt x="5966" y="333"/>
                    </a:moveTo>
                    <a:lnTo>
                      <a:pt x="5419" y="333"/>
                    </a:lnTo>
                    <a:cubicBezTo>
                      <a:pt x="5404" y="147"/>
                      <a:pt x="5248" y="0"/>
                      <a:pt x="5058" y="0"/>
                    </a:cubicBezTo>
                    <a:lnTo>
                      <a:pt x="4241" y="0"/>
                    </a:lnTo>
                    <a:cubicBezTo>
                      <a:pt x="4050" y="0"/>
                      <a:pt x="3895" y="147"/>
                      <a:pt x="3879" y="333"/>
                    </a:cubicBezTo>
                    <a:lnTo>
                      <a:pt x="3424" y="333"/>
                    </a:lnTo>
                    <a:cubicBezTo>
                      <a:pt x="3350" y="333"/>
                      <a:pt x="3281" y="350"/>
                      <a:pt x="3219" y="379"/>
                    </a:cubicBezTo>
                    <a:cubicBezTo>
                      <a:pt x="3027" y="323"/>
                      <a:pt x="2826" y="301"/>
                      <a:pt x="2624" y="317"/>
                    </a:cubicBezTo>
                    <a:cubicBezTo>
                      <a:pt x="2231" y="350"/>
                      <a:pt x="1877" y="523"/>
                      <a:pt x="1614" y="786"/>
                    </a:cubicBezTo>
                    <a:cubicBezTo>
                      <a:pt x="1583" y="817"/>
                      <a:pt x="1553" y="849"/>
                      <a:pt x="1525" y="883"/>
                    </a:cubicBezTo>
                    <a:cubicBezTo>
                      <a:pt x="1284" y="1165"/>
                      <a:pt x="1139" y="1532"/>
                      <a:pt x="1139" y="1932"/>
                    </a:cubicBezTo>
                    <a:cubicBezTo>
                      <a:pt x="1139" y="2165"/>
                      <a:pt x="1188" y="2385"/>
                      <a:pt x="1276" y="2585"/>
                    </a:cubicBezTo>
                    <a:cubicBezTo>
                      <a:pt x="1188" y="2672"/>
                      <a:pt x="1088" y="2771"/>
                      <a:pt x="1003" y="2856"/>
                    </a:cubicBezTo>
                    <a:cubicBezTo>
                      <a:pt x="719" y="3140"/>
                      <a:pt x="435" y="3424"/>
                      <a:pt x="151" y="3708"/>
                    </a:cubicBezTo>
                    <a:cubicBezTo>
                      <a:pt x="57" y="3801"/>
                      <a:pt x="0" y="3920"/>
                      <a:pt x="0" y="4055"/>
                    </a:cubicBezTo>
                    <a:cubicBezTo>
                      <a:pt x="0" y="4229"/>
                      <a:pt x="100" y="4393"/>
                      <a:pt x="255" y="4473"/>
                    </a:cubicBezTo>
                    <a:cubicBezTo>
                      <a:pt x="323" y="4508"/>
                      <a:pt x="397" y="4526"/>
                      <a:pt x="471" y="4526"/>
                    </a:cubicBezTo>
                    <a:cubicBezTo>
                      <a:pt x="605" y="4526"/>
                      <a:pt x="724" y="4468"/>
                      <a:pt x="818" y="4374"/>
                    </a:cubicBezTo>
                    <a:cubicBezTo>
                      <a:pt x="1102" y="4090"/>
                      <a:pt x="1386" y="3806"/>
                      <a:pt x="1670" y="3522"/>
                    </a:cubicBezTo>
                    <a:cubicBezTo>
                      <a:pt x="1770" y="3422"/>
                      <a:pt x="1833" y="3361"/>
                      <a:pt x="1895" y="3302"/>
                    </a:cubicBezTo>
                    <a:cubicBezTo>
                      <a:pt x="2110" y="3437"/>
                      <a:pt x="2357" y="3525"/>
                      <a:pt x="2624" y="3547"/>
                    </a:cubicBezTo>
                    <a:cubicBezTo>
                      <a:pt x="2729" y="3556"/>
                      <a:pt x="2835" y="3554"/>
                      <a:pt x="2940" y="3542"/>
                    </a:cubicBezTo>
                    <a:lnTo>
                      <a:pt x="2940" y="4176"/>
                    </a:lnTo>
                    <a:cubicBezTo>
                      <a:pt x="2940" y="4443"/>
                      <a:pt x="3157" y="4660"/>
                      <a:pt x="3424" y="4660"/>
                    </a:cubicBezTo>
                    <a:lnTo>
                      <a:pt x="5966" y="4660"/>
                    </a:lnTo>
                    <a:cubicBezTo>
                      <a:pt x="6233" y="4660"/>
                      <a:pt x="6450" y="4443"/>
                      <a:pt x="6450" y="4176"/>
                    </a:cubicBezTo>
                    <a:lnTo>
                      <a:pt x="6450" y="817"/>
                    </a:lnTo>
                    <a:cubicBezTo>
                      <a:pt x="6450" y="550"/>
                      <a:pt x="6233" y="333"/>
                      <a:pt x="5966" y="333"/>
                    </a:cubicBezTo>
                    <a:close/>
                    <a:moveTo>
                      <a:pt x="1892" y="2800"/>
                    </a:moveTo>
                    <a:lnTo>
                      <a:pt x="1892" y="2800"/>
                    </a:lnTo>
                    <a:cubicBezTo>
                      <a:pt x="1670" y="2578"/>
                      <a:pt x="1533" y="2271"/>
                      <a:pt x="1533" y="1932"/>
                    </a:cubicBezTo>
                    <a:cubicBezTo>
                      <a:pt x="1533" y="1722"/>
                      <a:pt x="1586" y="1524"/>
                      <a:pt x="1679" y="1352"/>
                    </a:cubicBezTo>
                    <a:cubicBezTo>
                      <a:pt x="1736" y="1246"/>
                      <a:pt x="1808" y="1149"/>
                      <a:pt x="1892" y="1065"/>
                    </a:cubicBezTo>
                    <a:cubicBezTo>
                      <a:pt x="2114" y="843"/>
                      <a:pt x="2421" y="705"/>
                      <a:pt x="2760" y="705"/>
                    </a:cubicBezTo>
                    <a:cubicBezTo>
                      <a:pt x="2935" y="705"/>
                      <a:pt x="3102" y="742"/>
                      <a:pt x="3252" y="808"/>
                    </a:cubicBezTo>
                    <a:cubicBezTo>
                      <a:pt x="3393" y="870"/>
                      <a:pt x="3520" y="958"/>
                      <a:pt x="3627" y="1065"/>
                    </a:cubicBezTo>
                    <a:cubicBezTo>
                      <a:pt x="3712" y="1149"/>
                      <a:pt x="3784" y="1246"/>
                      <a:pt x="3841" y="1352"/>
                    </a:cubicBezTo>
                    <a:cubicBezTo>
                      <a:pt x="3934" y="1524"/>
                      <a:pt x="3987" y="1722"/>
                      <a:pt x="3987" y="1932"/>
                    </a:cubicBezTo>
                    <a:cubicBezTo>
                      <a:pt x="3987" y="2271"/>
                      <a:pt x="3849" y="2578"/>
                      <a:pt x="3627" y="2800"/>
                    </a:cubicBezTo>
                    <a:cubicBezTo>
                      <a:pt x="3520" y="2907"/>
                      <a:pt x="3393" y="2995"/>
                      <a:pt x="3252" y="3056"/>
                    </a:cubicBezTo>
                    <a:cubicBezTo>
                      <a:pt x="3102" y="3122"/>
                      <a:pt x="2935" y="3159"/>
                      <a:pt x="2760" y="3159"/>
                    </a:cubicBezTo>
                    <a:cubicBezTo>
                      <a:pt x="2421" y="3159"/>
                      <a:pt x="2114" y="3022"/>
                      <a:pt x="1892" y="2800"/>
                    </a:cubicBezTo>
                    <a:close/>
                    <a:moveTo>
                      <a:pt x="6208" y="4176"/>
                    </a:moveTo>
                    <a:lnTo>
                      <a:pt x="6208" y="4176"/>
                    </a:lnTo>
                    <a:cubicBezTo>
                      <a:pt x="6208" y="4310"/>
                      <a:pt x="6099" y="4418"/>
                      <a:pt x="5966" y="4418"/>
                    </a:cubicBezTo>
                    <a:lnTo>
                      <a:pt x="3424" y="4418"/>
                    </a:lnTo>
                    <a:cubicBezTo>
                      <a:pt x="3290" y="4418"/>
                      <a:pt x="3182" y="4310"/>
                      <a:pt x="3182" y="4176"/>
                    </a:cubicBezTo>
                    <a:lnTo>
                      <a:pt x="3182" y="3496"/>
                    </a:lnTo>
                    <a:cubicBezTo>
                      <a:pt x="3453" y="3422"/>
                      <a:pt x="3704" y="3280"/>
                      <a:pt x="3905" y="3079"/>
                    </a:cubicBezTo>
                    <a:cubicBezTo>
                      <a:pt x="3937" y="3047"/>
                      <a:pt x="3968" y="3014"/>
                      <a:pt x="3997" y="2980"/>
                    </a:cubicBezTo>
                    <a:cubicBezTo>
                      <a:pt x="3998" y="2978"/>
                      <a:pt x="4000" y="2975"/>
                      <a:pt x="4002" y="2973"/>
                    </a:cubicBezTo>
                    <a:lnTo>
                      <a:pt x="4627" y="2973"/>
                    </a:lnTo>
                    <a:cubicBezTo>
                      <a:pt x="4790" y="2973"/>
                      <a:pt x="4922" y="2841"/>
                      <a:pt x="4922" y="2678"/>
                    </a:cubicBezTo>
                    <a:cubicBezTo>
                      <a:pt x="4922" y="2515"/>
                      <a:pt x="4790" y="2383"/>
                      <a:pt x="4627" y="2383"/>
                    </a:cubicBezTo>
                    <a:lnTo>
                      <a:pt x="4317" y="2383"/>
                    </a:lnTo>
                    <a:cubicBezTo>
                      <a:pt x="4352" y="2260"/>
                      <a:pt x="4374" y="2131"/>
                      <a:pt x="4379" y="1997"/>
                    </a:cubicBezTo>
                    <a:lnTo>
                      <a:pt x="4627" y="1997"/>
                    </a:lnTo>
                    <a:cubicBezTo>
                      <a:pt x="4790" y="1997"/>
                      <a:pt x="4922" y="1865"/>
                      <a:pt x="4922" y="1702"/>
                    </a:cubicBezTo>
                    <a:cubicBezTo>
                      <a:pt x="4922" y="1539"/>
                      <a:pt x="4790" y="1407"/>
                      <a:pt x="4627" y="1407"/>
                    </a:cubicBezTo>
                    <a:lnTo>
                      <a:pt x="4293" y="1407"/>
                    </a:lnTo>
                    <a:cubicBezTo>
                      <a:pt x="4227" y="1213"/>
                      <a:pt x="4125" y="1036"/>
                      <a:pt x="3995" y="883"/>
                    </a:cubicBezTo>
                    <a:cubicBezTo>
                      <a:pt x="3966" y="849"/>
                      <a:pt x="3936" y="817"/>
                      <a:pt x="3905" y="786"/>
                    </a:cubicBezTo>
                    <a:cubicBezTo>
                      <a:pt x="3825" y="706"/>
                      <a:pt x="3737" y="636"/>
                      <a:pt x="3644" y="575"/>
                    </a:cubicBezTo>
                    <a:lnTo>
                      <a:pt x="3878" y="575"/>
                    </a:lnTo>
                    <a:lnTo>
                      <a:pt x="3878" y="590"/>
                    </a:lnTo>
                    <a:cubicBezTo>
                      <a:pt x="3878" y="791"/>
                      <a:pt x="4040" y="953"/>
                      <a:pt x="4241" y="953"/>
                    </a:cubicBezTo>
                    <a:lnTo>
                      <a:pt x="5058" y="953"/>
                    </a:lnTo>
                    <a:cubicBezTo>
                      <a:pt x="5258" y="953"/>
                      <a:pt x="5421" y="791"/>
                      <a:pt x="5421" y="590"/>
                    </a:cubicBezTo>
                    <a:lnTo>
                      <a:pt x="5421" y="575"/>
                    </a:lnTo>
                    <a:lnTo>
                      <a:pt x="5966" y="575"/>
                    </a:lnTo>
                    <a:cubicBezTo>
                      <a:pt x="6099" y="575"/>
                      <a:pt x="6208" y="684"/>
                      <a:pt x="6208" y="817"/>
                    </a:cubicBezTo>
                    <a:lnTo>
                      <a:pt x="6208" y="41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67"/>
              <p:cNvSpPr>
                <a:spLocks/>
              </p:cNvSpPr>
              <p:nvPr/>
            </p:nvSpPr>
            <p:spPr bwMode="auto">
              <a:xfrm>
                <a:off x="3845" y="949"/>
                <a:ext cx="72" cy="76"/>
              </a:xfrm>
              <a:custGeom>
                <a:avLst/>
                <a:gdLst>
                  <a:gd name="T0" fmla="*/ 604 w 711"/>
                  <a:gd name="T1" fmla="*/ 16 h 748"/>
                  <a:gd name="T2" fmla="*/ 540 w 711"/>
                  <a:gd name="T3" fmla="*/ 48 h 748"/>
                  <a:gd name="T4" fmla="*/ 476 w 711"/>
                  <a:gd name="T5" fmla="*/ 117 h 748"/>
                  <a:gd name="T6" fmla="*/ 372 w 711"/>
                  <a:gd name="T7" fmla="*/ 263 h 748"/>
                  <a:gd name="T8" fmla="*/ 256 w 711"/>
                  <a:gd name="T9" fmla="*/ 443 h 748"/>
                  <a:gd name="T10" fmla="*/ 176 w 711"/>
                  <a:gd name="T11" fmla="*/ 555 h 748"/>
                  <a:gd name="T12" fmla="*/ 147 w 711"/>
                  <a:gd name="T13" fmla="*/ 506 h 748"/>
                  <a:gd name="T14" fmla="*/ 134 w 711"/>
                  <a:gd name="T15" fmla="*/ 471 h 748"/>
                  <a:gd name="T16" fmla="*/ 118 w 711"/>
                  <a:gd name="T17" fmla="*/ 443 h 748"/>
                  <a:gd name="T18" fmla="*/ 101 w 711"/>
                  <a:gd name="T19" fmla="*/ 437 h 748"/>
                  <a:gd name="T20" fmla="*/ 34 w 711"/>
                  <a:gd name="T21" fmla="*/ 461 h 748"/>
                  <a:gd name="T22" fmla="*/ 0 w 711"/>
                  <a:gd name="T23" fmla="*/ 515 h 748"/>
                  <a:gd name="T24" fmla="*/ 16 w 711"/>
                  <a:gd name="T25" fmla="*/ 586 h 748"/>
                  <a:gd name="T26" fmla="*/ 18 w 711"/>
                  <a:gd name="T27" fmla="*/ 593 h 748"/>
                  <a:gd name="T28" fmla="*/ 42 w 711"/>
                  <a:gd name="T29" fmla="*/ 671 h 748"/>
                  <a:gd name="T30" fmla="*/ 64 w 711"/>
                  <a:gd name="T31" fmla="*/ 713 h 748"/>
                  <a:gd name="T32" fmla="*/ 95 w 711"/>
                  <a:gd name="T33" fmla="*/ 740 h 748"/>
                  <a:gd name="T34" fmla="*/ 138 w 711"/>
                  <a:gd name="T35" fmla="*/ 748 h 748"/>
                  <a:gd name="T36" fmla="*/ 232 w 711"/>
                  <a:gd name="T37" fmla="*/ 681 h 748"/>
                  <a:gd name="T38" fmla="*/ 250 w 711"/>
                  <a:gd name="T39" fmla="*/ 647 h 748"/>
                  <a:gd name="T40" fmla="*/ 463 w 711"/>
                  <a:gd name="T41" fmla="*/ 323 h 748"/>
                  <a:gd name="T42" fmla="*/ 711 w 711"/>
                  <a:gd name="T43" fmla="*/ 18 h 748"/>
                  <a:gd name="T44" fmla="*/ 704 w 711"/>
                  <a:gd name="T45" fmla="*/ 0 h 748"/>
                  <a:gd name="T46" fmla="*/ 604 w 711"/>
                  <a:gd name="T47" fmla="*/ 16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1" h="748">
                    <a:moveTo>
                      <a:pt x="604" y="16"/>
                    </a:moveTo>
                    <a:cubicBezTo>
                      <a:pt x="578" y="24"/>
                      <a:pt x="556" y="34"/>
                      <a:pt x="540" y="48"/>
                    </a:cubicBezTo>
                    <a:cubicBezTo>
                      <a:pt x="521" y="64"/>
                      <a:pt x="499" y="87"/>
                      <a:pt x="476" y="117"/>
                    </a:cubicBezTo>
                    <a:cubicBezTo>
                      <a:pt x="452" y="147"/>
                      <a:pt x="417" y="196"/>
                      <a:pt x="372" y="263"/>
                    </a:cubicBezTo>
                    <a:cubicBezTo>
                      <a:pt x="340" y="312"/>
                      <a:pt x="301" y="372"/>
                      <a:pt x="256" y="443"/>
                    </a:cubicBezTo>
                    <a:cubicBezTo>
                      <a:pt x="209" y="517"/>
                      <a:pt x="182" y="555"/>
                      <a:pt x="176" y="555"/>
                    </a:cubicBezTo>
                    <a:cubicBezTo>
                      <a:pt x="168" y="555"/>
                      <a:pt x="158" y="538"/>
                      <a:pt x="147" y="506"/>
                    </a:cubicBezTo>
                    <a:cubicBezTo>
                      <a:pt x="141" y="491"/>
                      <a:pt x="137" y="479"/>
                      <a:pt x="134" y="471"/>
                    </a:cubicBezTo>
                    <a:cubicBezTo>
                      <a:pt x="128" y="457"/>
                      <a:pt x="123" y="448"/>
                      <a:pt x="118" y="443"/>
                    </a:cubicBezTo>
                    <a:cubicBezTo>
                      <a:pt x="114" y="439"/>
                      <a:pt x="108" y="437"/>
                      <a:pt x="101" y="437"/>
                    </a:cubicBezTo>
                    <a:cubicBezTo>
                      <a:pt x="79" y="437"/>
                      <a:pt x="57" y="445"/>
                      <a:pt x="34" y="461"/>
                    </a:cubicBezTo>
                    <a:cubicBezTo>
                      <a:pt x="11" y="477"/>
                      <a:pt x="0" y="495"/>
                      <a:pt x="0" y="515"/>
                    </a:cubicBezTo>
                    <a:cubicBezTo>
                      <a:pt x="0" y="524"/>
                      <a:pt x="5" y="548"/>
                      <a:pt x="16" y="586"/>
                    </a:cubicBezTo>
                    <a:cubicBezTo>
                      <a:pt x="17" y="589"/>
                      <a:pt x="17" y="591"/>
                      <a:pt x="18" y="593"/>
                    </a:cubicBezTo>
                    <a:cubicBezTo>
                      <a:pt x="27" y="627"/>
                      <a:pt x="35" y="653"/>
                      <a:pt x="42" y="671"/>
                    </a:cubicBezTo>
                    <a:cubicBezTo>
                      <a:pt x="49" y="688"/>
                      <a:pt x="56" y="702"/>
                      <a:pt x="64" y="713"/>
                    </a:cubicBezTo>
                    <a:cubicBezTo>
                      <a:pt x="73" y="726"/>
                      <a:pt x="84" y="735"/>
                      <a:pt x="95" y="740"/>
                    </a:cubicBezTo>
                    <a:cubicBezTo>
                      <a:pt x="106" y="745"/>
                      <a:pt x="121" y="748"/>
                      <a:pt x="138" y="748"/>
                    </a:cubicBezTo>
                    <a:cubicBezTo>
                      <a:pt x="179" y="748"/>
                      <a:pt x="210" y="726"/>
                      <a:pt x="232" y="681"/>
                    </a:cubicBezTo>
                    <a:cubicBezTo>
                      <a:pt x="240" y="667"/>
                      <a:pt x="245" y="655"/>
                      <a:pt x="250" y="647"/>
                    </a:cubicBezTo>
                    <a:cubicBezTo>
                      <a:pt x="315" y="536"/>
                      <a:pt x="386" y="428"/>
                      <a:pt x="463" y="323"/>
                    </a:cubicBezTo>
                    <a:cubicBezTo>
                      <a:pt x="540" y="218"/>
                      <a:pt x="623" y="116"/>
                      <a:pt x="711" y="18"/>
                    </a:cubicBezTo>
                    <a:lnTo>
                      <a:pt x="704" y="0"/>
                    </a:lnTo>
                    <a:cubicBezTo>
                      <a:pt x="663" y="3"/>
                      <a:pt x="630" y="8"/>
                      <a:pt x="60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68"/>
              <p:cNvSpPr>
                <a:spLocks/>
              </p:cNvSpPr>
              <p:nvPr/>
            </p:nvSpPr>
            <p:spPr bwMode="auto">
              <a:xfrm>
                <a:off x="3845" y="757"/>
                <a:ext cx="72" cy="75"/>
              </a:xfrm>
              <a:custGeom>
                <a:avLst/>
                <a:gdLst>
                  <a:gd name="T0" fmla="*/ 604 w 711"/>
                  <a:gd name="T1" fmla="*/ 15 h 747"/>
                  <a:gd name="T2" fmla="*/ 540 w 711"/>
                  <a:gd name="T3" fmla="*/ 48 h 747"/>
                  <a:gd name="T4" fmla="*/ 476 w 711"/>
                  <a:gd name="T5" fmla="*/ 116 h 747"/>
                  <a:gd name="T6" fmla="*/ 372 w 711"/>
                  <a:gd name="T7" fmla="*/ 263 h 747"/>
                  <a:gd name="T8" fmla="*/ 256 w 711"/>
                  <a:gd name="T9" fmla="*/ 442 h 747"/>
                  <a:gd name="T10" fmla="*/ 176 w 711"/>
                  <a:gd name="T11" fmla="*/ 554 h 747"/>
                  <a:gd name="T12" fmla="*/ 147 w 711"/>
                  <a:gd name="T13" fmla="*/ 505 h 747"/>
                  <a:gd name="T14" fmla="*/ 134 w 711"/>
                  <a:gd name="T15" fmla="*/ 470 h 747"/>
                  <a:gd name="T16" fmla="*/ 118 w 711"/>
                  <a:gd name="T17" fmla="*/ 443 h 747"/>
                  <a:gd name="T18" fmla="*/ 101 w 711"/>
                  <a:gd name="T19" fmla="*/ 437 h 747"/>
                  <a:gd name="T20" fmla="*/ 34 w 711"/>
                  <a:gd name="T21" fmla="*/ 461 h 747"/>
                  <a:gd name="T22" fmla="*/ 0 w 711"/>
                  <a:gd name="T23" fmla="*/ 514 h 747"/>
                  <a:gd name="T24" fmla="*/ 16 w 711"/>
                  <a:gd name="T25" fmla="*/ 585 h 747"/>
                  <a:gd name="T26" fmla="*/ 18 w 711"/>
                  <a:gd name="T27" fmla="*/ 593 h 747"/>
                  <a:gd name="T28" fmla="*/ 42 w 711"/>
                  <a:gd name="T29" fmla="*/ 670 h 747"/>
                  <a:gd name="T30" fmla="*/ 64 w 711"/>
                  <a:gd name="T31" fmla="*/ 713 h 747"/>
                  <a:gd name="T32" fmla="*/ 95 w 711"/>
                  <a:gd name="T33" fmla="*/ 740 h 747"/>
                  <a:gd name="T34" fmla="*/ 138 w 711"/>
                  <a:gd name="T35" fmla="*/ 747 h 747"/>
                  <a:gd name="T36" fmla="*/ 232 w 711"/>
                  <a:gd name="T37" fmla="*/ 681 h 747"/>
                  <a:gd name="T38" fmla="*/ 250 w 711"/>
                  <a:gd name="T39" fmla="*/ 647 h 747"/>
                  <a:gd name="T40" fmla="*/ 463 w 711"/>
                  <a:gd name="T41" fmla="*/ 323 h 747"/>
                  <a:gd name="T42" fmla="*/ 711 w 711"/>
                  <a:gd name="T43" fmla="*/ 17 h 747"/>
                  <a:gd name="T44" fmla="*/ 704 w 711"/>
                  <a:gd name="T45" fmla="*/ 0 h 747"/>
                  <a:gd name="T46" fmla="*/ 604 w 711"/>
                  <a:gd name="T47" fmla="*/ 15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1" h="747">
                    <a:moveTo>
                      <a:pt x="604" y="15"/>
                    </a:moveTo>
                    <a:cubicBezTo>
                      <a:pt x="578" y="23"/>
                      <a:pt x="556" y="34"/>
                      <a:pt x="540" y="48"/>
                    </a:cubicBezTo>
                    <a:cubicBezTo>
                      <a:pt x="521" y="63"/>
                      <a:pt x="499" y="86"/>
                      <a:pt x="476" y="116"/>
                    </a:cubicBezTo>
                    <a:cubicBezTo>
                      <a:pt x="452" y="146"/>
                      <a:pt x="417" y="195"/>
                      <a:pt x="372" y="263"/>
                    </a:cubicBezTo>
                    <a:cubicBezTo>
                      <a:pt x="340" y="311"/>
                      <a:pt x="301" y="371"/>
                      <a:pt x="256" y="442"/>
                    </a:cubicBezTo>
                    <a:cubicBezTo>
                      <a:pt x="209" y="517"/>
                      <a:pt x="182" y="554"/>
                      <a:pt x="176" y="554"/>
                    </a:cubicBezTo>
                    <a:cubicBezTo>
                      <a:pt x="168" y="554"/>
                      <a:pt x="158" y="538"/>
                      <a:pt x="147" y="505"/>
                    </a:cubicBezTo>
                    <a:cubicBezTo>
                      <a:pt x="141" y="490"/>
                      <a:pt x="137" y="479"/>
                      <a:pt x="134" y="470"/>
                    </a:cubicBezTo>
                    <a:cubicBezTo>
                      <a:pt x="128" y="456"/>
                      <a:pt x="123" y="447"/>
                      <a:pt x="118" y="443"/>
                    </a:cubicBezTo>
                    <a:cubicBezTo>
                      <a:pt x="114" y="439"/>
                      <a:pt x="108" y="437"/>
                      <a:pt x="101" y="437"/>
                    </a:cubicBezTo>
                    <a:cubicBezTo>
                      <a:pt x="79" y="437"/>
                      <a:pt x="57" y="445"/>
                      <a:pt x="34" y="461"/>
                    </a:cubicBezTo>
                    <a:cubicBezTo>
                      <a:pt x="11" y="477"/>
                      <a:pt x="0" y="495"/>
                      <a:pt x="0" y="514"/>
                    </a:cubicBezTo>
                    <a:cubicBezTo>
                      <a:pt x="0" y="524"/>
                      <a:pt x="5" y="547"/>
                      <a:pt x="16" y="585"/>
                    </a:cubicBezTo>
                    <a:cubicBezTo>
                      <a:pt x="17" y="588"/>
                      <a:pt x="17" y="591"/>
                      <a:pt x="18" y="593"/>
                    </a:cubicBezTo>
                    <a:cubicBezTo>
                      <a:pt x="27" y="627"/>
                      <a:pt x="35" y="653"/>
                      <a:pt x="42" y="670"/>
                    </a:cubicBezTo>
                    <a:cubicBezTo>
                      <a:pt x="49" y="688"/>
                      <a:pt x="56" y="702"/>
                      <a:pt x="64" y="713"/>
                    </a:cubicBezTo>
                    <a:cubicBezTo>
                      <a:pt x="73" y="725"/>
                      <a:pt x="84" y="734"/>
                      <a:pt x="95" y="740"/>
                    </a:cubicBezTo>
                    <a:cubicBezTo>
                      <a:pt x="106" y="744"/>
                      <a:pt x="121" y="747"/>
                      <a:pt x="138" y="747"/>
                    </a:cubicBezTo>
                    <a:cubicBezTo>
                      <a:pt x="179" y="747"/>
                      <a:pt x="210" y="725"/>
                      <a:pt x="232" y="681"/>
                    </a:cubicBezTo>
                    <a:cubicBezTo>
                      <a:pt x="240" y="666"/>
                      <a:pt x="245" y="655"/>
                      <a:pt x="250" y="647"/>
                    </a:cubicBezTo>
                    <a:cubicBezTo>
                      <a:pt x="315" y="536"/>
                      <a:pt x="386" y="428"/>
                      <a:pt x="463" y="323"/>
                    </a:cubicBezTo>
                    <a:cubicBezTo>
                      <a:pt x="540" y="218"/>
                      <a:pt x="623" y="116"/>
                      <a:pt x="711" y="17"/>
                    </a:cubicBezTo>
                    <a:lnTo>
                      <a:pt x="704" y="0"/>
                    </a:lnTo>
                    <a:cubicBezTo>
                      <a:pt x="663" y="2"/>
                      <a:pt x="630" y="8"/>
                      <a:pt x="60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69"/>
              <p:cNvSpPr>
                <a:spLocks/>
              </p:cNvSpPr>
              <p:nvPr/>
            </p:nvSpPr>
            <p:spPr bwMode="auto">
              <a:xfrm>
                <a:off x="3845" y="853"/>
                <a:ext cx="72" cy="75"/>
              </a:xfrm>
              <a:custGeom>
                <a:avLst/>
                <a:gdLst>
                  <a:gd name="T0" fmla="*/ 604 w 711"/>
                  <a:gd name="T1" fmla="*/ 16 h 747"/>
                  <a:gd name="T2" fmla="*/ 540 w 711"/>
                  <a:gd name="T3" fmla="*/ 48 h 747"/>
                  <a:gd name="T4" fmla="*/ 476 w 711"/>
                  <a:gd name="T5" fmla="*/ 116 h 747"/>
                  <a:gd name="T6" fmla="*/ 372 w 711"/>
                  <a:gd name="T7" fmla="*/ 263 h 747"/>
                  <a:gd name="T8" fmla="*/ 256 w 711"/>
                  <a:gd name="T9" fmla="*/ 442 h 747"/>
                  <a:gd name="T10" fmla="*/ 176 w 711"/>
                  <a:gd name="T11" fmla="*/ 554 h 747"/>
                  <a:gd name="T12" fmla="*/ 147 w 711"/>
                  <a:gd name="T13" fmla="*/ 505 h 747"/>
                  <a:gd name="T14" fmla="*/ 134 w 711"/>
                  <a:gd name="T15" fmla="*/ 471 h 747"/>
                  <a:gd name="T16" fmla="*/ 118 w 711"/>
                  <a:gd name="T17" fmla="*/ 443 h 747"/>
                  <a:gd name="T18" fmla="*/ 101 w 711"/>
                  <a:gd name="T19" fmla="*/ 437 h 747"/>
                  <a:gd name="T20" fmla="*/ 34 w 711"/>
                  <a:gd name="T21" fmla="*/ 461 h 747"/>
                  <a:gd name="T22" fmla="*/ 0 w 711"/>
                  <a:gd name="T23" fmla="*/ 514 h 747"/>
                  <a:gd name="T24" fmla="*/ 16 w 711"/>
                  <a:gd name="T25" fmla="*/ 585 h 747"/>
                  <a:gd name="T26" fmla="*/ 18 w 711"/>
                  <a:gd name="T27" fmla="*/ 593 h 747"/>
                  <a:gd name="T28" fmla="*/ 42 w 711"/>
                  <a:gd name="T29" fmla="*/ 671 h 747"/>
                  <a:gd name="T30" fmla="*/ 64 w 711"/>
                  <a:gd name="T31" fmla="*/ 713 h 747"/>
                  <a:gd name="T32" fmla="*/ 95 w 711"/>
                  <a:gd name="T33" fmla="*/ 740 h 747"/>
                  <a:gd name="T34" fmla="*/ 138 w 711"/>
                  <a:gd name="T35" fmla="*/ 747 h 747"/>
                  <a:gd name="T36" fmla="*/ 232 w 711"/>
                  <a:gd name="T37" fmla="*/ 681 h 747"/>
                  <a:gd name="T38" fmla="*/ 250 w 711"/>
                  <a:gd name="T39" fmla="*/ 647 h 747"/>
                  <a:gd name="T40" fmla="*/ 463 w 711"/>
                  <a:gd name="T41" fmla="*/ 323 h 747"/>
                  <a:gd name="T42" fmla="*/ 711 w 711"/>
                  <a:gd name="T43" fmla="*/ 18 h 747"/>
                  <a:gd name="T44" fmla="*/ 704 w 711"/>
                  <a:gd name="T45" fmla="*/ 0 h 747"/>
                  <a:gd name="T46" fmla="*/ 604 w 711"/>
                  <a:gd name="T47" fmla="*/ 16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1" h="747">
                    <a:moveTo>
                      <a:pt x="604" y="16"/>
                    </a:moveTo>
                    <a:cubicBezTo>
                      <a:pt x="578" y="23"/>
                      <a:pt x="556" y="34"/>
                      <a:pt x="540" y="48"/>
                    </a:cubicBezTo>
                    <a:cubicBezTo>
                      <a:pt x="521" y="63"/>
                      <a:pt x="499" y="86"/>
                      <a:pt x="476" y="116"/>
                    </a:cubicBezTo>
                    <a:cubicBezTo>
                      <a:pt x="452" y="147"/>
                      <a:pt x="417" y="195"/>
                      <a:pt x="372" y="263"/>
                    </a:cubicBezTo>
                    <a:cubicBezTo>
                      <a:pt x="340" y="312"/>
                      <a:pt x="301" y="371"/>
                      <a:pt x="256" y="442"/>
                    </a:cubicBezTo>
                    <a:cubicBezTo>
                      <a:pt x="209" y="517"/>
                      <a:pt x="182" y="554"/>
                      <a:pt x="176" y="554"/>
                    </a:cubicBezTo>
                    <a:cubicBezTo>
                      <a:pt x="168" y="554"/>
                      <a:pt x="158" y="538"/>
                      <a:pt x="147" y="505"/>
                    </a:cubicBezTo>
                    <a:cubicBezTo>
                      <a:pt x="141" y="491"/>
                      <a:pt x="137" y="479"/>
                      <a:pt x="134" y="471"/>
                    </a:cubicBezTo>
                    <a:cubicBezTo>
                      <a:pt x="128" y="457"/>
                      <a:pt x="123" y="448"/>
                      <a:pt x="118" y="443"/>
                    </a:cubicBezTo>
                    <a:cubicBezTo>
                      <a:pt x="114" y="439"/>
                      <a:pt x="108" y="437"/>
                      <a:pt x="101" y="437"/>
                    </a:cubicBezTo>
                    <a:cubicBezTo>
                      <a:pt x="79" y="437"/>
                      <a:pt x="57" y="445"/>
                      <a:pt x="34" y="461"/>
                    </a:cubicBezTo>
                    <a:cubicBezTo>
                      <a:pt x="11" y="477"/>
                      <a:pt x="0" y="495"/>
                      <a:pt x="0" y="514"/>
                    </a:cubicBezTo>
                    <a:cubicBezTo>
                      <a:pt x="0" y="524"/>
                      <a:pt x="5" y="548"/>
                      <a:pt x="16" y="585"/>
                    </a:cubicBezTo>
                    <a:cubicBezTo>
                      <a:pt x="17" y="588"/>
                      <a:pt x="17" y="591"/>
                      <a:pt x="18" y="593"/>
                    </a:cubicBezTo>
                    <a:cubicBezTo>
                      <a:pt x="27" y="627"/>
                      <a:pt x="35" y="653"/>
                      <a:pt x="42" y="671"/>
                    </a:cubicBezTo>
                    <a:cubicBezTo>
                      <a:pt x="49" y="688"/>
                      <a:pt x="56" y="702"/>
                      <a:pt x="64" y="713"/>
                    </a:cubicBezTo>
                    <a:cubicBezTo>
                      <a:pt x="73" y="726"/>
                      <a:pt x="84" y="735"/>
                      <a:pt x="95" y="740"/>
                    </a:cubicBezTo>
                    <a:cubicBezTo>
                      <a:pt x="106" y="745"/>
                      <a:pt x="121" y="747"/>
                      <a:pt x="138" y="747"/>
                    </a:cubicBezTo>
                    <a:cubicBezTo>
                      <a:pt x="179" y="747"/>
                      <a:pt x="210" y="725"/>
                      <a:pt x="232" y="681"/>
                    </a:cubicBezTo>
                    <a:cubicBezTo>
                      <a:pt x="240" y="666"/>
                      <a:pt x="245" y="655"/>
                      <a:pt x="250" y="647"/>
                    </a:cubicBezTo>
                    <a:cubicBezTo>
                      <a:pt x="315" y="536"/>
                      <a:pt x="386" y="428"/>
                      <a:pt x="463" y="323"/>
                    </a:cubicBezTo>
                    <a:cubicBezTo>
                      <a:pt x="540" y="218"/>
                      <a:pt x="623" y="116"/>
                      <a:pt x="711" y="18"/>
                    </a:cubicBezTo>
                    <a:lnTo>
                      <a:pt x="704" y="0"/>
                    </a:lnTo>
                    <a:cubicBezTo>
                      <a:pt x="663" y="2"/>
                      <a:pt x="630" y="8"/>
                      <a:pt x="60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pic>
        <p:nvPicPr>
          <p:cNvPr id="8194" name="Picture 2" descr="C:\Dell Data\Dell Pics\Services Imagery\Financial Services\149427827.jpg"/>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32351" r="18768"/>
          <a:stretch/>
        </p:blipFill>
        <p:spPr bwMode="auto">
          <a:xfrm>
            <a:off x="474663" y="2204017"/>
            <a:ext cx="2255837" cy="230726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999679" y="3354567"/>
            <a:ext cx="4003287" cy="1023357"/>
          </a:xfrm>
          <a:prstGeom prst="rect">
            <a:avLst/>
          </a:prstGeom>
          <a:noFill/>
        </p:spPr>
        <p:txBody>
          <a:bodyPr wrap="square" rtlCol="0">
            <a:spAutoFit/>
          </a:bodyPr>
          <a:lstStyle/>
          <a:p>
            <a:pPr marL="171450" indent="-171450">
              <a:lnSpc>
                <a:spcPct val="90000"/>
              </a:lnSpc>
              <a:spcBef>
                <a:spcPts val="600"/>
              </a:spcBef>
              <a:spcAft>
                <a:spcPts val="0"/>
              </a:spcAft>
              <a:buClr>
                <a:schemeClr val="bg1"/>
              </a:buClr>
              <a:buFont typeface="Arial" panose="020B0604020202020204" pitchFamily="34" charset="0"/>
              <a:buChar char="•"/>
            </a:pPr>
            <a:r>
              <a:rPr lang="en-US" sz="900" dirty="0" smtClean="0">
                <a:latin typeface="Arial" panose="020B0604020202020204" pitchFamily="34" charset="0"/>
                <a:cs typeface="Arial" panose="020B0604020202020204" pitchFamily="34" charset="0"/>
              </a:rPr>
              <a:t>Login </a:t>
            </a:r>
            <a:r>
              <a:rPr lang="en-US" sz="900" dirty="0">
                <a:latin typeface="Arial" panose="020B0604020202020204" pitchFamily="34" charset="0"/>
                <a:cs typeface="Arial" panose="020B0604020202020204" pitchFamily="34" charset="0"/>
              </a:rPr>
              <a:t>and Logout</a:t>
            </a:r>
          </a:p>
          <a:p>
            <a:pPr marL="171450" indent="-171450">
              <a:lnSpc>
                <a:spcPct val="90000"/>
              </a:lnSpc>
              <a:spcBef>
                <a:spcPts val="600"/>
              </a:spcBef>
              <a:spcAft>
                <a:spcPts val="0"/>
              </a:spcAft>
              <a:buClr>
                <a:schemeClr val="bg1"/>
              </a:buClr>
              <a:buFont typeface="Arial" panose="020B0604020202020204" pitchFamily="34" charset="0"/>
              <a:buChar char="•"/>
            </a:pPr>
            <a:r>
              <a:rPr lang="en-US" sz="900" dirty="0">
                <a:latin typeface="Arial" panose="020B0604020202020204" pitchFamily="34" charset="0"/>
                <a:cs typeface="Arial" panose="020B0604020202020204" pitchFamily="34" charset="0"/>
              </a:rPr>
              <a:t>Validation of Links available in Homepage</a:t>
            </a:r>
          </a:p>
          <a:p>
            <a:pPr marL="171450" indent="-171450">
              <a:lnSpc>
                <a:spcPct val="90000"/>
              </a:lnSpc>
              <a:spcBef>
                <a:spcPts val="600"/>
              </a:spcBef>
              <a:spcAft>
                <a:spcPts val="0"/>
              </a:spcAft>
              <a:buClr>
                <a:schemeClr val="bg1"/>
              </a:buClr>
              <a:buFont typeface="Arial" panose="020B0604020202020204" pitchFamily="34" charset="0"/>
              <a:buChar char="•"/>
            </a:pPr>
            <a:r>
              <a:rPr lang="en-US" sz="900" dirty="0">
                <a:latin typeface="Arial" panose="020B0604020202020204" pitchFamily="34" charset="0"/>
                <a:cs typeface="Arial" panose="020B0604020202020204" pitchFamily="34" charset="0"/>
              </a:rPr>
              <a:t>Validation of Pick Lists Links</a:t>
            </a:r>
          </a:p>
          <a:p>
            <a:pPr marL="171450" indent="-171450">
              <a:lnSpc>
                <a:spcPct val="90000"/>
              </a:lnSpc>
              <a:spcBef>
                <a:spcPts val="600"/>
              </a:spcBef>
              <a:spcAft>
                <a:spcPts val="0"/>
              </a:spcAft>
              <a:buClr>
                <a:schemeClr val="bg1"/>
              </a:buClr>
              <a:buFont typeface="Arial" panose="020B0604020202020204" pitchFamily="34" charset="0"/>
              <a:buChar char="•"/>
            </a:pPr>
            <a:r>
              <a:rPr lang="en-US" sz="900" dirty="0">
                <a:latin typeface="Arial" panose="020B0604020202020204" pitchFamily="34" charset="0"/>
                <a:cs typeface="Arial" panose="020B0604020202020204" pitchFamily="34" charset="0"/>
              </a:rPr>
              <a:t>Validating the sub links in each Pick lists</a:t>
            </a:r>
          </a:p>
          <a:p>
            <a:pPr marL="171450" indent="-171450">
              <a:lnSpc>
                <a:spcPct val="90000"/>
              </a:lnSpc>
              <a:spcBef>
                <a:spcPts val="600"/>
              </a:spcBef>
              <a:spcAft>
                <a:spcPts val="0"/>
              </a:spcAft>
              <a:buClr>
                <a:schemeClr val="bg1"/>
              </a:buClr>
              <a:buFont typeface="Arial" panose="020B0604020202020204" pitchFamily="34" charset="0"/>
              <a:buChar char="•"/>
            </a:pPr>
            <a:r>
              <a:rPr lang="en-US" sz="900" dirty="0">
                <a:latin typeface="Arial" panose="020B0604020202020204" pitchFamily="34" charset="0"/>
                <a:cs typeface="Arial" panose="020B0604020202020204" pitchFamily="34" charset="0"/>
              </a:rPr>
              <a:t>Validating the Flat file against Specifications File</a:t>
            </a:r>
            <a:endParaRPr lang="en-US" sz="9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2664737"/>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196172"/>
            <a:ext cx="8248650" cy="360099"/>
          </a:xfrm>
        </p:spPr>
        <p:txBody>
          <a:bodyPr/>
          <a:lstStyle/>
          <a:p>
            <a:r>
              <a:rPr lang="en-US" sz="2600" dirty="0" smtClean="0"/>
              <a:t>Hilton</a:t>
            </a:r>
            <a:endParaRPr lang="en-US" sz="2600" dirty="0"/>
          </a:p>
        </p:txBody>
      </p:sp>
      <p:sp>
        <p:nvSpPr>
          <p:cNvPr id="4" name="Rectangle 3"/>
          <p:cNvSpPr/>
          <p:nvPr/>
        </p:nvSpPr>
        <p:spPr>
          <a:xfrm>
            <a:off x="474664" y="1023937"/>
            <a:ext cx="2255837" cy="1184672"/>
          </a:xfrm>
          <a:prstGeom prst="rect">
            <a:avLst/>
          </a:prstGeom>
          <a:solidFill>
            <a:schemeClr val="accent3"/>
          </a:solidFill>
        </p:spPr>
        <p:txBody>
          <a:bodyPr lIns="137160" tIns="137160" bIns="91440">
            <a:noAutofit/>
          </a:bodyPr>
          <a:lstStyle/>
          <a:p>
            <a:pPr marL="0" indent="0">
              <a:spcBef>
                <a:spcPts val="0"/>
              </a:spcBef>
            </a:pPr>
            <a:r>
              <a:rPr lang="en-US" sz="1600" b="1" dirty="0" smtClean="0">
                <a:solidFill>
                  <a:schemeClr val="tx2"/>
                </a:solidFill>
                <a:latin typeface="+mn-lt"/>
              </a:rPr>
              <a:t>Three Applications</a:t>
            </a:r>
            <a:r>
              <a:rPr lang="en-US" sz="1800" b="1" dirty="0" smtClean="0">
                <a:solidFill>
                  <a:schemeClr val="tx2"/>
                </a:solidFill>
                <a:latin typeface="+mn-lt"/>
              </a:rPr>
              <a:t> </a:t>
            </a:r>
            <a:endParaRPr lang="en-US" sz="1800" b="1" dirty="0">
              <a:solidFill>
                <a:schemeClr val="tx2"/>
              </a:solidFill>
              <a:latin typeface="+mn-lt"/>
            </a:endParaRPr>
          </a:p>
          <a:p>
            <a:pPr marL="0" indent="0">
              <a:spcBef>
                <a:spcPts val="0"/>
              </a:spcBef>
            </a:pPr>
            <a:endParaRPr lang="en-US" sz="1200" b="1" dirty="0">
              <a:solidFill>
                <a:schemeClr val="tx2"/>
              </a:solidFill>
              <a:latin typeface="+mn-lt"/>
            </a:endParaRPr>
          </a:p>
          <a:p>
            <a:pPr marL="171450" indent="-171450">
              <a:spcBef>
                <a:spcPts val="0"/>
              </a:spcBef>
              <a:buFont typeface="Arial" panose="020B0604020202020204" pitchFamily="34" charset="0"/>
              <a:buChar char="•"/>
            </a:pPr>
            <a:r>
              <a:rPr lang="en-US" sz="1200" dirty="0" smtClean="0">
                <a:solidFill>
                  <a:schemeClr val="tx2"/>
                </a:solidFill>
                <a:latin typeface="+mn-lt"/>
              </a:rPr>
              <a:t>Hilton Hotels</a:t>
            </a:r>
            <a:endParaRPr lang="en-US" sz="1200" dirty="0">
              <a:solidFill>
                <a:schemeClr val="tx2"/>
              </a:solidFill>
              <a:latin typeface="+mn-lt"/>
            </a:endParaRPr>
          </a:p>
          <a:p>
            <a:pPr marL="171450" indent="-171450">
              <a:spcBef>
                <a:spcPts val="0"/>
              </a:spcBef>
              <a:buFont typeface="Arial" panose="020B0604020202020204" pitchFamily="34" charset="0"/>
              <a:buChar char="•"/>
            </a:pPr>
            <a:endParaRPr lang="en-US" sz="1200" dirty="0">
              <a:solidFill>
                <a:schemeClr val="tx2"/>
              </a:solidFill>
              <a:latin typeface="+mn-lt"/>
            </a:endParaRPr>
          </a:p>
        </p:txBody>
      </p:sp>
      <p:sp>
        <p:nvSpPr>
          <p:cNvPr id="5" name="Rectangle 4"/>
          <p:cNvSpPr/>
          <p:nvPr/>
        </p:nvSpPr>
        <p:spPr>
          <a:xfrm>
            <a:off x="2792414" y="1023939"/>
            <a:ext cx="5696760" cy="1027886"/>
          </a:xfrm>
          <a:prstGeom prst="rect">
            <a:avLst/>
          </a:prstGeom>
          <a:solidFill>
            <a:srgbClr val="EEEEEE"/>
          </a:solidFill>
        </p:spPr>
        <p:txBody>
          <a:bodyPr lIns="137160" tIns="91440" rIns="457200" bIns="91440">
            <a:noAutofit/>
          </a:bodyPr>
          <a:lstStyle/>
          <a:p>
            <a:pPr marL="0" indent="0">
              <a:lnSpc>
                <a:spcPct val="90000"/>
              </a:lnSpc>
              <a:spcBef>
                <a:spcPts val="0"/>
              </a:spcBef>
              <a:spcAft>
                <a:spcPts val="600"/>
              </a:spcAft>
            </a:pPr>
            <a:r>
              <a:rPr lang="en-US" sz="1200" b="1" dirty="0">
                <a:solidFill>
                  <a:schemeClr val="bg1"/>
                </a:solidFill>
                <a:latin typeface="+mn-lt"/>
              </a:rPr>
              <a:t>Business </a:t>
            </a:r>
            <a:r>
              <a:rPr lang="en-US" sz="1200" b="1" dirty="0" smtClean="0">
                <a:solidFill>
                  <a:schemeClr val="bg1"/>
                </a:solidFill>
                <a:latin typeface="+mn-lt"/>
              </a:rPr>
              <a:t>Need</a:t>
            </a:r>
          </a:p>
          <a:p>
            <a:pPr lvl="0" algn="just"/>
            <a:r>
              <a:rPr lang="en-US" sz="900" dirty="0"/>
              <a:t>T</a:t>
            </a:r>
            <a:r>
              <a:rPr lang="en-US" sz="900" dirty="0" smtClean="0"/>
              <a:t>esters </a:t>
            </a:r>
            <a:r>
              <a:rPr lang="en-US" sz="900" dirty="0"/>
              <a:t>need to manually execute a set of regression suite and should ensure whether the application is working accordingly. In the regression suite, we identified few test cases which are automatable and which will reduce the manual execution time to a major extend.</a:t>
            </a:r>
          </a:p>
          <a:p>
            <a:pPr marL="171450" indent="-171450">
              <a:lnSpc>
                <a:spcPct val="90000"/>
              </a:lnSpc>
              <a:spcBef>
                <a:spcPts val="0"/>
              </a:spcBef>
              <a:spcAft>
                <a:spcPts val="0"/>
              </a:spcAft>
              <a:buFont typeface="Arial" panose="020B0604020202020204" pitchFamily="34" charset="0"/>
              <a:buChar char="•"/>
              <a:defRPr/>
            </a:pPr>
            <a:endParaRPr lang="en-US" sz="1000" dirty="0">
              <a:latin typeface="+mn-lt"/>
            </a:endParaRPr>
          </a:p>
          <a:p>
            <a:pPr>
              <a:lnSpc>
                <a:spcPct val="90000"/>
              </a:lnSpc>
              <a:spcBef>
                <a:spcPts val="0"/>
              </a:spcBef>
              <a:spcAft>
                <a:spcPts val="0"/>
              </a:spcAft>
              <a:defRPr/>
            </a:pPr>
            <a:endParaRPr lang="en-US" sz="1000" dirty="0">
              <a:latin typeface="+mn-lt"/>
            </a:endParaRPr>
          </a:p>
        </p:txBody>
      </p:sp>
      <p:sp>
        <p:nvSpPr>
          <p:cNvPr id="6" name="Rectangle 5"/>
          <p:cNvSpPr/>
          <p:nvPr/>
        </p:nvSpPr>
        <p:spPr>
          <a:xfrm>
            <a:off x="2792414" y="2206205"/>
            <a:ext cx="5696760" cy="2410401"/>
          </a:xfrm>
          <a:prstGeom prst="rect">
            <a:avLst/>
          </a:prstGeom>
          <a:solidFill>
            <a:srgbClr val="EEEEEE"/>
          </a:solidFill>
        </p:spPr>
        <p:txBody>
          <a:bodyPr lIns="137160" tIns="91440" rIns="457200" bIns="91440">
            <a:noAutofit/>
          </a:bodyPr>
          <a:lstStyle/>
          <a:p>
            <a:pPr marL="0" indent="0">
              <a:lnSpc>
                <a:spcPct val="90000"/>
              </a:lnSpc>
              <a:spcBef>
                <a:spcPts val="0"/>
              </a:spcBef>
              <a:spcAft>
                <a:spcPts val="600"/>
              </a:spcAft>
            </a:pPr>
            <a:r>
              <a:rPr lang="en-US" sz="1200" b="1" dirty="0" smtClean="0">
                <a:solidFill>
                  <a:schemeClr val="accent2"/>
                </a:solidFill>
                <a:latin typeface="+mn-lt"/>
              </a:rPr>
              <a:t>Scenarios Automated</a:t>
            </a:r>
          </a:p>
        </p:txBody>
      </p:sp>
      <p:pic>
        <p:nvPicPr>
          <p:cNvPr id="26" name="Picture 2" descr="C:\Dell Data\Dell Pics\Services Imagery\Business\B7 (18).jpg"/>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33058" r="17938"/>
          <a:stretch/>
        </p:blipFill>
        <p:spPr bwMode="auto">
          <a:xfrm>
            <a:off x="474664" y="2206205"/>
            <a:ext cx="2255837" cy="2300861"/>
          </a:xfrm>
          <a:prstGeom prst="rect">
            <a:avLst/>
          </a:prstGeom>
          <a:noFill/>
          <a:extLst>
            <a:ext uri="{909E8E84-426E-40DD-AFC4-6F175D3DCCD1}">
              <a14:hiddenFill xmlns:a14="http://schemas.microsoft.com/office/drawing/2010/main">
                <a:solidFill>
                  <a:srgbClr val="FFFFFF"/>
                </a:solidFill>
              </a14:hiddenFill>
            </a:ext>
          </a:extLst>
        </p:spPr>
      </p:pic>
      <p:grpSp>
        <p:nvGrpSpPr>
          <p:cNvPr id="65" name="Group 64"/>
          <p:cNvGrpSpPr/>
          <p:nvPr/>
        </p:nvGrpSpPr>
        <p:grpSpPr>
          <a:xfrm>
            <a:off x="8489174" y="1023935"/>
            <a:ext cx="654827" cy="3592669"/>
            <a:chOff x="8489173" y="1365250"/>
            <a:chExt cx="654827" cy="3979167"/>
          </a:xfrm>
        </p:grpSpPr>
        <p:sp>
          <p:nvSpPr>
            <p:cNvPr id="66" name="Rectangle 65"/>
            <p:cNvSpPr/>
            <p:nvPr/>
          </p:nvSpPr>
          <p:spPr>
            <a:xfrm>
              <a:off x="8489173" y="1365250"/>
              <a:ext cx="654827" cy="3979167"/>
            </a:xfrm>
            <a:prstGeom prst="rect">
              <a:avLst/>
            </a:prstGeom>
            <a:solidFill>
              <a:schemeClr val="bg1"/>
            </a:solidFill>
          </p:spPr>
          <p:txBody>
            <a:bodyPr lIns="137160" tIns="91440" bIns="91440">
              <a:noAutofit/>
            </a:bodyPr>
            <a:lstStyle/>
            <a:p>
              <a:pPr marL="171450" indent="-171450">
                <a:lnSpc>
                  <a:spcPct val="90000"/>
                </a:lnSpc>
                <a:spcBef>
                  <a:spcPts val="0"/>
                </a:spcBef>
                <a:spcAft>
                  <a:spcPts val="0"/>
                </a:spcAft>
                <a:buFont typeface="Arial" panose="020B0604020202020204" pitchFamily="34" charset="0"/>
                <a:buChar char="•"/>
              </a:pPr>
              <a:endParaRPr lang="en-US" sz="850" dirty="0">
                <a:latin typeface="+mn-lt"/>
              </a:endParaRPr>
            </a:p>
          </p:txBody>
        </p:sp>
        <p:grpSp>
          <p:nvGrpSpPr>
            <p:cNvPr id="67" name="Group 64"/>
            <p:cNvGrpSpPr>
              <a:grpSpLocks noChangeAspect="1"/>
            </p:cNvGrpSpPr>
            <p:nvPr/>
          </p:nvGrpSpPr>
          <p:grpSpPr bwMode="auto">
            <a:xfrm>
              <a:off x="8612778" y="1973075"/>
              <a:ext cx="407616" cy="293111"/>
              <a:chOff x="3323" y="636"/>
              <a:chExt cx="655" cy="471"/>
            </a:xfrm>
            <a:solidFill>
              <a:schemeClr val="tx2"/>
            </a:solidFill>
          </p:grpSpPr>
          <p:sp>
            <p:nvSpPr>
              <p:cNvPr id="80" name="Freeform 65"/>
              <p:cNvSpPr>
                <a:spLocks/>
              </p:cNvSpPr>
              <p:nvPr/>
            </p:nvSpPr>
            <p:spPr bwMode="auto">
              <a:xfrm>
                <a:off x="3680" y="964"/>
                <a:ext cx="143" cy="60"/>
              </a:xfrm>
              <a:custGeom>
                <a:avLst/>
                <a:gdLst>
                  <a:gd name="T0" fmla="*/ 1113 w 1408"/>
                  <a:gd name="T1" fmla="*/ 0 h 590"/>
                  <a:gd name="T2" fmla="*/ 296 w 1408"/>
                  <a:gd name="T3" fmla="*/ 0 h 590"/>
                  <a:gd name="T4" fmla="*/ 0 w 1408"/>
                  <a:gd name="T5" fmla="*/ 295 h 590"/>
                  <a:gd name="T6" fmla="*/ 296 w 1408"/>
                  <a:gd name="T7" fmla="*/ 590 h 590"/>
                  <a:gd name="T8" fmla="*/ 1113 w 1408"/>
                  <a:gd name="T9" fmla="*/ 590 h 590"/>
                  <a:gd name="T10" fmla="*/ 1408 w 1408"/>
                  <a:gd name="T11" fmla="*/ 295 h 590"/>
                  <a:gd name="T12" fmla="*/ 1113 w 1408"/>
                  <a:gd name="T13" fmla="*/ 0 h 590"/>
                </a:gdLst>
                <a:ahLst/>
                <a:cxnLst>
                  <a:cxn ang="0">
                    <a:pos x="T0" y="T1"/>
                  </a:cxn>
                  <a:cxn ang="0">
                    <a:pos x="T2" y="T3"/>
                  </a:cxn>
                  <a:cxn ang="0">
                    <a:pos x="T4" y="T5"/>
                  </a:cxn>
                  <a:cxn ang="0">
                    <a:pos x="T6" y="T7"/>
                  </a:cxn>
                  <a:cxn ang="0">
                    <a:pos x="T8" y="T9"/>
                  </a:cxn>
                  <a:cxn ang="0">
                    <a:pos x="T10" y="T11"/>
                  </a:cxn>
                  <a:cxn ang="0">
                    <a:pos x="T12" y="T13"/>
                  </a:cxn>
                </a:cxnLst>
                <a:rect l="0" t="0" r="r" b="b"/>
                <a:pathLst>
                  <a:path w="1408" h="590">
                    <a:moveTo>
                      <a:pt x="1113" y="0"/>
                    </a:moveTo>
                    <a:lnTo>
                      <a:pt x="296" y="0"/>
                    </a:lnTo>
                    <a:cubicBezTo>
                      <a:pt x="133" y="0"/>
                      <a:pt x="0" y="132"/>
                      <a:pt x="0" y="295"/>
                    </a:cubicBezTo>
                    <a:cubicBezTo>
                      <a:pt x="0" y="458"/>
                      <a:pt x="133" y="590"/>
                      <a:pt x="296" y="590"/>
                    </a:cubicBezTo>
                    <a:lnTo>
                      <a:pt x="1113" y="590"/>
                    </a:lnTo>
                    <a:cubicBezTo>
                      <a:pt x="1276" y="590"/>
                      <a:pt x="1408" y="458"/>
                      <a:pt x="1408" y="295"/>
                    </a:cubicBezTo>
                    <a:cubicBezTo>
                      <a:pt x="1408" y="132"/>
                      <a:pt x="1276" y="0"/>
                      <a:pt x="11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66"/>
              <p:cNvSpPr>
                <a:spLocks noEditPoints="1"/>
              </p:cNvSpPr>
              <p:nvPr/>
            </p:nvSpPr>
            <p:spPr bwMode="auto">
              <a:xfrm>
                <a:off x="3323" y="636"/>
                <a:ext cx="655" cy="471"/>
              </a:xfrm>
              <a:custGeom>
                <a:avLst/>
                <a:gdLst>
                  <a:gd name="T0" fmla="*/ 5419 w 6450"/>
                  <a:gd name="T1" fmla="*/ 333 h 4660"/>
                  <a:gd name="T2" fmla="*/ 4241 w 6450"/>
                  <a:gd name="T3" fmla="*/ 0 h 4660"/>
                  <a:gd name="T4" fmla="*/ 3424 w 6450"/>
                  <a:gd name="T5" fmla="*/ 333 h 4660"/>
                  <a:gd name="T6" fmla="*/ 2624 w 6450"/>
                  <a:gd name="T7" fmla="*/ 317 h 4660"/>
                  <a:gd name="T8" fmla="*/ 1525 w 6450"/>
                  <a:gd name="T9" fmla="*/ 883 h 4660"/>
                  <a:gd name="T10" fmla="*/ 1276 w 6450"/>
                  <a:gd name="T11" fmla="*/ 2585 h 4660"/>
                  <a:gd name="T12" fmla="*/ 151 w 6450"/>
                  <a:gd name="T13" fmla="*/ 3708 h 4660"/>
                  <a:gd name="T14" fmla="*/ 255 w 6450"/>
                  <a:gd name="T15" fmla="*/ 4473 h 4660"/>
                  <a:gd name="T16" fmla="*/ 818 w 6450"/>
                  <a:gd name="T17" fmla="*/ 4374 h 4660"/>
                  <a:gd name="T18" fmla="*/ 1895 w 6450"/>
                  <a:gd name="T19" fmla="*/ 3302 h 4660"/>
                  <a:gd name="T20" fmla="*/ 2940 w 6450"/>
                  <a:gd name="T21" fmla="*/ 3542 h 4660"/>
                  <a:gd name="T22" fmla="*/ 3424 w 6450"/>
                  <a:gd name="T23" fmla="*/ 4660 h 4660"/>
                  <a:gd name="T24" fmla="*/ 6450 w 6450"/>
                  <a:gd name="T25" fmla="*/ 4176 h 4660"/>
                  <a:gd name="T26" fmla="*/ 5966 w 6450"/>
                  <a:gd name="T27" fmla="*/ 333 h 4660"/>
                  <a:gd name="T28" fmla="*/ 1892 w 6450"/>
                  <a:gd name="T29" fmla="*/ 2800 h 4660"/>
                  <a:gd name="T30" fmla="*/ 1679 w 6450"/>
                  <a:gd name="T31" fmla="*/ 1352 h 4660"/>
                  <a:gd name="T32" fmla="*/ 2760 w 6450"/>
                  <a:gd name="T33" fmla="*/ 705 h 4660"/>
                  <a:gd name="T34" fmla="*/ 3627 w 6450"/>
                  <a:gd name="T35" fmla="*/ 1065 h 4660"/>
                  <a:gd name="T36" fmla="*/ 3987 w 6450"/>
                  <a:gd name="T37" fmla="*/ 1932 h 4660"/>
                  <a:gd name="T38" fmla="*/ 3252 w 6450"/>
                  <a:gd name="T39" fmla="*/ 3056 h 4660"/>
                  <a:gd name="T40" fmla="*/ 1892 w 6450"/>
                  <a:gd name="T41" fmla="*/ 2800 h 4660"/>
                  <a:gd name="T42" fmla="*/ 6208 w 6450"/>
                  <a:gd name="T43" fmla="*/ 4176 h 4660"/>
                  <a:gd name="T44" fmla="*/ 3424 w 6450"/>
                  <a:gd name="T45" fmla="*/ 4418 h 4660"/>
                  <a:gd name="T46" fmla="*/ 3182 w 6450"/>
                  <a:gd name="T47" fmla="*/ 3496 h 4660"/>
                  <a:gd name="T48" fmla="*/ 3997 w 6450"/>
                  <a:gd name="T49" fmla="*/ 2980 h 4660"/>
                  <a:gd name="T50" fmla="*/ 4627 w 6450"/>
                  <a:gd name="T51" fmla="*/ 2973 h 4660"/>
                  <a:gd name="T52" fmla="*/ 4627 w 6450"/>
                  <a:gd name="T53" fmla="*/ 2383 h 4660"/>
                  <a:gd name="T54" fmla="*/ 4379 w 6450"/>
                  <a:gd name="T55" fmla="*/ 1997 h 4660"/>
                  <a:gd name="T56" fmla="*/ 4922 w 6450"/>
                  <a:gd name="T57" fmla="*/ 1702 h 4660"/>
                  <a:gd name="T58" fmla="*/ 4293 w 6450"/>
                  <a:gd name="T59" fmla="*/ 1407 h 4660"/>
                  <a:gd name="T60" fmla="*/ 3905 w 6450"/>
                  <a:gd name="T61" fmla="*/ 786 h 4660"/>
                  <a:gd name="T62" fmla="*/ 3878 w 6450"/>
                  <a:gd name="T63" fmla="*/ 575 h 4660"/>
                  <a:gd name="T64" fmla="*/ 4241 w 6450"/>
                  <a:gd name="T65" fmla="*/ 953 h 4660"/>
                  <a:gd name="T66" fmla="*/ 5421 w 6450"/>
                  <a:gd name="T67" fmla="*/ 590 h 4660"/>
                  <a:gd name="T68" fmla="*/ 5966 w 6450"/>
                  <a:gd name="T69" fmla="*/ 575 h 4660"/>
                  <a:gd name="T70" fmla="*/ 6208 w 6450"/>
                  <a:gd name="T71" fmla="*/ 4176 h 4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50" h="4660">
                    <a:moveTo>
                      <a:pt x="5966" y="333"/>
                    </a:moveTo>
                    <a:lnTo>
                      <a:pt x="5419" y="333"/>
                    </a:lnTo>
                    <a:cubicBezTo>
                      <a:pt x="5404" y="147"/>
                      <a:pt x="5248" y="0"/>
                      <a:pt x="5058" y="0"/>
                    </a:cubicBezTo>
                    <a:lnTo>
                      <a:pt x="4241" y="0"/>
                    </a:lnTo>
                    <a:cubicBezTo>
                      <a:pt x="4050" y="0"/>
                      <a:pt x="3895" y="147"/>
                      <a:pt x="3879" y="333"/>
                    </a:cubicBezTo>
                    <a:lnTo>
                      <a:pt x="3424" y="333"/>
                    </a:lnTo>
                    <a:cubicBezTo>
                      <a:pt x="3350" y="333"/>
                      <a:pt x="3281" y="350"/>
                      <a:pt x="3219" y="379"/>
                    </a:cubicBezTo>
                    <a:cubicBezTo>
                      <a:pt x="3027" y="323"/>
                      <a:pt x="2826" y="301"/>
                      <a:pt x="2624" y="317"/>
                    </a:cubicBezTo>
                    <a:cubicBezTo>
                      <a:pt x="2231" y="350"/>
                      <a:pt x="1877" y="523"/>
                      <a:pt x="1614" y="786"/>
                    </a:cubicBezTo>
                    <a:cubicBezTo>
                      <a:pt x="1583" y="817"/>
                      <a:pt x="1553" y="849"/>
                      <a:pt x="1525" y="883"/>
                    </a:cubicBezTo>
                    <a:cubicBezTo>
                      <a:pt x="1284" y="1165"/>
                      <a:pt x="1139" y="1532"/>
                      <a:pt x="1139" y="1932"/>
                    </a:cubicBezTo>
                    <a:cubicBezTo>
                      <a:pt x="1139" y="2165"/>
                      <a:pt x="1188" y="2385"/>
                      <a:pt x="1276" y="2585"/>
                    </a:cubicBezTo>
                    <a:cubicBezTo>
                      <a:pt x="1188" y="2672"/>
                      <a:pt x="1088" y="2771"/>
                      <a:pt x="1003" y="2856"/>
                    </a:cubicBezTo>
                    <a:cubicBezTo>
                      <a:pt x="719" y="3140"/>
                      <a:pt x="435" y="3424"/>
                      <a:pt x="151" y="3708"/>
                    </a:cubicBezTo>
                    <a:cubicBezTo>
                      <a:pt x="57" y="3801"/>
                      <a:pt x="0" y="3920"/>
                      <a:pt x="0" y="4055"/>
                    </a:cubicBezTo>
                    <a:cubicBezTo>
                      <a:pt x="0" y="4229"/>
                      <a:pt x="100" y="4393"/>
                      <a:pt x="255" y="4473"/>
                    </a:cubicBezTo>
                    <a:cubicBezTo>
                      <a:pt x="323" y="4508"/>
                      <a:pt x="397" y="4526"/>
                      <a:pt x="471" y="4526"/>
                    </a:cubicBezTo>
                    <a:cubicBezTo>
                      <a:pt x="605" y="4526"/>
                      <a:pt x="724" y="4468"/>
                      <a:pt x="818" y="4374"/>
                    </a:cubicBezTo>
                    <a:cubicBezTo>
                      <a:pt x="1102" y="4090"/>
                      <a:pt x="1386" y="3806"/>
                      <a:pt x="1670" y="3522"/>
                    </a:cubicBezTo>
                    <a:cubicBezTo>
                      <a:pt x="1770" y="3422"/>
                      <a:pt x="1833" y="3361"/>
                      <a:pt x="1895" y="3302"/>
                    </a:cubicBezTo>
                    <a:cubicBezTo>
                      <a:pt x="2110" y="3437"/>
                      <a:pt x="2357" y="3525"/>
                      <a:pt x="2624" y="3547"/>
                    </a:cubicBezTo>
                    <a:cubicBezTo>
                      <a:pt x="2729" y="3556"/>
                      <a:pt x="2835" y="3554"/>
                      <a:pt x="2940" y="3542"/>
                    </a:cubicBezTo>
                    <a:lnTo>
                      <a:pt x="2940" y="4176"/>
                    </a:lnTo>
                    <a:cubicBezTo>
                      <a:pt x="2940" y="4443"/>
                      <a:pt x="3157" y="4660"/>
                      <a:pt x="3424" y="4660"/>
                    </a:cubicBezTo>
                    <a:lnTo>
                      <a:pt x="5966" y="4660"/>
                    </a:lnTo>
                    <a:cubicBezTo>
                      <a:pt x="6233" y="4660"/>
                      <a:pt x="6450" y="4443"/>
                      <a:pt x="6450" y="4176"/>
                    </a:cubicBezTo>
                    <a:lnTo>
                      <a:pt x="6450" y="817"/>
                    </a:lnTo>
                    <a:cubicBezTo>
                      <a:pt x="6450" y="550"/>
                      <a:pt x="6233" y="333"/>
                      <a:pt x="5966" y="333"/>
                    </a:cubicBezTo>
                    <a:close/>
                    <a:moveTo>
                      <a:pt x="1892" y="2800"/>
                    </a:moveTo>
                    <a:lnTo>
                      <a:pt x="1892" y="2800"/>
                    </a:lnTo>
                    <a:cubicBezTo>
                      <a:pt x="1670" y="2578"/>
                      <a:pt x="1533" y="2271"/>
                      <a:pt x="1533" y="1932"/>
                    </a:cubicBezTo>
                    <a:cubicBezTo>
                      <a:pt x="1533" y="1722"/>
                      <a:pt x="1586" y="1524"/>
                      <a:pt x="1679" y="1352"/>
                    </a:cubicBezTo>
                    <a:cubicBezTo>
                      <a:pt x="1736" y="1246"/>
                      <a:pt x="1808" y="1149"/>
                      <a:pt x="1892" y="1065"/>
                    </a:cubicBezTo>
                    <a:cubicBezTo>
                      <a:pt x="2114" y="843"/>
                      <a:pt x="2421" y="705"/>
                      <a:pt x="2760" y="705"/>
                    </a:cubicBezTo>
                    <a:cubicBezTo>
                      <a:pt x="2935" y="705"/>
                      <a:pt x="3102" y="742"/>
                      <a:pt x="3252" y="808"/>
                    </a:cubicBezTo>
                    <a:cubicBezTo>
                      <a:pt x="3393" y="870"/>
                      <a:pt x="3520" y="958"/>
                      <a:pt x="3627" y="1065"/>
                    </a:cubicBezTo>
                    <a:cubicBezTo>
                      <a:pt x="3712" y="1149"/>
                      <a:pt x="3784" y="1246"/>
                      <a:pt x="3841" y="1352"/>
                    </a:cubicBezTo>
                    <a:cubicBezTo>
                      <a:pt x="3934" y="1524"/>
                      <a:pt x="3987" y="1722"/>
                      <a:pt x="3987" y="1932"/>
                    </a:cubicBezTo>
                    <a:cubicBezTo>
                      <a:pt x="3987" y="2271"/>
                      <a:pt x="3849" y="2578"/>
                      <a:pt x="3627" y="2800"/>
                    </a:cubicBezTo>
                    <a:cubicBezTo>
                      <a:pt x="3520" y="2907"/>
                      <a:pt x="3393" y="2995"/>
                      <a:pt x="3252" y="3056"/>
                    </a:cubicBezTo>
                    <a:cubicBezTo>
                      <a:pt x="3102" y="3122"/>
                      <a:pt x="2935" y="3159"/>
                      <a:pt x="2760" y="3159"/>
                    </a:cubicBezTo>
                    <a:cubicBezTo>
                      <a:pt x="2421" y="3159"/>
                      <a:pt x="2114" y="3022"/>
                      <a:pt x="1892" y="2800"/>
                    </a:cubicBezTo>
                    <a:close/>
                    <a:moveTo>
                      <a:pt x="6208" y="4176"/>
                    </a:moveTo>
                    <a:lnTo>
                      <a:pt x="6208" y="4176"/>
                    </a:lnTo>
                    <a:cubicBezTo>
                      <a:pt x="6208" y="4310"/>
                      <a:pt x="6099" y="4418"/>
                      <a:pt x="5966" y="4418"/>
                    </a:cubicBezTo>
                    <a:lnTo>
                      <a:pt x="3424" y="4418"/>
                    </a:lnTo>
                    <a:cubicBezTo>
                      <a:pt x="3290" y="4418"/>
                      <a:pt x="3182" y="4310"/>
                      <a:pt x="3182" y="4176"/>
                    </a:cubicBezTo>
                    <a:lnTo>
                      <a:pt x="3182" y="3496"/>
                    </a:lnTo>
                    <a:cubicBezTo>
                      <a:pt x="3453" y="3422"/>
                      <a:pt x="3704" y="3280"/>
                      <a:pt x="3905" y="3079"/>
                    </a:cubicBezTo>
                    <a:cubicBezTo>
                      <a:pt x="3937" y="3047"/>
                      <a:pt x="3968" y="3014"/>
                      <a:pt x="3997" y="2980"/>
                    </a:cubicBezTo>
                    <a:cubicBezTo>
                      <a:pt x="3998" y="2978"/>
                      <a:pt x="4000" y="2975"/>
                      <a:pt x="4002" y="2973"/>
                    </a:cubicBezTo>
                    <a:lnTo>
                      <a:pt x="4627" y="2973"/>
                    </a:lnTo>
                    <a:cubicBezTo>
                      <a:pt x="4790" y="2973"/>
                      <a:pt x="4922" y="2841"/>
                      <a:pt x="4922" y="2678"/>
                    </a:cubicBezTo>
                    <a:cubicBezTo>
                      <a:pt x="4922" y="2515"/>
                      <a:pt x="4790" y="2383"/>
                      <a:pt x="4627" y="2383"/>
                    </a:cubicBezTo>
                    <a:lnTo>
                      <a:pt x="4317" y="2383"/>
                    </a:lnTo>
                    <a:cubicBezTo>
                      <a:pt x="4352" y="2260"/>
                      <a:pt x="4374" y="2131"/>
                      <a:pt x="4379" y="1997"/>
                    </a:cubicBezTo>
                    <a:lnTo>
                      <a:pt x="4627" y="1997"/>
                    </a:lnTo>
                    <a:cubicBezTo>
                      <a:pt x="4790" y="1997"/>
                      <a:pt x="4922" y="1865"/>
                      <a:pt x="4922" y="1702"/>
                    </a:cubicBezTo>
                    <a:cubicBezTo>
                      <a:pt x="4922" y="1539"/>
                      <a:pt x="4790" y="1407"/>
                      <a:pt x="4627" y="1407"/>
                    </a:cubicBezTo>
                    <a:lnTo>
                      <a:pt x="4293" y="1407"/>
                    </a:lnTo>
                    <a:cubicBezTo>
                      <a:pt x="4227" y="1213"/>
                      <a:pt x="4125" y="1036"/>
                      <a:pt x="3995" y="883"/>
                    </a:cubicBezTo>
                    <a:cubicBezTo>
                      <a:pt x="3966" y="849"/>
                      <a:pt x="3936" y="817"/>
                      <a:pt x="3905" y="786"/>
                    </a:cubicBezTo>
                    <a:cubicBezTo>
                      <a:pt x="3825" y="706"/>
                      <a:pt x="3737" y="636"/>
                      <a:pt x="3644" y="575"/>
                    </a:cubicBezTo>
                    <a:lnTo>
                      <a:pt x="3878" y="575"/>
                    </a:lnTo>
                    <a:lnTo>
                      <a:pt x="3878" y="590"/>
                    </a:lnTo>
                    <a:cubicBezTo>
                      <a:pt x="3878" y="791"/>
                      <a:pt x="4040" y="953"/>
                      <a:pt x="4241" y="953"/>
                    </a:cubicBezTo>
                    <a:lnTo>
                      <a:pt x="5058" y="953"/>
                    </a:lnTo>
                    <a:cubicBezTo>
                      <a:pt x="5258" y="953"/>
                      <a:pt x="5421" y="791"/>
                      <a:pt x="5421" y="590"/>
                    </a:cubicBezTo>
                    <a:lnTo>
                      <a:pt x="5421" y="575"/>
                    </a:lnTo>
                    <a:lnTo>
                      <a:pt x="5966" y="575"/>
                    </a:lnTo>
                    <a:cubicBezTo>
                      <a:pt x="6099" y="575"/>
                      <a:pt x="6208" y="684"/>
                      <a:pt x="6208" y="817"/>
                    </a:cubicBezTo>
                    <a:lnTo>
                      <a:pt x="6208" y="41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67"/>
              <p:cNvSpPr>
                <a:spLocks/>
              </p:cNvSpPr>
              <p:nvPr/>
            </p:nvSpPr>
            <p:spPr bwMode="auto">
              <a:xfrm>
                <a:off x="3845" y="949"/>
                <a:ext cx="72" cy="76"/>
              </a:xfrm>
              <a:custGeom>
                <a:avLst/>
                <a:gdLst>
                  <a:gd name="T0" fmla="*/ 604 w 711"/>
                  <a:gd name="T1" fmla="*/ 16 h 748"/>
                  <a:gd name="T2" fmla="*/ 540 w 711"/>
                  <a:gd name="T3" fmla="*/ 48 h 748"/>
                  <a:gd name="T4" fmla="*/ 476 w 711"/>
                  <a:gd name="T5" fmla="*/ 117 h 748"/>
                  <a:gd name="T6" fmla="*/ 372 w 711"/>
                  <a:gd name="T7" fmla="*/ 263 h 748"/>
                  <a:gd name="T8" fmla="*/ 256 w 711"/>
                  <a:gd name="T9" fmla="*/ 443 h 748"/>
                  <a:gd name="T10" fmla="*/ 176 w 711"/>
                  <a:gd name="T11" fmla="*/ 555 h 748"/>
                  <a:gd name="T12" fmla="*/ 147 w 711"/>
                  <a:gd name="T13" fmla="*/ 506 h 748"/>
                  <a:gd name="T14" fmla="*/ 134 w 711"/>
                  <a:gd name="T15" fmla="*/ 471 h 748"/>
                  <a:gd name="T16" fmla="*/ 118 w 711"/>
                  <a:gd name="T17" fmla="*/ 443 h 748"/>
                  <a:gd name="T18" fmla="*/ 101 w 711"/>
                  <a:gd name="T19" fmla="*/ 437 h 748"/>
                  <a:gd name="T20" fmla="*/ 34 w 711"/>
                  <a:gd name="T21" fmla="*/ 461 h 748"/>
                  <a:gd name="T22" fmla="*/ 0 w 711"/>
                  <a:gd name="T23" fmla="*/ 515 h 748"/>
                  <a:gd name="T24" fmla="*/ 16 w 711"/>
                  <a:gd name="T25" fmla="*/ 586 h 748"/>
                  <a:gd name="T26" fmla="*/ 18 w 711"/>
                  <a:gd name="T27" fmla="*/ 593 h 748"/>
                  <a:gd name="T28" fmla="*/ 42 w 711"/>
                  <a:gd name="T29" fmla="*/ 671 h 748"/>
                  <a:gd name="T30" fmla="*/ 64 w 711"/>
                  <a:gd name="T31" fmla="*/ 713 h 748"/>
                  <a:gd name="T32" fmla="*/ 95 w 711"/>
                  <a:gd name="T33" fmla="*/ 740 h 748"/>
                  <a:gd name="T34" fmla="*/ 138 w 711"/>
                  <a:gd name="T35" fmla="*/ 748 h 748"/>
                  <a:gd name="T36" fmla="*/ 232 w 711"/>
                  <a:gd name="T37" fmla="*/ 681 h 748"/>
                  <a:gd name="T38" fmla="*/ 250 w 711"/>
                  <a:gd name="T39" fmla="*/ 647 h 748"/>
                  <a:gd name="T40" fmla="*/ 463 w 711"/>
                  <a:gd name="T41" fmla="*/ 323 h 748"/>
                  <a:gd name="T42" fmla="*/ 711 w 711"/>
                  <a:gd name="T43" fmla="*/ 18 h 748"/>
                  <a:gd name="T44" fmla="*/ 704 w 711"/>
                  <a:gd name="T45" fmla="*/ 0 h 748"/>
                  <a:gd name="T46" fmla="*/ 604 w 711"/>
                  <a:gd name="T47" fmla="*/ 16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1" h="748">
                    <a:moveTo>
                      <a:pt x="604" y="16"/>
                    </a:moveTo>
                    <a:cubicBezTo>
                      <a:pt x="578" y="24"/>
                      <a:pt x="556" y="34"/>
                      <a:pt x="540" y="48"/>
                    </a:cubicBezTo>
                    <a:cubicBezTo>
                      <a:pt x="521" y="64"/>
                      <a:pt x="499" y="87"/>
                      <a:pt x="476" y="117"/>
                    </a:cubicBezTo>
                    <a:cubicBezTo>
                      <a:pt x="452" y="147"/>
                      <a:pt x="417" y="196"/>
                      <a:pt x="372" y="263"/>
                    </a:cubicBezTo>
                    <a:cubicBezTo>
                      <a:pt x="340" y="312"/>
                      <a:pt x="301" y="372"/>
                      <a:pt x="256" y="443"/>
                    </a:cubicBezTo>
                    <a:cubicBezTo>
                      <a:pt x="209" y="517"/>
                      <a:pt x="182" y="555"/>
                      <a:pt x="176" y="555"/>
                    </a:cubicBezTo>
                    <a:cubicBezTo>
                      <a:pt x="168" y="555"/>
                      <a:pt x="158" y="538"/>
                      <a:pt x="147" y="506"/>
                    </a:cubicBezTo>
                    <a:cubicBezTo>
                      <a:pt x="141" y="491"/>
                      <a:pt x="137" y="479"/>
                      <a:pt x="134" y="471"/>
                    </a:cubicBezTo>
                    <a:cubicBezTo>
                      <a:pt x="128" y="457"/>
                      <a:pt x="123" y="448"/>
                      <a:pt x="118" y="443"/>
                    </a:cubicBezTo>
                    <a:cubicBezTo>
                      <a:pt x="114" y="439"/>
                      <a:pt x="108" y="437"/>
                      <a:pt x="101" y="437"/>
                    </a:cubicBezTo>
                    <a:cubicBezTo>
                      <a:pt x="79" y="437"/>
                      <a:pt x="57" y="445"/>
                      <a:pt x="34" y="461"/>
                    </a:cubicBezTo>
                    <a:cubicBezTo>
                      <a:pt x="11" y="477"/>
                      <a:pt x="0" y="495"/>
                      <a:pt x="0" y="515"/>
                    </a:cubicBezTo>
                    <a:cubicBezTo>
                      <a:pt x="0" y="524"/>
                      <a:pt x="5" y="548"/>
                      <a:pt x="16" y="586"/>
                    </a:cubicBezTo>
                    <a:cubicBezTo>
                      <a:pt x="17" y="589"/>
                      <a:pt x="17" y="591"/>
                      <a:pt x="18" y="593"/>
                    </a:cubicBezTo>
                    <a:cubicBezTo>
                      <a:pt x="27" y="627"/>
                      <a:pt x="35" y="653"/>
                      <a:pt x="42" y="671"/>
                    </a:cubicBezTo>
                    <a:cubicBezTo>
                      <a:pt x="49" y="688"/>
                      <a:pt x="56" y="702"/>
                      <a:pt x="64" y="713"/>
                    </a:cubicBezTo>
                    <a:cubicBezTo>
                      <a:pt x="73" y="726"/>
                      <a:pt x="84" y="735"/>
                      <a:pt x="95" y="740"/>
                    </a:cubicBezTo>
                    <a:cubicBezTo>
                      <a:pt x="106" y="745"/>
                      <a:pt x="121" y="748"/>
                      <a:pt x="138" y="748"/>
                    </a:cubicBezTo>
                    <a:cubicBezTo>
                      <a:pt x="179" y="748"/>
                      <a:pt x="210" y="726"/>
                      <a:pt x="232" y="681"/>
                    </a:cubicBezTo>
                    <a:cubicBezTo>
                      <a:pt x="240" y="667"/>
                      <a:pt x="245" y="655"/>
                      <a:pt x="250" y="647"/>
                    </a:cubicBezTo>
                    <a:cubicBezTo>
                      <a:pt x="315" y="536"/>
                      <a:pt x="386" y="428"/>
                      <a:pt x="463" y="323"/>
                    </a:cubicBezTo>
                    <a:cubicBezTo>
                      <a:pt x="540" y="218"/>
                      <a:pt x="623" y="116"/>
                      <a:pt x="711" y="18"/>
                    </a:cubicBezTo>
                    <a:lnTo>
                      <a:pt x="704" y="0"/>
                    </a:lnTo>
                    <a:cubicBezTo>
                      <a:pt x="663" y="3"/>
                      <a:pt x="630" y="8"/>
                      <a:pt x="60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68"/>
              <p:cNvSpPr>
                <a:spLocks/>
              </p:cNvSpPr>
              <p:nvPr/>
            </p:nvSpPr>
            <p:spPr bwMode="auto">
              <a:xfrm>
                <a:off x="3845" y="757"/>
                <a:ext cx="72" cy="75"/>
              </a:xfrm>
              <a:custGeom>
                <a:avLst/>
                <a:gdLst>
                  <a:gd name="T0" fmla="*/ 604 w 711"/>
                  <a:gd name="T1" fmla="*/ 15 h 747"/>
                  <a:gd name="T2" fmla="*/ 540 w 711"/>
                  <a:gd name="T3" fmla="*/ 48 h 747"/>
                  <a:gd name="T4" fmla="*/ 476 w 711"/>
                  <a:gd name="T5" fmla="*/ 116 h 747"/>
                  <a:gd name="T6" fmla="*/ 372 w 711"/>
                  <a:gd name="T7" fmla="*/ 263 h 747"/>
                  <a:gd name="T8" fmla="*/ 256 w 711"/>
                  <a:gd name="T9" fmla="*/ 442 h 747"/>
                  <a:gd name="T10" fmla="*/ 176 w 711"/>
                  <a:gd name="T11" fmla="*/ 554 h 747"/>
                  <a:gd name="T12" fmla="*/ 147 w 711"/>
                  <a:gd name="T13" fmla="*/ 505 h 747"/>
                  <a:gd name="T14" fmla="*/ 134 w 711"/>
                  <a:gd name="T15" fmla="*/ 470 h 747"/>
                  <a:gd name="T16" fmla="*/ 118 w 711"/>
                  <a:gd name="T17" fmla="*/ 443 h 747"/>
                  <a:gd name="T18" fmla="*/ 101 w 711"/>
                  <a:gd name="T19" fmla="*/ 437 h 747"/>
                  <a:gd name="T20" fmla="*/ 34 w 711"/>
                  <a:gd name="T21" fmla="*/ 461 h 747"/>
                  <a:gd name="T22" fmla="*/ 0 w 711"/>
                  <a:gd name="T23" fmla="*/ 514 h 747"/>
                  <a:gd name="T24" fmla="*/ 16 w 711"/>
                  <a:gd name="T25" fmla="*/ 585 h 747"/>
                  <a:gd name="T26" fmla="*/ 18 w 711"/>
                  <a:gd name="T27" fmla="*/ 593 h 747"/>
                  <a:gd name="T28" fmla="*/ 42 w 711"/>
                  <a:gd name="T29" fmla="*/ 670 h 747"/>
                  <a:gd name="T30" fmla="*/ 64 w 711"/>
                  <a:gd name="T31" fmla="*/ 713 h 747"/>
                  <a:gd name="T32" fmla="*/ 95 w 711"/>
                  <a:gd name="T33" fmla="*/ 740 h 747"/>
                  <a:gd name="T34" fmla="*/ 138 w 711"/>
                  <a:gd name="T35" fmla="*/ 747 h 747"/>
                  <a:gd name="T36" fmla="*/ 232 w 711"/>
                  <a:gd name="T37" fmla="*/ 681 h 747"/>
                  <a:gd name="T38" fmla="*/ 250 w 711"/>
                  <a:gd name="T39" fmla="*/ 647 h 747"/>
                  <a:gd name="T40" fmla="*/ 463 w 711"/>
                  <a:gd name="T41" fmla="*/ 323 h 747"/>
                  <a:gd name="T42" fmla="*/ 711 w 711"/>
                  <a:gd name="T43" fmla="*/ 17 h 747"/>
                  <a:gd name="T44" fmla="*/ 704 w 711"/>
                  <a:gd name="T45" fmla="*/ 0 h 747"/>
                  <a:gd name="T46" fmla="*/ 604 w 711"/>
                  <a:gd name="T47" fmla="*/ 15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1" h="747">
                    <a:moveTo>
                      <a:pt x="604" y="15"/>
                    </a:moveTo>
                    <a:cubicBezTo>
                      <a:pt x="578" y="23"/>
                      <a:pt x="556" y="34"/>
                      <a:pt x="540" y="48"/>
                    </a:cubicBezTo>
                    <a:cubicBezTo>
                      <a:pt x="521" y="63"/>
                      <a:pt x="499" y="86"/>
                      <a:pt x="476" y="116"/>
                    </a:cubicBezTo>
                    <a:cubicBezTo>
                      <a:pt x="452" y="146"/>
                      <a:pt x="417" y="195"/>
                      <a:pt x="372" y="263"/>
                    </a:cubicBezTo>
                    <a:cubicBezTo>
                      <a:pt x="340" y="311"/>
                      <a:pt x="301" y="371"/>
                      <a:pt x="256" y="442"/>
                    </a:cubicBezTo>
                    <a:cubicBezTo>
                      <a:pt x="209" y="517"/>
                      <a:pt x="182" y="554"/>
                      <a:pt x="176" y="554"/>
                    </a:cubicBezTo>
                    <a:cubicBezTo>
                      <a:pt x="168" y="554"/>
                      <a:pt x="158" y="538"/>
                      <a:pt x="147" y="505"/>
                    </a:cubicBezTo>
                    <a:cubicBezTo>
                      <a:pt x="141" y="490"/>
                      <a:pt x="137" y="479"/>
                      <a:pt x="134" y="470"/>
                    </a:cubicBezTo>
                    <a:cubicBezTo>
                      <a:pt x="128" y="456"/>
                      <a:pt x="123" y="447"/>
                      <a:pt x="118" y="443"/>
                    </a:cubicBezTo>
                    <a:cubicBezTo>
                      <a:pt x="114" y="439"/>
                      <a:pt x="108" y="437"/>
                      <a:pt x="101" y="437"/>
                    </a:cubicBezTo>
                    <a:cubicBezTo>
                      <a:pt x="79" y="437"/>
                      <a:pt x="57" y="445"/>
                      <a:pt x="34" y="461"/>
                    </a:cubicBezTo>
                    <a:cubicBezTo>
                      <a:pt x="11" y="477"/>
                      <a:pt x="0" y="495"/>
                      <a:pt x="0" y="514"/>
                    </a:cubicBezTo>
                    <a:cubicBezTo>
                      <a:pt x="0" y="524"/>
                      <a:pt x="5" y="547"/>
                      <a:pt x="16" y="585"/>
                    </a:cubicBezTo>
                    <a:cubicBezTo>
                      <a:pt x="17" y="588"/>
                      <a:pt x="17" y="591"/>
                      <a:pt x="18" y="593"/>
                    </a:cubicBezTo>
                    <a:cubicBezTo>
                      <a:pt x="27" y="627"/>
                      <a:pt x="35" y="653"/>
                      <a:pt x="42" y="670"/>
                    </a:cubicBezTo>
                    <a:cubicBezTo>
                      <a:pt x="49" y="688"/>
                      <a:pt x="56" y="702"/>
                      <a:pt x="64" y="713"/>
                    </a:cubicBezTo>
                    <a:cubicBezTo>
                      <a:pt x="73" y="725"/>
                      <a:pt x="84" y="734"/>
                      <a:pt x="95" y="740"/>
                    </a:cubicBezTo>
                    <a:cubicBezTo>
                      <a:pt x="106" y="744"/>
                      <a:pt x="121" y="747"/>
                      <a:pt x="138" y="747"/>
                    </a:cubicBezTo>
                    <a:cubicBezTo>
                      <a:pt x="179" y="747"/>
                      <a:pt x="210" y="725"/>
                      <a:pt x="232" y="681"/>
                    </a:cubicBezTo>
                    <a:cubicBezTo>
                      <a:pt x="240" y="666"/>
                      <a:pt x="245" y="655"/>
                      <a:pt x="250" y="647"/>
                    </a:cubicBezTo>
                    <a:cubicBezTo>
                      <a:pt x="315" y="536"/>
                      <a:pt x="386" y="428"/>
                      <a:pt x="463" y="323"/>
                    </a:cubicBezTo>
                    <a:cubicBezTo>
                      <a:pt x="540" y="218"/>
                      <a:pt x="623" y="116"/>
                      <a:pt x="711" y="17"/>
                    </a:cubicBezTo>
                    <a:lnTo>
                      <a:pt x="704" y="0"/>
                    </a:lnTo>
                    <a:cubicBezTo>
                      <a:pt x="663" y="2"/>
                      <a:pt x="630" y="8"/>
                      <a:pt x="60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69"/>
              <p:cNvSpPr>
                <a:spLocks/>
              </p:cNvSpPr>
              <p:nvPr/>
            </p:nvSpPr>
            <p:spPr bwMode="auto">
              <a:xfrm>
                <a:off x="3845" y="853"/>
                <a:ext cx="72" cy="75"/>
              </a:xfrm>
              <a:custGeom>
                <a:avLst/>
                <a:gdLst>
                  <a:gd name="T0" fmla="*/ 604 w 711"/>
                  <a:gd name="T1" fmla="*/ 16 h 747"/>
                  <a:gd name="T2" fmla="*/ 540 w 711"/>
                  <a:gd name="T3" fmla="*/ 48 h 747"/>
                  <a:gd name="T4" fmla="*/ 476 w 711"/>
                  <a:gd name="T5" fmla="*/ 116 h 747"/>
                  <a:gd name="T6" fmla="*/ 372 w 711"/>
                  <a:gd name="T7" fmla="*/ 263 h 747"/>
                  <a:gd name="T8" fmla="*/ 256 w 711"/>
                  <a:gd name="T9" fmla="*/ 442 h 747"/>
                  <a:gd name="T10" fmla="*/ 176 w 711"/>
                  <a:gd name="T11" fmla="*/ 554 h 747"/>
                  <a:gd name="T12" fmla="*/ 147 w 711"/>
                  <a:gd name="T13" fmla="*/ 505 h 747"/>
                  <a:gd name="T14" fmla="*/ 134 w 711"/>
                  <a:gd name="T15" fmla="*/ 471 h 747"/>
                  <a:gd name="T16" fmla="*/ 118 w 711"/>
                  <a:gd name="T17" fmla="*/ 443 h 747"/>
                  <a:gd name="T18" fmla="*/ 101 w 711"/>
                  <a:gd name="T19" fmla="*/ 437 h 747"/>
                  <a:gd name="T20" fmla="*/ 34 w 711"/>
                  <a:gd name="T21" fmla="*/ 461 h 747"/>
                  <a:gd name="T22" fmla="*/ 0 w 711"/>
                  <a:gd name="T23" fmla="*/ 514 h 747"/>
                  <a:gd name="T24" fmla="*/ 16 w 711"/>
                  <a:gd name="T25" fmla="*/ 585 h 747"/>
                  <a:gd name="T26" fmla="*/ 18 w 711"/>
                  <a:gd name="T27" fmla="*/ 593 h 747"/>
                  <a:gd name="T28" fmla="*/ 42 w 711"/>
                  <a:gd name="T29" fmla="*/ 671 h 747"/>
                  <a:gd name="T30" fmla="*/ 64 w 711"/>
                  <a:gd name="T31" fmla="*/ 713 h 747"/>
                  <a:gd name="T32" fmla="*/ 95 w 711"/>
                  <a:gd name="T33" fmla="*/ 740 h 747"/>
                  <a:gd name="T34" fmla="*/ 138 w 711"/>
                  <a:gd name="T35" fmla="*/ 747 h 747"/>
                  <a:gd name="T36" fmla="*/ 232 w 711"/>
                  <a:gd name="T37" fmla="*/ 681 h 747"/>
                  <a:gd name="T38" fmla="*/ 250 w 711"/>
                  <a:gd name="T39" fmla="*/ 647 h 747"/>
                  <a:gd name="T40" fmla="*/ 463 w 711"/>
                  <a:gd name="T41" fmla="*/ 323 h 747"/>
                  <a:gd name="T42" fmla="*/ 711 w 711"/>
                  <a:gd name="T43" fmla="*/ 18 h 747"/>
                  <a:gd name="T44" fmla="*/ 704 w 711"/>
                  <a:gd name="T45" fmla="*/ 0 h 747"/>
                  <a:gd name="T46" fmla="*/ 604 w 711"/>
                  <a:gd name="T47" fmla="*/ 16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1" h="747">
                    <a:moveTo>
                      <a:pt x="604" y="16"/>
                    </a:moveTo>
                    <a:cubicBezTo>
                      <a:pt x="578" y="23"/>
                      <a:pt x="556" y="34"/>
                      <a:pt x="540" y="48"/>
                    </a:cubicBezTo>
                    <a:cubicBezTo>
                      <a:pt x="521" y="63"/>
                      <a:pt x="499" y="86"/>
                      <a:pt x="476" y="116"/>
                    </a:cubicBezTo>
                    <a:cubicBezTo>
                      <a:pt x="452" y="147"/>
                      <a:pt x="417" y="195"/>
                      <a:pt x="372" y="263"/>
                    </a:cubicBezTo>
                    <a:cubicBezTo>
                      <a:pt x="340" y="312"/>
                      <a:pt x="301" y="371"/>
                      <a:pt x="256" y="442"/>
                    </a:cubicBezTo>
                    <a:cubicBezTo>
                      <a:pt x="209" y="517"/>
                      <a:pt x="182" y="554"/>
                      <a:pt x="176" y="554"/>
                    </a:cubicBezTo>
                    <a:cubicBezTo>
                      <a:pt x="168" y="554"/>
                      <a:pt x="158" y="538"/>
                      <a:pt x="147" y="505"/>
                    </a:cubicBezTo>
                    <a:cubicBezTo>
                      <a:pt x="141" y="491"/>
                      <a:pt x="137" y="479"/>
                      <a:pt x="134" y="471"/>
                    </a:cubicBezTo>
                    <a:cubicBezTo>
                      <a:pt x="128" y="457"/>
                      <a:pt x="123" y="448"/>
                      <a:pt x="118" y="443"/>
                    </a:cubicBezTo>
                    <a:cubicBezTo>
                      <a:pt x="114" y="439"/>
                      <a:pt x="108" y="437"/>
                      <a:pt x="101" y="437"/>
                    </a:cubicBezTo>
                    <a:cubicBezTo>
                      <a:pt x="79" y="437"/>
                      <a:pt x="57" y="445"/>
                      <a:pt x="34" y="461"/>
                    </a:cubicBezTo>
                    <a:cubicBezTo>
                      <a:pt x="11" y="477"/>
                      <a:pt x="0" y="495"/>
                      <a:pt x="0" y="514"/>
                    </a:cubicBezTo>
                    <a:cubicBezTo>
                      <a:pt x="0" y="524"/>
                      <a:pt x="5" y="548"/>
                      <a:pt x="16" y="585"/>
                    </a:cubicBezTo>
                    <a:cubicBezTo>
                      <a:pt x="17" y="588"/>
                      <a:pt x="17" y="591"/>
                      <a:pt x="18" y="593"/>
                    </a:cubicBezTo>
                    <a:cubicBezTo>
                      <a:pt x="27" y="627"/>
                      <a:pt x="35" y="653"/>
                      <a:pt x="42" y="671"/>
                    </a:cubicBezTo>
                    <a:cubicBezTo>
                      <a:pt x="49" y="688"/>
                      <a:pt x="56" y="702"/>
                      <a:pt x="64" y="713"/>
                    </a:cubicBezTo>
                    <a:cubicBezTo>
                      <a:pt x="73" y="726"/>
                      <a:pt x="84" y="735"/>
                      <a:pt x="95" y="740"/>
                    </a:cubicBezTo>
                    <a:cubicBezTo>
                      <a:pt x="106" y="745"/>
                      <a:pt x="121" y="747"/>
                      <a:pt x="138" y="747"/>
                    </a:cubicBezTo>
                    <a:cubicBezTo>
                      <a:pt x="179" y="747"/>
                      <a:pt x="210" y="725"/>
                      <a:pt x="232" y="681"/>
                    </a:cubicBezTo>
                    <a:cubicBezTo>
                      <a:pt x="240" y="666"/>
                      <a:pt x="245" y="655"/>
                      <a:pt x="250" y="647"/>
                    </a:cubicBezTo>
                    <a:cubicBezTo>
                      <a:pt x="315" y="536"/>
                      <a:pt x="386" y="428"/>
                      <a:pt x="463" y="323"/>
                    </a:cubicBezTo>
                    <a:cubicBezTo>
                      <a:pt x="540" y="218"/>
                      <a:pt x="623" y="116"/>
                      <a:pt x="711" y="18"/>
                    </a:cubicBezTo>
                    <a:lnTo>
                      <a:pt x="704" y="0"/>
                    </a:lnTo>
                    <a:cubicBezTo>
                      <a:pt x="663" y="2"/>
                      <a:pt x="630" y="8"/>
                      <a:pt x="60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 name="TextBox 2"/>
          <p:cNvSpPr txBox="1"/>
          <p:nvPr/>
        </p:nvSpPr>
        <p:spPr>
          <a:xfrm>
            <a:off x="2944697" y="2521507"/>
            <a:ext cx="5330282" cy="923330"/>
          </a:xfrm>
          <a:prstGeom prst="rect">
            <a:avLst/>
          </a:prstGeom>
          <a:noFill/>
        </p:spPr>
        <p:txBody>
          <a:bodyPr wrap="square" rtlCol="0">
            <a:spAutoFit/>
          </a:bodyPr>
          <a:lstStyle/>
          <a:p>
            <a:pPr lvl="0">
              <a:buFont typeface="Arial" panose="020B0604020202020204" pitchFamily="34" charset="0"/>
              <a:buChar char="•"/>
            </a:pPr>
            <a:r>
              <a:rPr lang="en-US" sz="900" dirty="0" smtClean="0">
                <a:latin typeface="Arial" panose="020B0604020202020204" pitchFamily="34" charset="0"/>
                <a:cs typeface="Arial" panose="020B0604020202020204" pitchFamily="34" charset="0"/>
              </a:rPr>
              <a:t>Create User</a:t>
            </a:r>
            <a:endParaRPr lang="en-US" sz="900" dirty="0">
              <a:latin typeface="Arial" panose="020B0604020202020204" pitchFamily="34" charset="0"/>
              <a:cs typeface="Arial" panose="020B0604020202020204" pitchFamily="34" charset="0"/>
            </a:endParaRPr>
          </a:p>
          <a:p>
            <a:pPr lvl="0">
              <a:buFont typeface="Arial" panose="020B0604020202020204" pitchFamily="34" charset="0"/>
              <a:buChar char="•"/>
            </a:pPr>
            <a:r>
              <a:rPr lang="en-US" sz="900" dirty="0">
                <a:latin typeface="Arial" panose="020B0604020202020204" pitchFamily="34" charset="0"/>
                <a:cs typeface="Arial" panose="020B0604020202020204" pitchFamily="34" charset="0"/>
              </a:rPr>
              <a:t>Book, Modify &amp; Cancel the </a:t>
            </a:r>
            <a:r>
              <a:rPr lang="en-US" sz="900" dirty="0" smtClean="0">
                <a:latin typeface="Arial" panose="020B0604020202020204" pitchFamily="34" charset="0"/>
                <a:cs typeface="Arial" panose="020B0604020202020204" pitchFamily="34" charset="0"/>
              </a:rPr>
              <a:t>Reservation</a:t>
            </a:r>
            <a:endParaRPr lang="en-US" sz="900" dirty="0">
              <a:latin typeface="Arial" panose="020B0604020202020204" pitchFamily="34" charset="0"/>
              <a:cs typeface="Arial" panose="020B0604020202020204" pitchFamily="34" charset="0"/>
            </a:endParaRPr>
          </a:p>
          <a:p>
            <a:pPr lvl="0">
              <a:buFont typeface="Arial" panose="020B0604020202020204" pitchFamily="34" charset="0"/>
              <a:buChar char="•"/>
            </a:pPr>
            <a:r>
              <a:rPr lang="en-US" sz="900" dirty="0">
                <a:latin typeface="Arial" panose="020B0604020202020204" pitchFamily="34" charset="0"/>
                <a:cs typeface="Arial" panose="020B0604020202020204" pitchFamily="34" charset="0"/>
              </a:rPr>
              <a:t>Request for </a:t>
            </a:r>
            <a:r>
              <a:rPr lang="en-US" sz="900" dirty="0" smtClean="0">
                <a:latin typeface="Arial" panose="020B0604020202020204" pitchFamily="34" charset="0"/>
                <a:cs typeface="Arial" panose="020B0604020202020204" pitchFamily="34" charset="0"/>
              </a:rPr>
              <a:t>Pricing</a:t>
            </a:r>
            <a:endParaRPr lang="en-US" sz="9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900" dirty="0"/>
              <a:t>Sign </a:t>
            </a:r>
            <a:r>
              <a:rPr lang="en-US" sz="900" dirty="0" smtClean="0"/>
              <a:t>In</a:t>
            </a:r>
            <a:endParaRPr lang="en-US" sz="900" dirty="0"/>
          </a:p>
          <a:p>
            <a:pPr lvl="0"/>
            <a:r>
              <a:rPr lang="en-US" sz="900" dirty="0">
                <a:latin typeface="Arial" panose="020B0604020202020204" pitchFamily="34" charset="0"/>
                <a:cs typeface="Arial" panose="020B0604020202020204" pitchFamily="34" charset="0"/>
              </a:rPr>
              <a:t>All the scenarios were created by combining separate business components which has reduced the re-scripting to a greater extend. </a:t>
            </a:r>
          </a:p>
        </p:txBody>
      </p:sp>
      <p:graphicFrame>
        <p:nvGraphicFramePr>
          <p:cNvPr id="8" name="Table 7"/>
          <p:cNvGraphicFramePr>
            <a:graphicFrameLocks noGrp="1"/>
          </p:cNvGraphicFramePr>
          <p:nvPr>
            <p:extLst/>
          </p:nvPr>
        </p:nvGraphicFramePr>
        <p:xfrm>
          <a:off x="6011612" y="3444837"/>
          <a:ext cx="2263366" cy="1108947"/>
        </p:xfrm>
        <a:graphic>
          <a:graphicData uri="http://schemas.openxmlformats.org/drawingml/2006/table">
            <a:tbl>
              <a:tblPr firstRow="1" bandRow="1">
                <a:tableStyleId>{5C22544A-7EE6-4342-B048-85BDC9FD1C3A}</a:tableStyleId>
              </a:tblPr>
              <a:tblGrid>
                <a:gridCol w="1092358"/>
                <a:gridCol w="585504"/>
                <a:gridCol w="585504"/>
              </a:tblGrid>
              <a:tr h="137983">
                <a:tc rowSpan="2">
                  <a:txBody>
                    <a:bodyPr/>
                    <a:lstStyle/>
                    <a:p>
                      <a:pPr marL="0" marR="0">
                        <a:lnSpc>
                          <a:spcPct val="107000"/>
                        </a:lnSpc>
                        <a:spcBef>
                          <a:spcPts val="0"/>
                        </a:spcBef>
                        <a:spcAft>
                          <a:spcPts val="800"/>
                        </a:spcAft>
                      </a:pPr>
                      <a:r>
                        <a:rPr lang="en-US" sz="600" dirty="0">
                          <a:effectLst/>
                        </a:rPr>
                        <a:t>Scenario</a:t>
                      </a:r>
                      <a:endParaRPr lang="en-US"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6587" marR="46587" marT="23294" marB="23294" anchor="ctr"/>
                </a:tc>
                <a:tc gridSpan="2">
                  <a:txBody>
                    <a:bodyPr/>
                    <a:lstStyle/>
                    <a:p>
                      <a:pPr marL="0" marR="0">
                        <a:lnSpc>
                          <a:spcPct val="107000"/>
                        </a:lnSpc>
                        <a:spcBef>
                          <a:spcPts val="0"/>
                        </a:spcBef>
                        <a:spcAft>
                          <a:spcPts val="800"/>
                        </a:spcAft>
                      </a:pPr>
                      <a:r>
                        <a:rPr lang="en-US" sz="600" dirty="0">
                          <a:effectLst/>
                        </a:rPr>
                        <a:t>Time Taken (in Minutes)</a:t>
                      </a:r>
                      <a:endParaRPr lang="en-US"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6587" marR="46587" marT="23294" marB="23294" anchor="ctr"/>
                </a:tc>
                <a:tc hMerge="1">
                  <a:txBody>
                    <a:bodyPr/>
                    <a:lstStyle/>
                    <a:p>
                      <a:endParaRPr lang="en-US"/>
                    </a:p>
                  </a:txBody>
                  <a:tcPr/>
                </a:tc>
              </a:tr>
              <a:tr h="137983">
                <a:tc vMerge="1">
                  <a:txBody>
                    <a:bodyPr/>
                    <a:lstStyle/>
                    <a:p>
                      <a:endParaRPr lang="en-US"/>
                    </a:p>
                  </a:txBody>
                  <a:tcPr/>
                </a:tc>
                <a:tc>
                  <a:txBody>
                    <a:bodyPr/>
                    <a:lstStyle/>
                    <a:p>
                      <a:pPr marL="0" marR="0">
                        <a:lnSpc>
                          <a:spcPct val="107000"/>
                        </a:lnSpc>
                        <a:spcBef>
                          <a:spcPts val="0"/>
                        </a:spcBef>
                        <a:spcAft>
                          <a:spcPts val="800"/>
                        </a:spcAft>
                      </a:pPr>
                      <a:r>
                        <a:rPr lang="en-US" sz="600" dirty="0">
                          <a:effectLst/>
                        </a:rPr>
                        <a:t>Manual</a:t>
                      </a:r>
                      <a:endParaRPr lang="en-US"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6587" marR="46587" marT="23294" marB="23294" anchor="ctr"/>
                </a:tc>
                <a:tc>
                  <a:txBody>
                    <a:bodyPr/>
                    <a:lstStyle/>
                    <a:p>
                      <a:pPr marL="0" marR="0">
                        <a:lnSpc>
                          <a:spcPct val="107000"/>
                        </a:lnSpc>
                        <a:spcBef>
                          <a:spcPts val="0"/>
                        </a:spcBef>
                        <a:spcAft>
                          <a:spcPts val="800"/>
                        </a:spcAft>
                      </a:pPr>
                      <a:r>
                        <a:rPr lang="en-US" sz="600" dirty="0">
                          <a:effectLst/>
                        </a:rPr>
                        <a:t>Automation</a:t>
                      </a:r>
                      <a:endParaRPr lang="en-US"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6587" marR="46587" marT="23294" marB="23294" anchor="ctr"/>
                </a:tc>
              </a:tr>
              <a:tr h="137983">
                <a:tc>
                  <a:txBody>
                    <a:bodyPr/>
                    <a:lstStyle/>
                    <a:p>
                      <a:pPr marL="0" marR="0">
                        <a:lnSpc>
                          <a:spcPct val="107000"/>
                        </a:lnSpc>
                        <a:spcBef>
                          <a:spcPts val="0"/>
                        </a:spcBef>
                        <a:spcAft>
                          <a:spcPts val="800"/>
                        </a:spcAft>
                      </a:pPr>
                      <a:r>
                        <a:rPr lang="en-US" sz="600" dirty="0">
                          <a:effectLst/>
                        </a:rPr>
                        <a:t>Create User</a:t>
                      </a:r>
                      <a:endParaRPr lang="en-US"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6587" marR="46587" marT="23294" marB="23294" anchor="ctr"/>
                </a:tc>
                <a:tc>
                  <a:txBody>
                    <a:bodyPr/>
                    <a:lstStyle/>
                    <a:p>
                      <a:pPr marL="0" marR="0">
                        <a:lnSpc>
                          <a:spcPct val="107000"/>
                        </a:lnSpc>
                        <a:spcBef>
                          <a:spcPts val="0"/>
                        </a:spcBef>
                        <a:spcAft>
                          <a:spcPts val="800"/>
                        </a:spcAft>
                      </a:pPr>
                      <a:r>
                        <a:rPr lang="en-US" sz="600" dirty="0">
                          <a:effectLst/>
                        </a:rPr>
                        <a:t>10</a:t>
                      </a:r>
                      <a:endParaRPr lang="en-US"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6587" marR="46587" marT="23294" marB="23294" anchor="ctr"/>
                </a:tc>
                <a:tc>
                  <a:txBody>
                    <a:bodyPr/>
                    <a:lstStyle/>
                    <a:p>
                      <a:pPr marL="0" marR="0">
                        <a:lnSpc>
                          <a:spcPct val="107000"/>
                        </a:lnSpc>
                        <a:spcBef>
                          <a:spcPts val="0"/>
                        </a:spcBef>
                        <a:spcAft>
                          <a:spcPts val="800"/>
                        </a:spcAft>
                      </a:pPr>
                      <a:r>
                        <a:rPr lang="en-US" sz="600" dirty="0">
                          <a:effectLst/>
                        </a:rPr>
                        <a:t>1</a:t>
                      </a:r>
                      <a:endParaRPr lang="en-US"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6587" marR="46587" marT="23294" marB="23294" anchor="ctr"/>
                </a:tc>
              </a:tr>
              <a:tr h="229378">
                <a:tc>
                  <a:txBody>
                    <a:bodyPr/>
                    <a:lstStyle/>
                    <a:p>
                      <a:pPr marL="0" marR="0">
                        <a:lnSpc>
                          <a:spcPct val="107000"/>
                        </a:lnSpc>
                        <a:spcBef>
                          <a:spcPts val="0"/>
                        </a:spcBef>
                        <a:spcAft>
                          <a:spcPts val="800"/>
                        </a:spcAft>
                      </a:pPr>
                      <a:r>
                        <a:rPr lang="en-US" sz="600" dirty="0">
                          <a:effectLst/>
                        </a:rPr>
                        <a:t>Book, Modify &amp; Cancel the Reservation</a:t>
                      </a:r>
                      <a:endParaRPr lang="en-US"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6587" marR="46587" marT="23294" marB="23294" anchor="ctr"/>
                </a:tc>
                <a:tc>
                  <a:txBody>
                    <a:bodyPr/>
                    <a:lstStyle/>
                    <a:p>
                      <a:pPr marL="0" marR="0">
                        <a:lnSpc>
                          <a:spcPct val="107000"/>
                        </a:lnSpc>
                        <a:spcBef>
                          <a:spcPts val="0"/>
                        </a:spcBef>
                        <a:spcAft>
                          <a:spcPts val="800"/>
                        </a:spcAft>
                      </a:pPr>
                      <a:r>
                        <a:rPr lang="en-US" sz="600" dirty="0">
                          <a:effectLst/>
                        </a:rPr>
                        <a:t>30</a:t>
                      </a:r>
                      <a:endParaRPr lang="en-US"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6587" marR="46587" marT="23294" marB="23294" anchor="ctr"/>
                </a:tc>
                <a:tc>
                  <a:txBody>
                    <a:bodyPr/>
                    <a:lstStyle/>
                    <a:p>
                      <a:pPr marL="0" marR="0">
                        <a:lnSpc>
                          <a:spcPct val="107000"/>
                        </a:lnSpc>
                        <a:spcBef>
                          <a:spcPts val="0"/>
                        </a:spcBef>
                        <a:spcAft>
                          <a:spcPts val="800"/>
                        </a:spcAft>
                      </a:pPr>
                      <a:r>
                        <a:rPr lang="en-US" sz="600" dirty="0">
                          <a:effectLst/>
                        </a:rPr>
                        <a:t>4</a:t>
                      </a:r>
                      <a:endParaRPr lang="en-US"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6587" marR="46587" marT="23294" marB="23294" anchor="ctr"/>
                </a:tc>
              </a:tr>
              <a:tr h="137983">
                <a:tc>
                  <a:txBody>
                    <a:bodyPr/>
                    <a:lstStyle/>
                    <a:p>
                      <a:pPr marL="0" marR="0">
                        <a:lnSpc>
                          <a:spcPct val="107000"/>
                        </a:lnSpc>
                        <a:spcBef>
                          <a:spcPts val="0"/>
                        </a:spcBef>
                        <a:spcAft>
                          <a:spcPts val="800"/>
                        </a:spcAft>
                      </a:pPr>
                      <a:r>
                        <a:rPr lang="en-US" sz="600" dirty="0">
                          <a:effectLst/>
                        </a:rPr>
                        <a:t>Logo Checking</a:t>
                      </a:r>
                      <a:endParaRPr lang="en-US"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6587" marR="46587" marT="23294" marB="23294" anchor="ctr"/>
                </a:tc>
                <a:tc>
                  <a:txBody>
                    <a:bodyPr/>
                    <a:lstStyle/>
                    <a:p>
                      <a:pPr marL="0" marR="0">
                        <a:lnSpc>
                          <a:spcPct val="107000"/>
                        </a:lnSpc>
                        <a:spcBef>
                          <a:spcPts val="0"/>
                        </a:spcBef>
                        <a:spcAft>
                          <a:spcPts val="800"/>
                        </a:spcAft>
                      </a:pPr>
                      <a:r>
                        <a:rPr lang="en-US" sz="600" dirty="0">
                          <a:effectLst/>
                        </a:rPr>
                        <a:t>10</a:t>
                      </a:r>
                      <a:endParaRPr lang="en-US"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6587" marR="46587" marT="23294" marB="23294" anchor="ctr"/>
                </a:tc>
                <a:tc>
                  <a:txBody>
                    <a:bodyPr/>
                    <a:lstStyle/>
                    <a:p>
                      <a:pPr marL="0" marR="0">
                        <a:lnSpc>
                          <a:spcPct val="107000"/>
                        </a:lnSpc>
                        <a:spcBef>
                          <a:spcPts val="0"/>
                        </a:spcBef>
                        <a:spcAft>
                          <a:spcPts val="800"/>
                        </a:spcAft>
                      </a:pPr>
                      <a:r>
                        <a:rPr lang="en-US" sz="600" dirty="0">
                          <a:effectLst/>
                        </a:rPr>
                        <a:t>4</a:t>
                      </a:r>
                      <a:endParaRPr lang="en-US"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6587" marR="46587" marT="23294" marB="23294" anchor="ctr"/>
                </a:tc>
              </a:tr>
              <a:tr h="137983">
                <a:tc>
                  <a:txBody>
                    <a:bodyPr/>
                    <a:lstStyle/>
                    <a:p>
                      <a:pPr marL="0" marR="0">
                        <a:lnSpc>
                          <a:spcPct val="107000"/>
                        </a:lnSpc>
                        <a:spcBef>
                          <a:spcPts val="0"/>
                        </a:spcBef>
                        <a:spcAft>
                          <a:spcPts val="800"/>
                        </a:spcAft>
                      </a:pPr>
                      <a:r>
                        <a:rPr lang="en-US" sz="600" dirty="0">
                          <a:effectLst/>
                        </a:rPr>
                        <a:t>Request for Pricing</a:t>
                      </a:r>
                      <a:endParaRPr lang="en-US"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6587" marR="46587" marT="23294" marB="23294" anchor="ctr"/>
                </a:tc>
                <a:tc>
                  <a:txBody>
                    <a:bodyPr/>
                    <a:lstStyle/>
                    <a:p>
                      <a:pPr marL="0" marR="0">
                        <a:lnSpc>
                          <a:spcPct val="107000"/>
                        </a:lnSpc>
                        <a:spcBef>
                          <a:spcPts val="0"/>
                        </a:spcBef>
                        <a:spcAft>
                          <a:spcPts val="800"/>
                        </a:spcAft>
                      </a:pPr>
                      <a:r>
                        <a:rPr lang="en-US" sz="600" dirty="0">
                          <a:effectLst/>
                        </a:rPr>
                        <a:t>20</a:t>
                      </a:r>
                      <a:endParaRPr lang="en-US"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6587" marR="46587" marT="23294" marB="23294" anchor="ctr"/>
                </a:tc>
                <a:tc>
                  <a:txBody>
                    <a:bodyPr/>
                    <a:lstStyle/>
                    <a:p>
                      <a:pPr marL="0" marR="0">
                        <a:lnSpc>
                          <a:spcPct val="107000"/>
                        </a:lnSpc>
                        <a:spcBef>
                          <a:spcPts val="0"/>
                        </a:spcBef>
                        <a:spcAft>
                          <a:spcPts val="800"/>
                        </a:spcAft>
                      </a:pPr>
                      <a:r>
                        <a:rPr lang="en-US" sz="600" dirty="0">
                          <a:effectLst/>
                        </a:rPr>
                        <a:t>5</a:t>
                      </a:r>
                      <a:endParaRPr lang="en-US"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6587" marR="46587" marT="23294" marB="23294" anchor="ctr"/>
                </a:tc>
              </a:tr>
              <a:tr h="137983">
                <a:tc>
                  <a:txBody>
                    <a:bodyPr/>
                    <a:lstStyle/>
                    <a:p>
                      <a:pPr marL="0" marR="0">
                        <a:lnSpc>
                          <a:spcPct val="107000"/>
                        </a:lnSpc>
                        <a:spcBef>
                          <a:spcPts val="0"/>
                        </a:spcBef>
                        <a:spcAft>
                          <a:spcPts val="800"/>
                        </a:spcAft>
                      </a:pPr>
                      <a:r>
                        <a:rPr lang="en-US" sz="600" dirty="0">
                          <a:effectLst/>
                        </a:rPr>
                        <a:t>Email Subscription</a:t>
                      </a:r>
                      <a:endParaRPr lang="en-US"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6587" marR="46587" marT="23294" marB="23294" anchor="ctr"/>
                </a:tc>
                <a:tc>
                  <a:txBody>
                    <a:bodyPr/>
                    <a:lstStyle/>
                    <a:p>
                      <a:pPr marL="0" marR="0">
                        <a:lnSpc>
                          <a:spcPct val="107000"/>
                        </a:lnSpc>
                        <a:spcBef>
                          <a:spcPts val="0"/>
                        </a:spcBef>
                        <a:spcAft>
                          <a:spcPts val="800"/>
                        </a:spcAft>
                      </a:pPr>
                      <a:r>
                        <a:rPr lang="en-US" sz="600" dirty="0">
                          <a:effectLst/>
                        </a:rPr>
                        <a:t>15</a:t>
                      </a:r>
                      <a:endParaRPr lang="en-US"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6587" marR="46587" marT="23294" marB="23294" anchor="ctr"/>
                </a:tc>
                <a:tc>
                  <a:txBody>
                    <a:bodyPr/>
                    <a:lstStyle/>
                    <a:p>
                      <a:pPr marL="0" marR="0">
                        <a:lnSpc>
                          <a:spcPct val="107000"/>
                        </a:lnSpc>
                        <a:spcBef>
                          <a:spcPts val="0"/>
                        </a:spcBef>
                        <a:spcAft>
                          <a:spcPts val="800"/>
                        </a:spcAft>
                      </a:pPr>
                      <a:r>
                        <a:rPr lang="en-US" sz="600" dirty="0">
                          <a:effectLst/>
                        </a:rPr>
                        <a:t>6</a:t>
                      </a:r>
                      <a:endParaRPr lang="en-US" sz="600" dirty="0">
                        <a:effectLst/>
                        <a:latin typeface="Calibri" panose="020F0502020204030204" pitchFamily="34" charset="0"/>
                        <a:ea typeface="SimSun" panose="02010600030101010101" pitchFamily="2" charset="-122"/>
                        <a:cs typeface="Times New Roman" panose="02020603050405020304" pitchFamily="18" charset="0"/>
                      </a:endParaRPr>
                    </a:p>
                  </a:txBody>
                  <a:tcPr marL="46587" marR="46587" marT="23294" marB="23294" anchor="ctr"/>
                </a:tc>
              </a:tr>
            </a:tbl>
          </a:graphicData>
        </a:graphic>
      </p:graphicFrame>
    </p:spTree>
    <p:extLst>
      <p:ext uri="{BB962C8B-B14F-4D97-AF65-F5344CB8AC3E}">
        <p14:creationId xmlns:p14="http://schemas.microsoft.com/office/powerpoint/2010/main" val="2297479055"/>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196172"/>
            <a:ext cx="8248650" cy="360099"/>
          </a:xfrm>
        </p:spPr>
        <p:txBody>
          <a:bodyPr/>
          <a:lstStyle/>
          <a:p>
            <a:r>
              <a:rPr lang="en-US" sz="2600" dirty="0" smtClean="0"/>
              <a:t>Xcelys</a:t>
            </a:r>
            <a:endParaRPr lang="en-US" sz="2600" dirty="0"/>
          </a:p>
        </p:txBody>
      </p:sp>
      <p:sp>
        <p:nvSpPr>
          <p:cNvPr id="4" name="Rectangle 3"/>
          <p:cNvSpPr/>
          <p:nvPr/>
        </p:nvSpPr>
        <p:spPr>
          <a:xfrm>
            <a:off x="474664" y="1023937"/>
            <a:ext cx="2255837" cy="1184672"/>
          </a:xfrm>
          <a:prstGeom prst="rect">
            <a:avLst/>
          </a:prstGeom>
          <a:solidFill>
            <a:schemeClr val="accent3"/>
          </a:solidFill>
        </p:spPr>
        <p:txBody>
          <a:bodyPr lIns="137160" tIns="137160" bIns="91440">
            <a:noAutofit/>
          </a:bodyPr>
          <a:lstStyle/>
          <a:p>
            <a:pPr marL="0" indent="0">
              <a:spcBef>
                <a:spcPts val="0"/>
              </a:spcBef>
            </a:pPr>
            <a:r>
              <a:rPr lang="en-US" sz="1600" b="1" dirty="0" smtClean="0">
                <a:solidFill>
                  <a:schemeClr val="tx2"/>
                </a:solidFill>
                <a:latin typeface="+mn-lt"/>
              </a:rPr>
              <a:t>Four Applications</a:t>
            </a:r>
            <a:r>
              <a:rPr lang="en-US" sz="1800" b="1" dirty="0" smtClean="0">
                <a:solidFill>
                  <a:schemeClr val="tx2"/>
                </a:solidFill>
                <a:latin typeface="+mn-lt"/>
              </a:rPr>
              <a:t> </a:t>
            </a:r>
            <a:endParaRPr lang="en-US" sz="1800" b="1" dirty="0">
              <a:solidFill>
                <a:schemeClr val="tx2"/>
              </a:solidFill>
              <a:latin typeface="+mn-lt"/>
            </a:endParaRPr>
          </a:p>
          <a:p>
            <a:pPr marL="171450" indent="-171450">
              <a:spcBef>
                <a:spcPts val="0"/>
              </a:spcBef>
              <a:buFont typeface="Arial" panose="020B0604020202020204" pitchFamily="34" charset="0"/>
              <a:buChar char="•"/>
            </a:pPr>
            <a:r>
              <a:rPr lang="en-US" sz="1200" dirty="0" smtClean="0">
                <a:solidFill>
                  <a:schemeClr val="tx2"/>
                </a:solidFill>
                <a:latin typeface="+mn-lt"/>
              </a:rPr>
              <a:t>FMS Admin</a:t>
            </a:r>
            <a:endParaRPr lang="en-US" sz="1200" dirty="0">
              <a:solidFill>
                <a:schemeClr val="tx2"/>
              </a:solidFill>
              <a:latin typeface="+mn-lt"/>
            </a:endParaRPr>
          </a:p>
          <a:p>
            <a:pPr marL="171450" indent="-171450">
              <a:spcBef>
                <a:spcPts val="0"/>
              </a:spcBef>
              <a:buFont typeface="Arial" panose="020B0604020202020204" pitchFamily="34" charset="0"/>
              <a:buChar char="•"/>
            </a:pPr>
            <a:r>
              <a:rPr lang="en-US" sz="1200" dirty="0" smtClean="0">
                <a:solidFill>
                  <a:schemeClr val="tx2"/>
                </a:solidFill>
                <a:latin typeface="+mn-lt"/>
              </a:rPr>
              <a:t>HIX Portal</a:t>
            </a:r>
          </a:p>
          <a:p>
            <a:pPr marL="171450" indent="-171450">
              <a:spcBef>
                <a:spcPts val="0"/>
              </a:spcBef>
              <a:buFont typeface="Arial" panose="020B0604020202020204" pitchFamily="34" charset="0"/>
              <a:buChar char="•"/>
            </a:pPr>
            <a:r>
              <a:rPr lang="en-US" sz="1200" dirty="0" smtClean="0">
                <a:solidFill>
                  <a:schemeClr val="tx2"/>
                </a:solidFill>
                <a:latin typeface="+mn-lt"/>
              </a:rPr>
              <a:t>Premium Billing</a:t>
            </a:r>
          </a:p>
          <a:p>
            <a:pPr marL="171450" indent="-171450">
              <a:spcBef>
                <a:spcPts val="0"/>
              </a:spcBef>
              <a:buFont typeface="Arial" panose="020B0604020202020204" pitchFamily="34" charset="0"/>
              <a:buChar char="•"/>
            </a:pPr>
            <a:r>
              <a:rPr lang="en-US" sz="1200" dirty="0" smtClean="0">
                <a:solidFill>
                  <a:schemeClr val="tx2"/>
                </a:solidFill>
                <a:latin typeface="+mn-lt"/>
              </a:rPr>
              <a:t>Consumerism</a:t>
            </a:r>
            <a:endParaRPr lang="en-US" sz="1200" dirty="0">
              <a:solidFill>
                <a:schemeClr val="tx2"/>
              </a:solidFill>
              <a:latin typeface="+mn-lt"/>
            </a:endParaRPr>
          </a:p>
          <a:p>
            <a:pPr marL="171450" indent="-171450">
              <a:spcBef>
                <a:spcPts val="0"/>
              </a:spcBef>
              <a:buFont typeface="Arial" panose="020B0604020202020204" pitchFamily="34" charset="0"/>
              <a:buChar char="•"/>
            </a:pPr>
            <a:endParaRPr lang="en-US" sz="1200" dirty="0">
              <a:solidFill>
                <a:schemeClr val="tx2"/>
              </a:solidFill>
              <a:latin typeface="+mn-lt"/>
            </a:endParaRPr>
          </a:p>
        </p:txBody>
      </p:sp>
      <p:sp>
        <p:nvSpPr>
          <p:cNvPr id="5" name="Rectangle 4"/>
          <p:cNvSpPr/>
          <p:nvPr/>
        </p:nvSpPr>
        <p:spPr>
          <a:xfrm>
            <a:off x="2792414" y="1023938"/>
            <a:ext cx="5696760" cy="1131570"/>
          </a:xfrm>
          <a:prstGeom prst="rect">
            <a:avLst/>
          </a:prstGeom>
          <a:solidFill>
            <a:srgbClr val="EEEEEE"/>
          </a:solidFill>
        </p:spPr>
        <p:txBody>
          <a:bodyPr lIns="137160" tIns="91440" rIns="457200" bIns="91440">
            <a:noAutofit/>
          </a:bodyPr>
          <a:lstStyle/>
          <a:p>
            <a:pPr marL="0" indent="0">
              <a:lnSpc>
                <a:spcPct val="90000"/>
              </a:lnSpc>
              <a:spcBef>
                <a:spcPts val="0"/>
              </a:spcBef>
              <a:spcAft>
                <a:spcPts val="600"/>
              </a:spcAft>
            </a:pPr>
            <a:r>
              <a:rPr lang="en-US" sz="1200" b="1" dirty="0">
                <a:solidFill>
                  <a:schemeClr val="bg1"/>
                </a:solidFill>
                <a:latin typeface="+mn-lt"/>
              </a:rPr>
              <a:t>Business </a:t>
            </a:r>
            <a:r>
              <a:rPr lang="en-US" sz="1200" b="1" dirty="0" smtClean="0">
                <a:solidFill>
                  <a:schemeClr val="bg1"/>
                </a:solidFill>
                <a:latin typeface="+mn-lt"/>
              </a:rPr>
              <a:t>Need</a:t>
            </a:r>
          </a:p>
          <a:p>
            <a:pPr marL="171450" indent="-171450">
              <a:lnSpc>
                <a:spcPct val="90000"/>
              </a:lnSpc>
              <a:spcBef>
                <a:spcPts val="0"/>
              </a:spcBef>
              <a:spcAft>
                <a:spcPts val="0"/>
              </a:spcAft>
              <a:buFont typeface="Arial" panose="020B0604020202020204" pitchFamily="34" charset="0"/>
              <a:buChar char="•"/>
              <a:defRPr/>
            </a:pPr>
            <a:r>
              <a:rPr lang="en-US" sz="900" dirty="0">
                <a:latin typeface="+mn-lt"/>
              </a:rPr>
              <a:t>The customer is a leading markets operator and provider of post trade risk mitigation and information services and needed testing services.</a:t>
            </a:r>
          </a:p>
          <a:p>
            <a:pPr marL="171450" indent="-171450">
              <a:lnSpc>
                <a:spcPct val="90000"/>
              </a:lnSpc>
              <a:spcBef>
                <a:spcPts val="0"/>
              </a:spcBef>
              <a:spcAft>
                <a:spcPts val="0"/>
              </a:spcAft>
              <a:buFont typeface="Arial" panose="020B0604020202020204" pitchFamily="34" charset="0"/>
              <a:buChar char="•"/>
              <a:defRPr/>
            </a:pPr>
            <a:r>
              <a:rPr lang="en-US" sz="900" dirty="0">
                <a:latin typeface="+mn-lt"/>
              </a:rPr>
              <a:t>Dell developed </a:t>
            </a:r>
            <a:r>
              <a:rPr lang="en-US" sz="900" dirty="0" smtClean="0">
                <a:latin typeface="+mn-lt"/>
              </a:rPr>
              <a:t>a test </a:t>
            </a:r>
            <a:r>
              <a:rPr lang="en-US" sz="900" dirty="0">
                <a:latin typeface="+mn-lt"/>
              </a:rPr>
              <a:t>pack (manual and automation) for trade capture </a:t>
            </a:r>
            <a:r>
              <a:rPr lang="en-US" sz="900" dirty="0" smtClean="0">
                <a:latin typeface="+mn-lt"/>
              </a:rPr>
              <a:t>application, </a:t>
            </a:r>
            <a:r>
              <a:rPr lang="en-US" sz="900" dirty="0">
                <a:latin typeface="+mn-lt"/>
              </a:rPr>
              <a:t>which can be used for regression testing during future releases of trade capture</a:t>
            </a:r>
          </a:p>
          <a:p>
            <a:pPr marL="171450" indent="-171450">
              <a:lnSpc>
                <a:spcPct val="90000"/>
              </a:lnSpc>
              <a:spcBef>
                <a:spcPts val="0"/>
              </a:spcBef>
              <a:spcAft>
                <a:spcPts val="0"/>
              </a:spcAft>
              <a:buFont typeface="Arial" panose="020B0604020202020204" pitchFamily="34" charset="0"/>
              <a:buChar char="•"/>
              <a:defRPr/>
            </a:pPr>
            <a:endParaRPr lang="en-US" sz="1000" dirty="0">
              <a:latin typeface="+mn-lt"/>
            </a:endParaRPr>
          </a:p>
          <a:p>
            <a:pPr>
              <a:lnSpc>
                <a:spcPct val="90000"/>
              </a:lnSpc>
              <a:spcBef>
                <a:spcPts val="0"/>
              </a:spcBef>
              <a:spcAft>
                <a:spcPts val="0"/>
              </a:spcAft>
              <a:defRPr/>
            </a:pPr>
            <a:endParaRPr lang="en-US" sz="1000" dirty="0">
              <a:latin typeface="+mn-lt"/>
            </a:endParaRPr>
          </a:p>
        </p:txBody>
      </p:sp>
      <p:sp>
        <p:nvSpPr>
          <p:cNvPr id="6" name="Rectangle 5"/>
          <p:cNvSpPr/>
          <p:nvPr/>
        </p:nvSpPr>
        <p:spPr>
          <a:xfrm>
            <a:off x="2792414" y="2208610"/>
            <a:ext cx="5696760" cy="1116979"/>
          </a:xfrm>
          <a:prstGeom prst="rect">
            <a:avLst/>
          </a:prstGeom>
          <a:solidFill>
            <a:srgbClr val="EEEEEE"/>
          </a:solidFill>
        </p:spPr>
        <p:txBody>
          <a:bodyPr lIns="137160" tIns="91440" rIns="457200" bIns="91440">
            <a:noAutofit/>
          </a:bodyPr>
          <a:lstStyle/>
          <a:p>
            <a:pPr marL="0" indent="0">
              <a:lnSpc>
                <a:spcPct val="90000"/>
              </a:lnSpc>
              <a:spcBef>
                <a:spcPts val="0"/>
              </a:spcBef>
              <a:spcAft>
                <a:spcPts val="600"/>
              </a:spcAft>
            </a:pPr>
            <a:r>
              <a:rPr lang="en-US" sz="1200" b="1" dirty="0" smtClean="0">
                <a:solidFill>
                  <a:schemeClr val="accent2"/>
                </a:solidFill>
                <a:latin typeface="+mn-lt"/>
              </a:rPr>
              <a:t>Solution</a:t>
            </a:r>
          </a:p>
          <a:p>
            <a:pPr marL="171450" indent="-171450">
              <a:lnSpc>
                <a:spcPct val="90000"/>
              </a:lnSpc>
              <a:spcBef>
                <a:spcPts val="0"/>
              </a:spcBef>
              <a:spcAft>
                <a:spcPts val="0"/>
              </a:spcAft>
              <a:buFont typeface="Arial" panose="020B0604020202020204" pitchFamily="34" charset="0"/>
              <a:buChar char="•"/>
            </a:pPr>
            <a:r>
              <a:rPr lang="en-US" sz="900" dirty="0" smtClean="0">
                <a:latin typeface="+mn-lt"/>
              </a:rPr>
              <a:t>Since the application </a:t>
            </a:r>
            <a:r>
              <a:rPr lang="en-US" sz="900" dirty="0">
                <a:latin typeface="+mn-lt"/>
              </a:rPr>
              <a:t>used OLG ActiveX controls not supported by HP </a:t>
            </a:r>
            <a:r>
              <a:rPr lang="en-US" sz="900" dirty="0" smtClean="0">
                <a:latin typeface="+mn-lt"/>
              </a:rPr>
              <a:t>QTP, a </a:t>
            </a:r>
            <a:r>
              <a:rPr lang="en-US" sz="900" dirty="0">
                <a:latin typeface="+mn-lt"/>
              </a:rPr>
              <a:t>workaround was developed using user defined functions to over QTP limitations</a:t>
            </a:r>
          </a:p>
          <a:p>
            <a:pPr marL="171450" indent="-171450">
              <a:lnSpc>
                <a:spcPct val="90000"/>
              </a:lnSpc>
              <a:spcBef>
                <a:spcPts val="0"/>
              </a:spcBef>
              <a:spcAft>
                <a:spcPts val="0"/>
              </a:spcAft>
              <a:buFont typeface="Arial" panose="020B0604020202020204" pitchFamily="34" charset="0"/>
              <a:buChar char="•"/>
            </a:pPr>
            <a:r>
              <a:rPr lang="en-US" sz="900" dirty="0">
                <a:latin typeface="+mn-lt"/>
              </a:rPr>
              <a:t>Delivered 102 automation test </a:t>
            </a:r>
            <a:r>
              <a:rPr lang="en-US" sz="900" dirty="0" smtClean="0">
                <a:latin typeface="+mn-lt"/>
              </a:rPr>
              <a:t>scripts; additional </a:t>
            </a:r>
            <a:r>
              <a:rPr lang="en-US" sz="900" dirty="0">
                <a:latin typeface="+mn-lt"/>
              </a:rPr>
              <a:t>8 partial scripts were delivered because of application limitation inhibiting complete automation of scenarios</a:t>
            </a:r>
          </a:p>
          <a:p>
            <a:pPr marL="171450" indent="-171450">
              <a:lnSpc>
                <a:spcPct val="90000"/>
              </a:lnSpc>
              <a:spcBef>
                <a:spcPts val="0"/>
              </a:spcBef>
              <a:spcAft>
                <a:spcPts val="0"/>
              </a:spcAft>
              <a:buFont typeface="Arial" panose="020B0604020202020204" pitchFamily="34" charset="0"/>
              <a:buChar char="•"/>
            </a:pPr>
            <a:r>
              <a:rPr lang="en-US" sz="900" dirty="0">
                <a:latin typeface="+mn-lt"/>
              </a:rPr>
              <a:t>High level test strategy; regression test plan; manual test cases; automated test scripts; test logs and test results</a:t>
            </a:r>
          </a:p>
          <a:p>
            <a:pPr marL="171450" indent="-171450">
              <a:lnSpc>
                <a:spcPct val="90000"/>
              </a:lnSpc>
              <a:spcBef>
                <a:spcPts val="0"/>
              </a:spcBef>
              <a:spcAft>
                <a:spcPts val="0"/>
              </a:spcAft>
              <a:buFont typeface="Arial" panose="020B0604020202020204" pitchFamily="34" charset="0"/>
              <a:buChar char="•"/>
            </a:pPr>
            <a:endParaRPr lang="en-US" sz="1000" dirty="0">
              <a:latin typeface="+mn-lt"/>
            </a:endParaRPr>
          </a:p>
          <a:p>
            <a:pPr marL="171450" indent="-171450">
              <a:lnSpc>
                <a:spcPct val="90000"/>
              </a:lnSpc>
              <a:spcBef>
                <a:spcPts val="0"/>
              </a:spcBef>
              <a:spcAft>
                <a:spcPts val="0"/>
              </a:spcAft>
              <a:buFont typeface="Arial" panose="020B0604020202020204" pitchFamily="34" charset="0"/>
              <a:buChar char="•"/>
            </a:pPr>
            <a:endParaRPr lang="en-US" sz="1000" dirty="0">
              <a:latin typeface="+mn-lt"/>
            </a:endParaRPr>
          </a:p>
        </p:txBody>
      </p:sp>
      <p:sp>
        <p:nvSpPr>
          <p:cNvPr id="7" name="Rectangle 6"/>
          <p:cNvSpPr/>
          <p:nvPr/>
        </p:nvSpPr>
        <p:spPr>
          <a:xfrm>
            <a:off x="2792414" y="3384096"/>
            <a:ext cx="5696760" cy="1127182"/>
          </a:xfrm>
          <a:prstGeom prst="rect">
            <a:avLst/>
          </a:prstGeom>
          <a:solidFill>
            <a:srgbClr val="EEEEEE"/>
          </a:solidFill>
        </p:spPr>
        <p:txBody>
          <a:bodyPr lIns="137160" tIns="91440" rIns="457200" bIns="91440">
            <a:noAutofit/>
          </a:bodyPr>
          <a:lstStyle/>
          <a:p>
            <a:pPr marL="0" indent="0">
              <a:lnSpc>
                <a:spcPct val="90000"/>
              </a:lnSpc>
              <a:spcBef>
                <a:spcPts val="0"/>
              </a:spcBef>
              <a:spcAft>
                <a:spcPts val="600"/>
              </a:spcAft>
            </a:pPr>
            <a:r>
              <a:rPr lang="en-US" sz="1200" b="1" dirty="0">
                <a:solidFill>
                  <a:schemeClr val="accent6"/>
                </a:solidFill>
                <a:latin typeface="+mn-lt"/>
              </a:rPr>
              <a:t>Key B</a:t>
            </a:r>
            <a:r>
              <a:rPr lang="en-US" sz="1200" b="1" dirty="0" smtClean="0">
                <a:solidFill>
                  <a:schemeClr val="accent6"/>
                </a:solidFill>
                <a:latin typeface="+mn-lt"/>
              </a:rPr>
              <a:t>enefits</a:t>
            </a:r>
          </a:p>
          <a:p>
            <a:pPr marL="171450" indent="-171450">
              <a:lnSpc>
                <a:spcPct val="90000"/>
              </a:lnSpc>
              <a:spcBef>
                <a:spcPts val="0"/>
              </a:spcBef>
              <a:spcAft>
                <a:spcPts val="0"/>
              </a:spcAft>
              <a:buFont typeface="Arial" panose="020B0604020202020204" pitchFamily="34" charset="0"/>
              <a:buChar char="•"/>
              <a:defRPr/>
            </a:pPr>
            <a:r>
              <a:rPr lang="en-US" sz="900" dirty="0">
                <a:latin typeface="+mn-lt"/>
              </a:rPr>
              <a:t>Automated regression test suite, </a:t>
            </a:r>
            <a:r>
              <a:rPr lang="en-US" sz="900" dirty="0" smtClean="0">
                <a:latin typeface="+mn-lt"/>
              </a:rPr>
              <a:t>enabled </a:t>
            </a:r>
            <a:r>
              <a:rPr lang="en-US" sz="900" dirty="0">
                <a:latin typeface="+mn-lt"/>
              </a:rPr>
              <a:t>faster testing cycle and high confidence in </a:t>
            </a:r>
            <a:r>
              <a:rPr lang="en-US" sz="900" dirty="0" smtClean="0">
                <a:latin typeface="+mn-lt"/>
              </a:rPr>
              <a:t/>
            </a:r>
            <a:br>
              <a:rPr lang="en-US" sz="900" dirty="0" smtClean="0">
                <a:latin typeface="+mn-lt"/>
              </a:rPr>
            </a:br>
            <a:r>
              <a:rPr lang="en-US" sz="900" dirty="0" smtClean="0">
                <a:latin typeface="+mn-lt"/>
              </a:rPr>
              <a:t>application </a:t>
            </a:r>
            <a:r>
              <a:rPr lang="en-US" sz="900" dirty="0">
                <a:latin typeface="+mn-lt"/>
              </a:rPr>
              <a:t>quality</a:t>
            </a:r>
          </a:p>
          <a:p>
            <a:pPr marL="171450" indent="-171450">
              <a:lnSpc>
                <a:spcPct val="90000"/>
              </a:lnSpc>
              <a:spcBef>
                <a:spcPts val="0"/>
              </a:spcBef>
              <a:spcAft>
                <a:spcPts val="0"/>
              </a:spcAft>
              <a:buFont typeface="Arial" panose="020B0604020202020204" pitchFamily="34" charset="0"/>
              <a:buChar char="•"/>
              <a:defRPr/>
            </a:pPr>
            <a:r>
              <a:rPr lang="en-US" sz="900" dirty="0">
                <a:latin typeface="+mn-lt"/>
              </a:rPr>
              <a:t>Faster turnaround time for automating any new or critical functionality in future</a:t>
            </a:r>
          </a:p>
          <a:p>
            <a:pPr marL="171450" indent="-171450">
              <a:lnSpc>
                <a:spcPct val="90000"/>
              </a:lnSpc>
              <a:spcBef>
                <a:spcPts val="0"/>
              </a:spcBef>
              <a:spcAft>
                <a:spcPts val="0"/>
              </a:spcAft>
              <a:buFont typeface="Arial" panose="020B0604020202020204" pitchFamily="34" charset="0"/>
              <a:buChar char="•"/>
              <a:defRPr/>
            </a:pPr>
            <a:r>
              <a:rPr lang="en-US" sz="900" dirty="0">
                <a:latin typeface="+mn-lt"/>
              </a:rPr>
              <a:t>Reduced fixed cost associated in maintaining the automation solution</a:t>
            </a:r>
          </a:p>
          <a:p>
            <a:pPr marL="171450" indent="-171450">
              <a:lnSpc>
                <a:spcPct val="90000"/>
              </a:lnSpc>
              <a:spcBef>
                <a:spcPts val="0"/>
              </a:spcBef>
              <a:spcAft>
                <a:spcPts val="0"/>
              </a:spcAft>
              <a:buFont typeface="Arial" panose="020B0604020202020204" pitchFamily="34" charset="0"/>
              <a:buChar char="•"/>
              <a:defRPr/>
            </a:pPr>
            <a:endParaRPr lang="en-US" sz="1000" dirty="0">
              <a:latin typeface="+mn-lt"/>
            </a:endParaRPr>
          </a:p>
        </p:txBody>
      </p:sp>
      <p:pic>
        <p:nvPicPr>
          <p:cNvPr id="26" name="Picture 2" descr="C:\Dell Data\Dell Pics\Services Imagery\Business\B7 (18).jpg"/>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33058" r="17938"/>
          <a:stretch/>
        </p:blipFill>
        <p:spPr bwMode="auto">
          <a:xfrm>
            <a:off x="474664" y="2206205"/>
            <a:ext cx="2255837" cy="2300861"/>
          </a:xfrm>
          <a:prstGeom prst="rect">
            <a:avLst/>
          </a:prstGeom>
          <a:noFill/>
          <a:extLst>
            <a:ext uri="{909E8E84-426E-40DD-AFC4-6F175D3DCCD1}">
              <a14:hiddenFill xmlns:a14="http://schemas.microsoft.com/office/drawing/2010/main">
                <a:solidFill>
                  <a:srgbClr val="FFFFFF"/>
                </a:solidFill>
              </a14:hiddenFill>
            </a:ext>
          </a:extLst>
        </p:spPr>
      </p:pic>
      <p:grpSp>
        <p:nvGrpSpPr>
          <p:cNvPr id="65" name="Group 64"/>
          <p:cNvGrpSpPr/>
          <p:nvPr/>
        </p:nvGrpSpPr>
        <p:grpSpPr>
          <a:xfrm>
            <a:off x="8489174" y="1023937"/>
            <a:ext cx="654827" cy="3491729"/>
            <a:chOff x="8489173" y="1365250"/>
            <a:chExt cx="654827" cy="4655638"/>
          </a:xfrm>
        </p:grpSpPr>
        <p:sp>
          <p:nvSpPr>
            <p:cNvPr id="66" name="Rectangle 65"/>
            <p:cNvSpPr/>
            <p:nvPr/>
          </p:nvSpPr>
          <p:spPr>
            <a:xfrm>
              <a:off x="8489173" y="1365250"/>
              <a:ext cx="654827" cy="1508760"/>
            </a:xfrm>
            <a:prstGeom prst="rect">
              <a:avLst/>
            </a:prstGeom>
            <a:solidFill>
              <a:schemeClr val="bg1"/>
            </a:solidFill>
          </p:spPr>
          <p:txBody>
            <a:bodyPr lIns="137160" tIns="91440" bIns="91440">
              <a:noAutofit/>
            </a:bodyPr>
            <a:lstStyle/>
            <a:p>
              <a:pPr marL="171450" indent="-171450">
                <a:lnSpc>
                  <a:spcPct val="90000"/>
                </a:lnSpc>
                <a:spcBef>
                  <a:spcPts val="0"/>
                </a:spcBef>
                <a:spcAft>
                  <a:spcPts val="0"/>
                </a:spcAft>
                <a:buFont typeface="Arial" panose="020B0604020202020204" pitchFamily="34" charset="0"/>
                <a:buChar char="•"/>
              </a:pPr>
              <a:endParaRPr lang="en-US" sz="850" dirty="0">
                <a:latin typeface="+mn-lt"/>
              </a:endParaRPr>
            </a:p>
          </p:txBody>
        </p:sp>
        <p:grpSp>
          <p:nvGrpSpPr>
            <p:cNvPr id="67" name="Group 64"/>
            <p:cNvGrpSpPr>
              <a:grpSpLocks noChangeAspect="1"/>
            </p:cNvGrpSpPr>
            <p:nvPr/>
          </p:nvGrpSpPr>
          <p:grpSpPr bwMode="auto">
            <a:xfrm>
              <a:off x="8612778" y="1973075"/>
              <a:ext cx="407616" cy="293111"/>
              <a:chOff x="3323" y="636"/>
              <a:chExt cx="655" cy="471"/>
            </a:xfrm>
            <a:solidFill>
              <a:schemeClr val="tx2"/>
            </a:solidFill>
          </p:grpSpPr>
          <p:sp>
            <p:nvSpPr>
              <p:cNvPr id="80" name="Freeform 65"/>
              <p:cNvSpPr>
                <a:spLocks/>
              </p:cNvSpPr>
              <p:nvPr/>
            </p:nvSpPr>
            <p:spPr bwMode="auto">
              <a:xfrm>
                <a:off x="3680" y="964"/>
                <a:ext cx="143" cy="60"/>
              </a:xfrm>
              <a:custGeom>
                <a:avLst/>
                <a:gdLst>
                  <a:gd name="T0" fmla="*/ 1113 w 1408"/>
                  <a:gd name="T1" fmla="*/ 0 h 590"/>
                  <a:gd name="T2" fmla="*/ 296 w 1408"/>
                  <a:gd name="T3" fmla="*/ 0 h 590"/>
                  <a:gd name="T4" fmla="*/ 0 w 1408"/>
                  <a:gd name="T5" fmla="*/ 295 h 590"/>
                  <a:gd name="T6" fmla="*/ 296 w 1408"/>
                  <a:gd name="T7" fmla="*/ 590 h 590"/>
                  <a:gd name="T8" fmla="*/ 1113 w 1408"/>
                  <a:gd name="T9" fmla="*/ 590 h 590"/>
                  <a:gd name="T10" fmla="*/ 1408 w 1408"/>
                  <a:gd name="T11" fmla="*/ 295 h 590"/>
                  <a:gd name="T12" fmla="*/ 1113 w 1408"/>
                  <a:gd name="T13" fmla="*/ 0 h 590"/>
                </a:gdLst>
                <a:ahLst/>
                <a:cxnLst>
                  <a:cxn ang="0">
                    <a:pos x="T0" y="T1"/>
                  </a:cxn>
                  <a:cxn ang="0">
                    <a:pos x="T2" y="T3"/>
                  </a:cxn>
                  <a:cxn ang="0">
                    <a:pos x="T4" y="T5"/>
                  </a:cxn>
                  <a:cxn ang="0">
                    <a:pos x="T6" y="T7"/>
                  </a:cxn>
                  <a:cxn ang="0">
                    <a:pos x="T8" y="T9"/>
                  </a:cxn>
                  <a:cxn ang="0">
                    <a:pos x="T10" y="T11"/>
                  </a:cxn>
                  <a:cxn ang="0">
                    <a:pos x="T12" y="T13"/>
                  </a:cxn>
                </a:cxnLst>
                <a:rect l="0" t="0" r="r" b="b"/>
                <a:pathLst>
                  <a:path w="1408" h="590">
                    <a:moveTo>
                      <a:pt x="1113" y="0"/>
                    </a:moveTo>
                    <a:lnTo>
                      <a:pt x="296" y="0"/>
                    </a:lnTo>
                    <a:cubicBezTo>
                      <a:pt x="133" y="0"/>
                      <a:pt x="0" y="132"/>
                      <a:pt x="0" y="295"/>
                    </a:cubicBezTo>
                    <a:cubicBezTo>
                      <a:pt x="0" y="458"/>
                      <a:pt x="133" y="590"/>
                      <a:pt x="296" y="590"/>
                    </a:cubicBezTo>
                    <a:lnTo>
                      <a:pt x="1113" y="590"/>
                    </a:lnTo>
                    <a:cubicBezTo>
                      <a:pt x="1276" y="590"/>
                      <a:pt x="1408" y="458"/>
                      <a:pt x="1408" y="295"/>
                    </a:cubicBezTo>
                    <a:cubicBezTo>
                      <a:pt x="1408" y="132"/>
                      <a:pt x="1276" y="0"/>
                      <a:pt x="11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66"/>
              <p:cNvSpPr>
                <a:spLocks noEditPoints="1"/>
              </p:cNvSpPr>
              <p:nvPr/>
            </p:nvSpPr>
            <p:spPr bwMode="auto">
              <a:xfrm>
                <a:off x="3323" y="636"/>
                <a:ext cx="655" cy="471"/>
              </a:xfrm>
              <a:custGeom>
                <a:avLst/>
                <a:gdLst>
                  <a:gd name="T0" fmla="*/ 5419 w 6450"/>
                  <a:gd name="T1" fmla="*/ 333 h 4660"/>
                  <a:gd name="T2" fmla="*/ 4241 w 6450"/>
                  <a:gd name="T3" fmla="*/ 0 h 4660"/>
                  <a:gd name="T4" fmla="*/ 3424 w 6450"/>
                  <a:gd name="T5" fmla="*/ 333 h 4660"/>
                  <a:gd name="T6" fmla="*/ 2624 w 6450"/>
                  <a:gd name="T7" fmla="*/ 317 h 4660"/>
                  <a:gd name="T8" fmla="*/ 1525 w 6450"/>
                  <a:gd name="T9" fmla="*/ 883 h 4660"/>
                  <a:gd name="T10" fmla="*/ 1276 w 6450"/>
                  <a:gd name="T11" fmla="*/ 2585 h 4660"/>
                  <a:gd name="T12" fmla="*/ 151 w 6450"/>
                  <a:gd name="T13" fmla="*/ 3708 h 4660"/>
                  <a:gd name="T14" fmla="*/ 255 w 6450"/>
                  <a:gd name="T15" fmla="*/ 4473 h 4660"/>
                  <a:gd name="T16" fmla="*/ 818 w 6450"/>
                  <a:gd name="T17" fmla="*/ 4374 h 4660"/>
                  <a:gd name="T18" fmla="*/ 1895 w 6450"/>
                  <a:gd name="T19" fmla="*/ 3302 h 4660"/>
                  <a:gd name="T20" fmla="*/ 2940 w 6450"/>
                  <a:gd name="T21" fmla="*/ 3542 h 4660"/>
                  <a:gd name="T22" fmla="*/ 3424 w 6450"/>
                  <a:gd name="T23" fmla="*/ 4660 h 4660"/>
                  <a:gd name="T24" fmla="*/ 6450 w 6450"/>
                  <a:gd name="T25" fmla="*/ 4176 h 4660"/>
                  <a:gd name="T26" fmla="*/ 5966 w 6450"/>
                  <a:gd name="T27" fmla="*/ 333 h 4660"/>
                  <a:gd name="T28" fmla="*/ 1892 w 6450"/>
                  <a:gd name="T29" fmla="*/ 2800 h 4660"/>
                  <a:gd name="T30" fmla="*/ 1679 w 6450"/>
                  <a:gd name="T31" fmla="*/ 1352 h 4660"/>
                  <a:gd name="T32" fmla="*/ 2760 w 6450"/>
                  <a:gd name="T33" fmla="*/ 705 h 4660"/>
                  <a:gd name="T34" fmla="*/ 3627 w 6450"/>
                  <a:gd name="T35" fmla="*/ 1065 h 4660"/>
                  <a:gd name="T36" fmla="*/ 3987 w 6450"/>
                  <a:gd name="T37" fmla="*/ 1932 h 4660"/>
                  <a:gd name="T38" fmla="*/ 3252 w 6450"/>
                  <a:gd name="T39" fmla="*/ 3056 h 4660"/>
                  <a:gd name="T40" fmla="*/ 1892 w 6450"/>
                  <a:gd name="T41" fmla="*/ 2800 h 4660"/>
                  <a:gd name="T42" fmla="*/ 6208 w 6450"/>
                  <a:gd name="T43" fmla="*/ 4176 h 4660"/>
                  <a:gd name="T44" fmla="*/ 3424 w 6450"/>
                  <a:gd name="T45" fmla="*/ 4418 h 4660"/>
                  <a:gd name="T46" fmla="*/ 3182 w 6450"/>
                  <a:gd name="T47" fmla="*/ 3496 h 4660"/>
                  <a:gd name="T48" fmla="*/ 3997 w 6450"/>
                  <a:gd name="T49" fmla="*/ 2980 h 4660"/>
                  <a:gd name="T50" fmla="*/ 4627 w 6450"/>
                  <a:gd name="T51" fmla="*/ 2973 h 4660"/>
                  <a:gd name="T52" fmla="*/ 4627 w 6450"/>
                  <a:gd name="T53" fmla="*/ 2383 h 4660"/>
                  <a:gd name="T54" fmla="*/ 4379 w 6450"/>
                  <a:gd name="T55" fmla="*/ 1997 h 4660"/>
                  <a:gd name="T56" fmla="*/ 4922 w 6450"/>
                  <a:gd name="T57" fmla="*/ 1702 h 4660"/>
                  <a:gd name="T58" fmla="*/ 4293 w 6450"/>
                  <a:gd name="T59" fmla="*/ 1407 h 4660"/>
                  <a:gd name="T60" fmla="*/ 3905 w 6450"/>
                  <a:gd name="T61" fmla="*/ 786 h 4660"/>
                  <a:gd name="T62" fmla="*/ 3878 w 6450"/>
                  <a:gd name="T63" fmla="*/ 575 h 4660"/>
                  <a:gd name="T64" fmla="*/ 4241 w 6450"/>
                  <a:gd name="T65" fmla="*/ 953 h 4660"/>
                  <a:gd name="T66" fmla="*/ 5421 w 6450"/>
                  <a:gd name="T67" fmla="*/ 590 h 4660"/>
                  <a:gd name="T68" fmla="*/ 5966 w 6450"/>
                  <a:gd name="T69" fmla="*/ 575 h 4660"/>
                  <a:gd name="T70" fmla="*/ 6208 w 6450"/>
                  <a:gd name="T71" fmla="*/ 4176 h 4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50" h="4660">
                    <a:moveTo>
                      <a:pt x="5966" y="333"/>
                    </a:moveTo>
                    <a:lnTo>
                      <a:pt x="5419" y="333"/>
                    </a:lnTo>
                    <a:cubicBezTo>
                      <a:pt x="5404" y="147"/>
                      <a:pt x="5248" y="0"/>
                      <a:pt x="5058" y="0"/>
                    </a:cubicBezTo>
                    <a:lnTo>
                      <a:pt x="4241" y="0"/>
                    </a:lnTo>
                    <a:cubicBezTo>
                      <a:pt x="4050" y="0"/>
                      <a:pt x="3895" y="147"/>
                      <a:pt x="3879" y="333"/>
                    </a:cubicBezTo>
                    <a:lnTo>
                      <a:pt x="3424" y="333"/>
                    </a:lnTo>
                    <a:cubicBezTo>
                      <a:pt x="3350" y="333"/>
                      <a:pt x="3281" y="350"/>
                      <a:pt x="3219" y="379"/>
                    </a:cubicBezTo>
                    <a:cubicBezTo>
                      <a:pt x="3027" y="323"/>
                      <a:pt x="2826" y="301"/>
                      <a:pt x="2624" y="317"/>
                    </a:cubicBezTo>
                    <a:cubicBezTo>
                      <a:pt x="2231" y="350"/>
                      <a:pt x="1877" y="523"/>
                      <a:pt x="1614" y="786"/>
                    </a:cubicBezTo>
                    <a:cubicBezTo>
                      <a:pt x="1583" y="817"/>
                      <a:pt x="1553" y="849"/>
                      <a:pt x="1525" y="883"/>
                    </a:cubicBezTo>
                    <a:cubicBezTo>
                      <a:pt x="1284" y="1165"/>
                      <a:pt x="1139" y="1532"/>
                      <a:pt x="1139" y="1932"/>
                    </a:cubicBezTo>
                    <a:cubicBezTo>
                      <a:pt x="1139" y="2165"/>
                      <a:pt x="1188" y="2385"/>
                      <a:pt x="1276" y="2585"/>
                    </a:cubicBezTo>
                    <a:cubicBezTo>
                      <a:pt x="1188" y="2672"/>
                      <a:pt x="1088" y="2771"/>
                      <a:pt x="1003" y="2856"/>
                    </a:cubicBezTo>
                    <a:cubicBezTo>
                      <a:pt x="719" y="3140"/>
                      <a:pt x="435" y="3424"/>
                      <a:pt x="151" y="3708"/>
                    </a:cubicBezTo>
                    <a:cubicBezTo>
                      <a:pt x="57" y="3801"/>
                      <a:pt x="0" y="3920"/>
                      <a:pt x="0" y="4055"/>
                    </a:cubicBezTo>
                    <a:cubicBezTo>
                      <a:pt x="0" y="4229"/>
                      <a:pt x="100" y="4393"/>
                      <a:pt x="255" y="4473"/>
                    </a:cubicBezTo>
                    <a:cubicBezTo>
                      <a:pt x="323" y="4508"/>
                      <a:pt x="397" y="4526"/>
                      <a:pt x="471" y="4526"/>
                    </a:cubicBezTo>
                    <a:cubicBezTo>
                      <a:pt x="605" y="4526"/>
                      <a:pt x="724" y="4468"/>
                      <a:pt x="818" y="4374"/>
                    </a:cubicBezTo>
                    <a:cubicBezTo>
                      <a:pt x="1102" y="4090"/>
                      <a:pt x="1386" y="3806"/>
                      <a:pt x="1670" y="3522"/>
                    </a:cubicBezTo>
                    <a:cubicBezTo>
                      <a:pt x="1770" y="3422"/>
                      <a:pt x="1833" y="3361"/>
                      <a:pt x="1895" y="3302"/>
                    </a:cubicBezTo>
                    <a:cubicBezTo>
                      <a:pt x="2110" y="3437"/>
                      <a:pt x="2357" y="3525"/>
                      <a:pt x="2624" y="3547"/>
                    </a:cubicBezTo>
                    <a:cubicBezTo>
                      <a:pt x="2729" y="3556"/>
                      <a:pt x="2835" y="3554"/>
                      <a:pt x="2940" y="3542"/>
                    </a:cubicBezTo>
                    <a:lnTo>
                      <a:pt x="2940" y="4176"/>
                    </a:lnTo>
                    <a:cubicBezTo>
                      <a:pt x="2940" y="4443"/>
                      <a:pt x="3157" y="4660"/>
                      <a:pt x="3424" y="4660"/>
                    </a:cubicBezTo>
                    <a:lnTo>
                      <a:pt x="5966" y="4660"/>
                    </a:lnTo>
                    <a:cubicBezTo>
                      <a:pt x="6233" y="4660"/>
                      <a:pt x="6450" y="4443"/>
                      <a:pt x="6450" y="4176"/>
                    </a:cubicBezTo>
                    <a:lnTo>
                      <a:pt x="6450" y="817"/>
                    </a:lnTo>
                    <a:cubicBezTo>
                      <a:pt x="6450" y="550"/>
                      <a:pt x="6233" y="333"/>
                      <a:pt x="5966" y="333"/>
                    </a:cubicBezTo>
                    <a:close/>
                    <a:moveTo>
                      <a:pt x="1892" y="2800"/>
                    </a:moveTo>
                    <a:lnTo>
                      <a:pt x="1892" y="2800"/>
                    </a:lnTo>
                    <a:cubicBezTo>
                      <a:pt x="1670" y="2578"/>
                      <a:pt x="1533" y="2271"/>
                      <a:pt x="1533" y="1932"/>
                    </a:cubicBezTo>
                    <a:cubicBezTo>
                      <a:pt x="1533" y="1722"/>
                      <a:pt x="1586" y="1524"/>
                      <a:pt x="1679" y="1352"/>
                    </a:cubicBezTo>
                    <a:cubicBezTo>
                      <a:pt x="1736" y="1246"/>
                      <a:pt x="1808" y="1149"/>
                      <a:pt x="1892" y="1065"/>
                    </a:cubicBezTo>
                    <a:cubicBezTo>
                      <a:pt x="2114" y="843"/>
                      <a:pt x="2421" y="705"/>
                      <a:pt x="2760" y="705"/>
                    </a:cubicBezTo>
                    <a:cubicBezTo>
                      <a:pt x="2935" y="705"/>
                      <a:pt x="3102" y="742"/>
                      <a:pt x="3252" y="808"/>
                    </a:cubicBezTo>
                    <a:cubicBezTo>
                      <a:pt x="3393" y="870"/>
                      <a:pt x="3520" y="958"/>
                      <a:pt x="3627" y="1065"/>
                    </a:cubicBezTo>
                    <a:cubicBezTo>
                      <a:pt x="3712" y="1149"/>
                      <a:pt x="3784" y="1246"/>
                      <a:pt x="3841" y="1352"/>
                    </a:cubicBezTo>
                    <a:cubicBezTo>
                      <a:pt x="3934" y="1524"/>
                      <a:pt x="3987" y="1722"/>
                      <a:pt x="3987" y="1932"/>
                    </a:cubicBezTo>
                    <a:cubicBezTo>
                      <a:pt x="3987" y="2271"/>
                      <a:pt x="3849" y="2578"/>
                      <a:pt x="3627" y="2800"/>
                    </a:cubicBezTo>
                    <a:cubicBezTo>
                      <a:pt x="3520" y="2907"/>
                      <a:pt x="3393" y="2995"/>
                      <a:pt x="3252" y="3056"/>
                    </a:cubicBezTo>
                    <a:cubicBezTo>
                      <a:pt x="3102" y="3122"/>
                      <a:pt x="2935" y="3159"/>
                      <a:pt x="2760" y="3159"/>
                    </a:cubicBezTo>
                    <a:cubicBezTo>
                      <a:pt x="2421" y="3159"/>
                      <a:pt x="2114" y="3022"/>
                      <a:pt x="1892" y="2800"/>
                    </a:cubicBezTo>
                    <a:close/>
                    <a:moveTo>
                      <a:pt x="6208" y="4176"/>
                    </a:moveTo>
                    <a:lnTo>
                      <a:pt x="6208" y="4176"/>
                    </a:lnTo>
                    <a:cubicBezTo>
                      <a:pt x="6208" y="4310"/>
                      <a:pt x="6099" y="4418"/>
                      <a:pt x="5966" y="4418"/>
                    </a:cubicBezTo>
                    <a:lnTo>
                      <a:pt x="3424" y="4418"/>
                    </a:lnTo>
                    <a:cubicBezTo>
                      <a:pt x="3290" y="4418"/>
                      <a:pt x="3182" y="4310"/>
                      <a:pt x="3182" y="4176"/>
                    </a:cubicBezTo>
                    <a:lnTo>
                      <a:pt x="3182" y="3496"/>
                    </a:lnTo>
                    <a:cubicBezTo>
                      <a:pt x="3453" y="3422"/>
                      <a:pt x="3704" y="3280"/>
                      <a:pt x="3905" y="3079"/>
                    </a:cubicBezTo>
                    <a:cubicBezTo>
                      <a:pt x="3937" y="3047"/>
                      <a:pt x="3968" y="3014"/>
                      <a:pt x="3997" y="2980"/>
                    </a:cubicBezTo>
                    <a:cubicBezTo>
                      <a:pt x="3998" y="2978"/>
                      <a:pt x="4000" y="2975"/>
                      <a:pt x="4002" y="2973"/>
                    </a:cubicBezTo>
                    <a:lnTo>
                      <a:pt x="4627" y="2973"/>
                    </a:lnTo>
                    <a:cubicBezTo>
                      <a:pt x="4790" y="2973"/>
                      <a:pt x="4922" y="2841"/>
                      <a:pt x="4922" y="2678"/>
                    </a:cubicBezTo>
                    <a:cubicBezTo>
                      <a:pt x="4922" y="2515"/>
                      <a:pt x="4790" y="2383"/>
                      <a:pt x="4627" y="2383"/>
                    </a:cubicBezTo>
                    <a:lnTo>
                      <a:pt x="4317" y="2383"/>
                    </a:lnTo>
                    <a:cubicBezTo>
                      <a:pt x="4352" y="2260"/>
                      <a:pt x="4374" y="2131"/>
                      <a:pt x="4379" y="1997"/>
                    </a:cubicBezTo>
                    <a:lnTo>
                      <a:pt x="4627" y="1997"/>
                    </a:lnTo>
                    <a:cubicBezTo>
                      <a:pt x="4790" y="1997"/>
                      <a:pt x="4922" y="1865"/>
                      <a:pt x="4922" y="1702"/>
                    </a:cubicBezTo>
                    <a:cubicBezTo>
                      <a:pt x="4922" y="1539"/>
                      <a:pt x="4790" y="1407"/>
                      <a:pt x="4627" y="1407"/>
                    </a:cubicBezTo>
                    <a:lnTo>
                      <a:pt x="4293" y="1407"/>
                    </a:lnTo>
                    <a:cubicBezTo>
                      <a:pt x="4227" y="1213"/>
                      <a:pt x="4125" y="1036"/>
                      <a:pt x="3995" y="883"/>
                    </a:cubicBezTo>
                    <a:cubicBezTo>
                      <a:pt x="3966" y="849"/>
                      <a:pt x="3936" y="817"/>
                      <a:pt x="3905" y="786"/>
                    </a:cubicBezTo>
                    <a:cubicBezTo>
                      <a:pt x="3825" y="706"/>
                      <a:pt x="3737" y="636"/>
                      <a:pt x="3644" y="575"/>
                    </a:cubicBezTo>
                    <a:lnTo>
                      <a:pt x="3878" y="575"/>
                    </a:lnTo>
                    <a:lnTo>
                      <a:pt x="3878" y="590"/>
                    </a:lnTo>
                    <a:cubicBezTo>
                      <a:pt x="3878" y="791"/>
                      <a:pt x="4040" y="953"/>
                      <a:pt x="4241" y="953"/>
                    </a:cubicBezTo>
                    <a:lnTo>
                      <a:pt x="5058" y="953"/>
                    </a:lnTo>
                    <a:cubicBezTo>
                      <a:pt x="5258" y="953"/>
                      <a:pt x="5421" y="791"/>
                      <a:pt x="5421" y="590"/>
                    </a:cubicBezTo>
                    <a:lnTo>
                      <a:pt x="5421" y="575"/>
                    </a:lnTo>
                    <a:lnTo>
                      <a:pt x="5966" y="575"/>
                    </a:lnTo>
                    <a:cubicBezTo>
                      <a:pt x="6099" y="575"/>
                      <a:pt x="6208" y="684"/>
                      <a:pt x="6208" y="817"/>
                    </a:cubicBezTo>
                    <a:lnTo>
                      <a:pt x="6208" y="41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67"/>
              <p:cNvSpPr>
                <a:spLocks/>
              </p:cNvSpPr>
              <p:nvPr/>
            </p:nvSpPr>
            <p:spPr bwMode="auto">
              <a:xfrm>
                <a:off x="3845" y="949"/>
                <a:ext cx="72" cy="76"/>
              </a:xfrm>
              <a:custGeom>
                <a:avLst/>
                <a:gdLst>
                  <a:gd name="T0" fmla="*/ 604 w 711"/>
                  <a:gd name="T1" fmla="*/ 16 h 748"/>
                  <a:gd name="T2" fmla="*/ 540 w 711"/>
                  <a:gd name="T3" fmla="*/ 48 h 748"/>
                  <a:gd name="T4" fmla="*/ 476 w 711"/>
                  <a:gd name="T5" fmla="*/ 117 h 748"/>
                  <a:gd name="T6" fmla="*/ 372 w 711"/>
                  <a:gd name="T7" fmla="*/ 263 h 748"/>
                  <a:gd name="T8" fmla="*/ 256 w 711"/>
                  <a:gd name="T9" fmla="*/ 443 h 748"/>
                  <a:gd name="T10" fmla="*/ 176 w 711"/>
                  <a:gd name="T11" fmla="*/ 555 h 748"/>
                  <a:gd name="T12" fmla="*/ 147 w 711"/>
                  <a:gd name="T13" fmla="*/ 506 h 748"/>
                  <a:gd name="T14" fmla="*/ 134 w 711"/>
                  <a:gd name="T15" fmla="*/ 471 h 748"/>
                  <a:gd name="T16" fmla="*/ 118 w 711"/>
                  <a:gd name="T17" fmla="*/ 443 h 748"/>
                  <a:gd name="T18" fmla="*/ 101 w 711"/>
                  <a:gd name="T19" fmla="*/ 437 h 748"/>
                  <a:gd name="T20" fmla="*/ 34 w 711"/>
                  <a:gd name="T21" fmla="*/ 461 h 748"/>
                  <a:gd name="T22" fmla="*/ 0 w 711"/>
                  <a:gd name="T23" fmla="*/ 515 h 748"/>
                  <a:gd name="T24" fmla="*/ 16 w 711"/>
                  <a:gd name="T25" fmla="*/ 586 h 748"/>
                  <a:gd name="T26" fmla="*/ 18 w 711"/>
                  <a:gd name="T27" fmla="*/ 593 h 748"/>
                  <a:gd name="T28" fmla="*/ 42 w 711"/>
                  <a:gd name="T29" fmla="*/ 671 h 748"/>
                  <a:gd name="T30" fmla="*/ 64 w 711"/>
                  <a:gd name="T31" fmla="*/ 713 h 748"/>
                  <a:gd name="T32" fmla="*/ 95 w 711"/>
                  <a:gd name="T33" fmla="*/ 740 h 748"/>
                  <a:gd name="T34" fmla="*/ 138 w 711"/>
                  <a:gd name="T35" fmla="*/ 748 h 748"/>
                  <a:gd name="T36" fmla="*/ 232 w 711"/>
                  <a:gd name="T37" fmla="*/ 681 h 748"/>
                  <a:gd name="T38" fmla="*/ 250 w 711"/>
                  <a:gd name="T39" fmla="*/ 647 h 748"/>
                  <a:gd name="T40" fmla="*/ 463 w 711"/>
                  <a:gd name="T41" fmla="*/ 323 h 748"/>
                  <a:gd name="T42" fmla="*/ 711 w 711"/>
                  <a:gd name="T43" fmla="*/ 18 h 748"/>
                  <a:gd name="T44" fmla="*/ 704 w 711"/>
                  <a:gd name="T45" fmla="*/ 0 h 748"/>
                  <a:gd name="T46" fmla="*/ 604 w 711"/>
                  <a:gd name="T47" fmla="*/ 16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1" h="748">
                    <a:moveTo>
                      <a:pt x="604" y="16"/>
                    </a:moveTo>
                    <a:cubicBezTo>
                      <a:pt x="578" y="24"/>
                      <a:pt x="556" y="34"/>
                      <a:pt x="540" y="48"/>
                    </a:cubicBezTo>
                    <a:cubicBezTo>
                      <a:pt x="521" y="64"/>
                      <a:pt x="499" y="87"/>
                      <a:pt x="476" y="117"/>
                    </a:cubicBezTo>
                    <a:cubicBezTo>
                      <a:pt x="452" y="147"/>
                      <a:pt x="417" y="196"/>
                      <a:pt x="372" y="263"/>
                    </a:cubicBezTo>
                    <a:cubicBezTo>
                      <a:pt x="340" y="312"/>
                      <a:pt x="301" y="372"/>
                      <a:pt x="256" y="443"/>
                    </a:cubicBezTo>
                    <a:cubicBezTo>
                      <a:pt x="209" y="517"/>
                      <a:pt x="182" y="555"/>
                      <a:pt x="176" y="555"/>
                    </a:cubicBezTo>
                    <a:cubicBezTo>
                      <a:pt x="168" y="555"/>
                      <a:pt x="158" y="538"/>
                      <a:pt x="147" y="506"/>
                    </a:cubicBezTo>
                    <a:cubicBezTo>
                      <a:pt x="141" y="491"/>
                      <a:pt x="137" y="479"/>
                      <a:pt x="134" y="471"/>
                    </a:cubicBezTo>
                    <a:cubicBezTo>
                      <a:pt x="128" y="457"/>
                      <a:pt x="123" y="448"/>
                      <a:pt x="118" y="443"/>
                    </a:cubicBezTo>
                    <a:cubicBezTo>
                      <a:pt x="114" y="439"/>
                      <a:pt x="108" y="437"/>
                      <a:pt x="101" y="437"/>
                    </a:cubicBezTo>
                    <a:cubicBezTo>
                      <a:pt x="79" y="437"/>
                      <a:pt x="57" y="445"/>
                      <a:pt x="34" y="461"/>
                    </a:cubicBezTo>
                    <a:cubicBezTo>
                      <a:pt x="11" y="477"/>
                      <a:pt x="0" y="495"/>
                      <a:pt x="0" y="515"/>
                    </a:cubicBezTo>
                    <a:cubicBezTo>
                      <a:pt x="0" y="524"/>
                      <a:pt x="5" y="548"/>
                      <a:pt x="16" y="586"/>
                    </a:cubicBezTo>
                    <a:cubicBezTo>
                      <a:pt x="17" y="589"/>
                      <a:pt x="17" y="591"/>
                      <a:pt x="18" y="593"/>
                    </a:cubicBezTo>
                    <a:cubicBezTo>
                      <a:pt x="27" y="627"/>
                      <a:pt x="35" y="653"/>
                      <a:pt x="42" y="671"/>
                    </a:cubicBezTo>
                    <a:cubicBezTo>
                      <a:pt x="49" y="688"/>
                      <a:pt x="56" y="702"/>
                      <a:pt x="64" y="713"/>
                    </a:cubicBezTo>
                    <a:cubicBezTo>
                      <a:pt x="73" y="726"/>
                      <a:pt x="84" y="735"/>
                      <a:pt x="95" y="740"/>
                    </a:cubicBezTo>
                    <a:cubicBezTo>
                      <a:pt x="106" y="745"/>
                      <a:pt x="121" y="748"/>
                      <a:pt x="138" y="748"/>
                    </a:cubicBezTo>
                    <a:cubicBezTo>
                      <a:pt x="179" y="748"/>
                      <a:pt x="210" y="726"/>
                      <a:pt x="232" y="681"/>
                    </a:cubicBezTo>
                    <a:cubicBezTo>
                      <a:pt x="240" y="667"/>
                      <a:pt x="245" y="655"/>
                      <a:pt x="250" y="647"/>
                    </a:cubicBezTo>
                    <a:cubicBezTo>
                      <a:pt x="315" y="536"/>
                      <a:pt x="386" y="428"/>
                      <a:pt x="463" y="323"/>
                    </a:cubicBezTo>
                    <a:cubicBezTo>
                      <a:pt x="540" y="218"/>
                      <a:pt x="623" y="116"/>
                      <a:pt x="711" y="18"/>
                    </a:cubicBezTo>
                    <a:lnTo>
                      <a:pt x="704" y="0"/>
                    </a:lnTo>
                    <a:cubicBezTo>
                      <a:pt x="663" y="3"/>
                      <a:pt x="630" y="8"/>
                      <a:pt x="60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68"/>
              <p:cNvSpPr>
                <a:spLocks/>
              </p:cNvSpPr>
              <p:nvPr/>
            </p:nvSpPr>
            <p:spPr bwMode="auto">
              <a:xfrm>
                <a:off x="3845" y="757"/>
                <a:ext cx="72" cy="75"/>
              </a:xfrm>
              <a:custGeom>
                <a:avLst/>
                <a:gdLst>
                  <a:gd name="T0" fmla="*/ 604 w 711"/>
                  <a:gd name="T1" fmla="*/ 15 h 747"/>
                  <a:gd name="T2" fmla="*/ 540 w 711"/>
                  <a:gd name="T3" fmla="*/ 48 h 747"/>
                  <a:gd name="T4" fmla="*/ 476 w 711"/>
                  <a:gd name="T5" fmla="*/ 116 h 747"/>
                  <a:gd name="T6" fmla="*/ 372 w 711"/>
                  <a:gd name="T7" fmla="*/ 263 h 747"/>
                  <a:gd name="T8" fmla="*/ 256 w 711"/>
                  <a:gd name="T9" fmla="*/ 442 h 747"/>
                  <a:gd name="T10" fmla="*/ 176 w 711"/>
                  <a:gd name="T11" fmla="*/ 554 h 747"/>
                  <a:gd name="T12" fmla="*/ 147 w 711"/>
                  <a:gd name="T13" fmla="*/ 505 h 747"/>
                  <a:gd name="T14" fmla="*/ 134 w 711"/>
                  <a:gd name="T15" fmla="*/ 470 h 747"/>
                  <a:gd name="T16" fmla="*/ 118 w 711"/>
                  <a:gd name="T17" fmla="*/ 443 h 747"/>
                  <a:gd name="T18" fmla="*/ 101 w 711"/>
                  <a:gd name="T19" fmla="*/ 437 h 747"/>
                  <a:gd name="T20" fmla="*/ 34 w 711"/>
                  <a:gd name="T21" fmla="*/ 461 h 747"/>
                  <a:gd name="T22" fmla="*/ 0 w 711"/>
                  <a:gd name="T23" fmla="*/ 514 h 747"/>
                  <a:gd name="T24" fmla="*/ 16 w 711"/>
                  <a:gd name="T25" fmla="*/ 585 h 747"/>
                  <a:gd name="T26" fmla="*/ 18 w 711"/>
                  <a:gd name="T27" fmla="*/ 593 h 747"/>
                  <a:gd name="T28" fmla="*/ 42 w 711"/>
                  <a:gd name="T29" fmla="*/ 670 h 747"/>
                  <a:gd name="T30" fmla="*/ 64 w 711"/>
                  <a:gd name="T31" fmla="*/ 713 h 747"/>
                  <a:gd name="T32" fmla="*/ 95 w 711"/>
                  <a:gd name="T33" fmla="*/ 740 h 747"/>
                  <a:gd name="T34" fmla="*/ 138 w 711"/>
                  <a:gd name="T35" fmla="*/ 747 h 747"/>
                  <a:gd name="T36" fmla="*/ 232 w 711"/>
                  <a:gd name="T37" fmla="*/ 681 h 747"/>
                  <a:gd name="T38" fmla="*/ 250 w 711"/>
                  <a:gd name="T39" fmla="*/ 647 h 747"/>
                  <a:gd name="T40" fmla="*/ 463 w 711"/>
                  <a:gd name="T41" fmla="*/ 323 h 747"/>
                  <a:gd name="T42" fmla="*/ 711 w 711"/>
                  <a:gd name="T43" fmla="*/ 17 h 747"/>
                  <a:gd name="T44" fmla="*/ 704 w 711"/>
                  <a:gd name="T45" fmla="*/ 0 h 747"/>
                  <a:gd name="T46" fmla="*/ 604 w 711"/>
                  <a:gd name="T47" fmla="*/ 15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1" h="747">
                    <a:moveTo>
                      <a:pt x="604" y="15"/>
                    </a:moveTo>
                    <a:cubicBezTo>
                      <a:pt x="578" y="23"/>
                      <a:pt x="556" y="34"/>
                      <a:pt x="540" y="48"/>
                    </a:cubicBezTo>
                    <a:cubicBezTo>
                      <a:pt x="521" y="63"/>
                      <a:pt x="499" y="86"/>
                      <a:pt x="476" y="116"/>
                    </a:cubicBezTo>
                    <a:cubicBezTo>
                      <a:pt x="452" y="146"/>
                      <a:pt x="417" y="195"/>
                      <a:pt x="372" y="263"/>
                    </a:cubicBezTo>
                    <a:cubicBezTo>
                      <a:pt x="340" y="311"/>
                      <a:pt x="301" y="371"/>
                      <a:pt x="256" y="442"/>
                    </a:cubicBezTo>
                    <a:cubicBezTo>
                      <a:pt x="209" y="517"/>
                      <a:pt x="182" y="554"/>
                      <a:pt x="176" y="554"/>
                    </a:cubicBezTo>
                    <a:cubicBezTo>
                      <a:pt x="168" y="554"/>
                      <a:pt x="158" y="538"/>
                      <a:pt x="147" y="505"/>
                    </a:cubicBezTo>
                    <a:cubicBezTo>
                      <a:pt x="141" y="490"/>
                      <a:pt x="137" y="479"/>
                      <a:pt x="134" y="470"/>
                    </a:cubicBezTo>
                    <a:cubicBezTo>
                      <a:pt x="128" y="456"/>
                      <a:pt x="123" y="447"/>
                      <a:pt x="118" y="443"/>
                    </a:cubicBezTo>
                    <a:cubicBezTo>
                      <a:pt x="114" y="439"/>
                      <a:pt x="108" y="437"/>
                      <a:pt x="101" y="437"/>
                    </a:cubicBezTo>
                    <a:cubicBezTo>
                      <a:pt x="79" y="437"/>
                      <a:pt x="57" y="445"/>
                      <a:pt x="34" y="461"/>
                    </a:cubicBezTo>
                    <a:cubicBezTo>
                      <a:pt x="11" y="477"/>
                      <a:pt x="0" y="495"/>
                      <a:pt x="0" y="514"/>
                    </a:cubicBezTo>
                    <a:cubicBezTo>
                      <a:pt x="0" y="524"/>
                      <a:pt x="5" y="547"/>
                      <a:pt x="16" y="585"/>
                    </a:cubicBezTo>
                    <a:cubicBezTo>
                      <a:pt x="17" y="588"/>
                      <a:pt x="17" y="591"/>
                      <a:pt x="18" y="593"/>
                    </a:cubicBezTo>
                    <a:cubicBezTo>
                      <a:pt x="27" y="627"/>
                      <a:pt x="35" y="653"/>
                      <a:pt x="42" y="670"/>
                    </a:cubicBezTo>
                    <a:cubicBezTo>
                      <a:pt x="49" y="688"/>
                      <a:pt x="56" y="702"/>
                      <a:pt x="64" y="713"/>
                    </a:cubicBezTo>
                    <a:cubicBezTo>
                      <a:pt x="73" y="725"/>
                      <a:pt x="84" y="734"/>
                      <a:pt x="95" y="740"/>
                    </a:cubicBezTo>
                    <a:cubicBezTo>
                      <a:pt x="106" y="744"/>
                      <a:pt x="121" y="747"/>
                      <a:pt x="138" y="747"/>
                    </a:cubicBezTo>
                    <a:cubicBezTo>
                      <a:pt x="179" y="747"/>
                      <a:pt x="210" y="725"/>
                      <a:pt x="232" y="681"/>
                    </a:cubicBezTo>
                    <a:cubicBezTo>
                      <a:pt x="240" y="666"/>
                      <a:pt x="245" y="655"/>
                      <a:pt x="250" y="647"/>
                    </a:cubicBezTo>
                    <a:cubicBezTo>
                      <a:pt x="315" y="536"/>
                      <a:pt x="386" y="428"/>
                      <a:pt x="463" y="323"/>
                    </a:cubicBezTo>
                    <a:cubicBezTo>
                      <a:pt x="540" y="218"/>
                      <a:pt x="623" y="116"/>
                      <a:pt x="711" y="17"/>
                    </a:cubicBezTo>
                    <a:lnTo>
                      <a:pt x="704" y="0"/>
                    </a:lnTo>
                    <a:cubicBezTo>
                      <a:pt x="663" y="2"/>
                      <a:pt x="630" y="8"/>
                      <a:pt x="60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69"/>
              <p:cNvSpPr>
                <a:spLocks/>
              </p:cNvSpPr>
              <p:nvPr/>
            </p:nvSpPr>
            <p:spPr bwMode="auto">
              <a:xfrm>
                <a:off x="3845" y="853"/>
                <a:ext cx="72" cy="75"/>
              </a:xfrm>
              <a:custGeom>
                <a:avLst/>
                <a:gdLst>
                  <a:gd name="T0" fmla="*/ 604 w 711"/>
                  <a:gd name="T1" fmla="*/ 16 h 747"/>
                  <a:gd name="T2" fmla="*/ 540 w 711"/>
                  <a:gd name="T3" fmla="*/ 48 h 747"/>
                  <a:gd name="T4" fmla="*/ 476 w 711"/>
                  <a:gd name="T5" fmla="*/ 116 h 747"/>
                  <a:gd name="T6" fmla="*/ 372 w 711"/>
                  <a:gd name="T7" fmla="*/ 263 h 747"/>
                  <a:gd name="T8" fmla="*/ 256 w 711"/>
                  <a:gd name="T9" fmla="*/ 442 h 747"/>
                  <a:gd name="T10" fmla="*/ 176 w 711"/>
                  <a:gd name="T11" fmla="*/ 554 h 747"/>
                  <a:gd name="T12" fmla="*/ 147 w 711"/>
                  <a:gd name="T13" fmla="*/ 505 h 747"/>
                  <a:gd name="T14" fmla="*/ 134 w 711"/>
                  <a:gd name="T15" fmla="*/ 471 h 747"/>
                  <a:gd name="T16" fmla="*/ 118 w 711"/>
                  <a:gd name="T17" fmla="*/ 443 h 747"/>
                  <a:gd name="T18" fmla="*/ 101 w 711"/>
                  <a:gd name="T19" fmla="*/ 437 h 747"/>
                  <a:gd name="T20" fmla="*/ 34 w 711"/>
                  <a:gd name="T21" fmla="*/ 461 h 747"/>
                  <a:gd name="T22" fmla="*/ 0 w 711"/>
                  <a:gd name="T23" fmla="*/ 514 h 747"/>
                  <a:gd name="T24" fmla="*/ 16 w 711"/>
                  <a:gd name="T25" fmla="*/ 585 h 747"/>
                  <a:gd name="T26" fmla="*/ 18 w 711"/>
                  <a:gd name="T27" fmla="*/ 593 h 747"/>
                  <a:gd name="T28" fmla="*/ 42 w 711"/>
                  <a:gd name="T29" fmla="*/ 671 h 747"/>
                  <a:gd name="T30" fmla="*/ 64 w 711"/>
                  <a:gd name="T31" fmla="*/ 713 h 747"/>
                  <a:gd name="T32" fmla="*/ 95 w 711"/>
                  <a:gd name="T33" fmla="*/ 740 h 747"/>
                  <a:gd name="T34" fmla="*/ 138 w 711"/>
                  <a:gd name="T35" fmla="*/ 747 h 747"/>
                  <a:gd name="T36" fmla="*/ 232 w 711"/>
                  <a:gd name="T37" fmla="*/ 681 h 747"/>
                  <a:gd name="T38" fmla="*/ 250 w 711"/>
                  <a:gd name="T39" fmla="*/ 647 h 747"/>
                  <a:gd name="T40" fmla="*/ 463 w 711"/>
                  <a:gd name="T41" fmla="*/ 323 h 747"/>
                  <a:gd name="T42" fmla="*/ 711 w 711"/>
                  <a:gd name="T43" fmla="*/ 18 h 747"/>
                  <a:gd name="T44" fmla="*/ 704 w 711"/>
                  <a:gd name="T45" fmla="*/ 0 h 747"/>
                  <a:gd name="T46" fmla="*/ 604 w 711"/>
                  <a:gd name="T47" fmla="*/ 16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1" h="747">
                    <a:moveTo>
                      <a:pt x="604" y="16"/>
                    </a:moveTo>
                    <a:cubicBezTo>
                      <a:pt x="578" y="23"/>
                      <a:pt x="556" y="34"/>
                      <a:pt x="540" y="48"/>
                    </a:cubicBezTo>
                    <a:cubicBezTo>
                      <a:pt x="521" y="63"/>
                      <a:pt x="499" y="86"/>
                      <a:pt x="476" y="116"/>
                    </a:cubicBezTo>
                    <a:cubicBezTo>
                      <a:pt x="452" y="147"/>
                      <a:pt x="417" y="195"/>
                      <a:pt x="372" y="263"/>
                    </a:cubicBezTo>
                    <a:cubicBezTo>
                      <a:pt x="340" y="312"/>
                      <a:pt x="301" y="371"/>
                      <a:pt x="256" y="442"/>
                    </a:cubicBezTo>
                    <a:cubicBezTo>
                      <a:pt x="209" y="517"/>
                      <a:pt x="182" y="554"/>
                      <a:pt x="176" y="554"/>
                    </a:cubicBezTo>
                    <a:cubicBezTo>
                      <a:pt x="168" y="554"/>
                      <a:pt x="158" y="538"/>
                      <a:pt x="147" y="505"/>
                    </a:cubicBezTo>
                    <a:cubicBezTo>
                      <a:pt x="141" y="491"/>
                      <a:pt x="137" y="479"/>
                      <a:pt x="134" y="471"/>
                    </a:cubicBezTo>
                    <a:cubicBezTo>
                      <a:pt x="128" y="457"/>
                      <a:pt x="123" y="448"/>
                      <a:pt x="118" y="443"/>
                    </a:cubicBezTo>
                    <a:cubicBezTo>
                      <a:pt x="114" y="439"/>
                      <a:pt x="108" y="437"/>
                      <a:pt x="101" y="437"/>
                    </a:cubicBezTo>
                    <a:cubicBezTo>
                      <a:pt x="79" y="437"/>
                      <a:pt x="57" y="445"/>
                      <a:pt x="34" y="461"/>
                    </a:cubicBezTo>
                    <a:cubicBezTo>
                      <a:pt x="11" y="477"/>
                      <a:pt x="0" y="495"/>
                      <a:pt x="0" y="514"/>
                    </a:cubicBezTo>
                    <a:cubicBezTo>
                      <a:pt x="0" y="524"/>
                      <a:pt x="5" y="548"/>
                      <a:pt x="16" y="585"/>
                    </a:cubicBezTo>
                    <a:cubicBezTo>
                      <a:pt x="17" y="588"/>
                      <a:pt x="17" y="591"/>
                      <a:pt x="18" y="593"/>
                    </a:cubicBezTo>
                    <a:cubicBezTo>
                      <a:pt x="27" y="627"/>
                      <a:pt x="35" y="653"/>
                      <a:pt x="42" y="671"/>
                    </a:cubicBezTo>
                    <a:cubicBezTo>
                      <a:pt x="49" y="688"/>
                      <a:pt x="56" y="702"/>
                      <a:pt x="64" y="713"/>
                    </a:cubicBezTo>
                    <a:cubicBezTo>
                      <a:pt x="73" y="726"/>
                      <a:pt x="84" y="735"/>
                      <a:pt x="95" y="740"/>
                    </a:cubicBezTo>
                    <a:cubicBezTo>
                      <a:pt x="106" y="745"/>
                      <a:pt x="121" y="747"/>
                      <a:pt x="138" y="747"/>
                    </a:cubicBezTo>
                    <a:cubicBezTo>
                      <a:pt x="179" y="747"/>
                      <a:pt x="210" y="725"/>
                      <a:pt x="232" y="681"/>
                    </a:cubicBezTo>
                    <a:cubicBezTo>
                      <a:pt x="240" y="666"/>
                      <a:pt x="245" y="655"/>
                      <a:pt x="250" y="647"/>
                    </a:cubicBezTo>
                    <a:cubicBezTo>
                      <a:pt x="315" y="536"/>
                      <a:pt x="386" y="428"/>
                      <a:pt x="463" y="323"/>
                    </a:cubicBezTo>
                    <a:cubicBezTo>
                      <a:pt x="540" y="218"/>
                      <a:pt x="623" y="116"/>
                      <a:pt x="711" y="18"/>
                    </a:cubicBezTo>
                    <a:lnTo>
                      <a:pt x="704" y="0"/>
                    </a:lnTo>
                    <a:cubicBezTo>
                      <a:pt x="663" y="2"/>
                      <a:pt x="630" y="8"/>
                      <a:pt x="60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8" name="Rectangle 67"/>
            <p:cNvSpPr/>
            <p:nvPr/>
          </p:nvSpPr>
          <p:spPr>
            <a:xfrm>
              <a:off x="8489173" y="2938689"/>
              <a:ext cx="654827" cy="1508760"/>
            </a:xfrm>
            <a:prstGeom prst="rect">
              <a:avLst/>
            </a:prstGeom>
            <a:solidFill>
              <a:schemeClr val="accent2"/>
            </a:solidFill>
          </p:spPr>
          <p:txBody>
            <a:bodyPr lIns="137160" tIns="91440" bIns="91440">
              <a:noAutofit/>
            </a:bodyPr>
            <a:lstStyle/>
            <a:p>
              <a:pPr marL="171450" indent="-171450">
                <a:lnSpc>
                  <a:spcPct val="90000"/>
                </a:lnSpc>
                <a:spcBef>
                  <a:spcPts val="0"/>
                </a:spcBef>
                <a:spcAft>
                  <a:spcPts val="0"/>
                </a:spcAft>
                <a:buFont typeface="Arial" panose="020B0604020202020204" pitchFamily="34" charset="0"/>
                <a:buChar char="•"/>
              </a:pPr>
              <a:endParaRPr lang="en-US" sz="850" dirty="0">
                <a:latin typeface="+mn-lt"/>
              </a:endParaRPr>
            </a:p>
          </p:txBody>
        </p:sp>
        <p:grpSp>
          <p:nvGrpSpPr>
            <p:cNvPr id="69" name="Group 68"/>
            <p:cNvGrpSpPr/>
            <p:nvPr/>
          </p:nvGrpSpPr>
          <p:grpSpPr>
            <a:xfrm>
              <a:off x="8608408" y="3434205"/>
              <a:ext cx="416357" cy="517728"/>
              <a:chOff x="2139950" y="404813"/>
              <a:chExt cx="4864100" cy="6048375"/>
            </a:xfrm>
          </p:grpSpPr>
          <p:sp>
            <p:nvSpPr>
              <p:cNvPr id="74" name="Freeform 70"/>
              <p:cNvSpPr>
                <a:spLocks/>
              </p:cNvSpPr>
              <p:nvPr/>
            </p:nvSpPr>
            <p:spPr bwMode="auto">
              <a:xfrm>
                <a:off x="2139950" y="404813"/>
                <a:ext cx="4864100" cy="6048375"/>
              </a:xfrm>
              <a:custGeom>
                <a:avLst/>
                <a:gdLst>
                  <a:gd name="T0" fmla="*/ 2652 w 3064"/>
                  <a:gd name="T1" fmla="*/ 1798 h 3810"/>
                  <a:gd name="T2" fmla="*/ 2668 w 3064"/>
                  <a:gd name="T3" fmla="*/ 1610 h 3810"/>
                  <a:gd name="T4" fmla="*/ 2658 w 3064"/>
                  <a:gd name="T5" fmla="*/ 1466 h 3810"/>
                  <a:gd name="T6" fmla="*/ 2548 w 3064"/>
                  <a:gd name="T7" fmla="*/ 1104 h 3810"/>
                  <a:gd name="T8" fmla="*/ 2450 w 3064"/>
                  <a:gd name="T9" fmla="*/ 942 h 3810"/>
                  <a:gd name="T10" fmla="*/ 2326 w 3064"/>
                  <a:gd name="T11" fmla="*/ 798 h 3810"/>
                  <a:gd name="T12" fmla="*/ 2016 w 3064"/>
                  <a:gd name="T13" fmla="*/ 582 h 3810"/>
                  <a:gd name="T14" fmla="*/ 1838 w 3064"/>
                  <a:gd name="T15" fmla="*/ 516 h 3810"/>
                  <a:gd name="T16" fmla="*/ 1532 w 3064"/>
                  <a:gd name="T17" fmla="*/ 0 h 3810"/>
                  <a:gd name="T18" fmla="*/ 1270 w 3064"/>
                  <a:gd name="T19" fmla="*/ 504 h 3810"/>
                  <a:gd name="T20" fmla="*/ 1090 w 3064"/>
                  <a:gd name="T21" fmla="*/ 564 h 3810"/>
                  <a:gd name="T22" fmla="*/ 736 w 3064"/>
                  <a:gd name="T23" fmla="*/ 798 h 3810"/>
                  <a:gd name="T24" fmla="*/ 642 w 3064"/>
                  <a:gd name="T25" fmla="*/ 904 h 3810"/>
                  <a:gd name="T26" fmla="*/ 536 w 3064"/>
                  <a:gd name="T27" fmla="*/ 1062 h 3810"/>
                  <a:gd name="T28" fmla="*/ 412 w 3064"/>
                  <a:gd name="T29" fmla="*/ 1420 h 3810"/>
                  <a:gd name="T30" fmla="*/ 396 w 3064"/>
                  <a:gd name="T31" fmla="*/ 1610 h 3810"/>
                  <a:gd name="T32" fmla="*/ 406 w 3064"/>
                  <a:gd name="T33" fmla="*/ 1752 h 3810"/>
                  <a:gd name="T34" fmla="*/ 514 w 3064"/>
                  <a:gd name="T35" fmla="*/ 2114 h 3810"/>
                  <a:gd name="T36" fmla="*/ 614 w 3064"/>
                  <a:gd name="T37" fmla="*/ 2276 h 3810"/>
                  <a:gd name="T38" fmla="*/ 736 w 3064"/>
                  <a:gd name="T39" fmla="*/ 2420 h 3810"/>
                  <a:gd name="T40" fmla="*/ 1016 w 3064"/>
                  <a:gd name="T41" fmla="*/ 2926 h 3810"/>
                  <a:gd name="T42" fmla="*/ 1058 w 3064"/>
                  <a:gd name="T43" fmla="*/ 3010 h 3810"/>
                  <a:gd name="T44" fmla="*/ 1034 w 3064"/>
                  <a:gd name="T45" fmla="*/ 3040 h 3810"/>
                  <a:gd name="T46" fmla="*/ 1016 w 3064"/>
                  <a:gd name="T47" fmla="*/ 3094 h 3810"/>
                  <a:gd name="T48" fmla="*/ 1022 w 3064"/>
                  <a:gd name="T49" fmla="*/ 3148 h 3810"/>
                  <a:gd name="T50" fmla="*/ 1028 w 3064"/>
                  <a:gd name="T51" fmla="*/ 3206 h 3810"/>
                  <a:gd name="T52" fmla="*/ 1016 w 3064"/>
                  <a:gd name="T53" fmla="*/ 3284 h 3810"/>
                  <a:gd name="T54" fmla="*/ 1032 w 3064"/>
                  <a:gd name="T55" fmla="*/ 3336 h 3810"/>
                  <a:gd name="T56" fmla="*/ 1028 w 3064"/>
                  <a:gd name="T57" fmla="*/ 3376 h 3810"/>
                  <a:gd name="T58" fmla="*/ 1016 w 3064"/>
                  <a:gd name="T59" fmla="*/ 3446 h 3810"/>
                  <a:gd name="T60" fmla="*/ 1022 w 3064"/>
                  <a:gd name="T61" fmla="*/ 3486 h 3810"/>
                  <a:gd name="T62" fmla="*/ 1084 w 3064"/>
                  <a:gd name="T63" fmla="*/ 3574 h 3810"/>
                  <a:gd name="T64" fmla="*/ 1132 w 3064"/>
                  <a:gd name="T65" fmla="*/ 3596 h 3810"/>
                  <a:gd name="T66" fmla="*/ 1182 w 3064"/>
                  <a:gd name="T67" fmla="*/ 3600 h 3810"/>
                  <a:gd name="T68" fmla="*/ 1194 w 3064"/>
                  <a:gd name="T69" fmla="*/ 3662 h 3810"/>
                  <a:gd name="T70" fmla="*/ 1240 w 3064"/>
                  <a:gd name="T71" fmla="*/ 3718 h 3810"/>
                  <a:gd name="T72" fmla="*/ 1342 w 3064"/>
                  <a:gd name="T73" fmla="*/ 3774 h 3810"/>
                  <a:gd name="T74" fmla="*/ 1492 w 3064"/>
                  <a:gd name="T75" fmla="*/ 3808 h 3810"/>
                  <a:gd name="T76" fmla="*/ 1610 w 3064"/>
                  <a:gd name="T77" fmla="*/ 3804 h 3810"/>
                  <a:gd name="T78" fmla="*/ 1756 w 3064"/>
                  <a:gd name="T79" fmla="*/ 3760 h 3810"/>
                  <a:gd name="T80" fmla="*/ 1838 w 3064"/>
                  <a:gd name="T81" fmla="*/ 3708 h 3810"/>
                  <a:gd name="T82" fmla="*/ 1874 w 3064"/>
                  <a:gd name="T83" fmla="*/ 3648 h 3810"/>
                  <a:gd name="T84" fmla="*/ 1904 w 3064"/>
                  <a:gd name="T85" fmla="*/ 3600 h 3810"/>
                  <a:gd name="T86" fmla="*/ 1946 w 3064"/>
                  <a:gd name="T87" fmla="*/ 3592 h 3810"/>
                  <a:gd name="T88" fmla="*/ 1996 w 3064"/>
                  <a:gd name="T89" fmla="*/ 3562 h 3810"/>
                  <a:gd name="T90" fmla="*/ 2030 w 3064"/>
                  <a:gd name="T91" fmla="*/ 3516 h 3810"/>
                  <a:gd name="T92" fmla="*/ 2048 w 3064"/>
                  <a:gd name="T93" fmla="*/ 3458 h 3810"/>
                  <a:gd name="T94" fmla="*/ 2040 w 3064"/>
                  <a:gd name="T95" fmla="*/ 3394 h 3810"/>
                  <a:gd name="T96" fmla="*/ 2034 w 3064"/>
                  <a:gd name="T97" fmla="*/ 3330 h 3810"/>
                  <a:gd name="T98" fmla="*/ 2046 w 3064"/>
                  <a:gd name="T99" fmla="*/ 3252 h 3810"/>
                  <a:gd name="T100" fmla="*/ 2032 w 3064"/>
                  <a:gd name="T101" fmla="*/ 3202 h 3810"/>
                  <a:gd name="T102" fmla="*/ 2044 w 3064"/>
                  <a:gd name="T103" fmla="*/ 3142 h 3810"/>
                  <a:gd name="T104" fmla="*/ 2046 w 3064"/>
                  <a:gd name="T105" fmla="*/ 3092 h 3810"/>
                  <a:gd name="T106" fmla="*/ 2020 w 3064"/>
                  <a:gd name="T107" fmla="*/ 3026 h 3810"/>
                  <a:gd name="T108" fmla="*/ 2032 w 3064"/>
                  <a:gd name="T109" fmla="*/ 2972 h 3810"/>
                  <a:gd name="T110" fmla="*/ 2478 w 3064"/>
                  <a:gd name="T111" fmla="*/ 2912 h 3810"/>
                  <a:gd name="T112" fmla="*/ 2392 w 3064"/>
                  <a:gd name="T113" fmla="*/ 2352 h 3810"/>
                  <a:gd name="T114" fmla="*/ 2502 w 3064"/>
                  <a:gd name="T115" fmla="*/ 2198 h 3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64" h="3810">
                    <a:moveTo>
                      <a:pt x="2548" y="2114"/>
                    </a:moveTo>
                    <a:lnTo>
                      <a:pt x="3064" y="2108"/>
                    </a:lnTo>
                    <a:lnTo>
                      <a:pt x="2652" y="1798"/>
                    </a:lnTo>
                    <a:lnTo>
                      <a:pt x="2652" y="1798"/>
                    </a:lnTo>
                    <a:lnTo>
                      <a:pt x="2658" y="1752"/>
                    </a:lnTo>
                    <a:lnTo>
                      <a:pt x="2664" y="1706"/>
                    </a:lnTo>
                    <a:lnTo>
                      <a:pt x="2666" y="1658"/>
                    </a:lnTo>
                    <a:lnTo>
                      <a:pt x="2668" y="1610"/>
                    </a:lnTo>
                    <a:lnTo>
                      <a:pt x="2668" y="1610"/>
                    </a:lnTo>
                    <a:lnTo>
                      <a:pt x="2666" y="1562"/>
                    </a:lnTo>
                    <a:lnTo>
                      <a:pt x="2664" y="1514"/>
                    </a:lnTo>
                    <a:lnTo>
                      <a:pt x="2658" y="1466"/>
                    </a:lnTo>
                    <a:lnTo>
                      <a:pt x="2652" y="1420"/>
                    </a:lnTo>
                    <a:lnTo>
                      <a:pt x="3064" y="1112"/>
                    </a:lnTo>
                    <a:lnTo>
                      <a:pt x="2548" y="1104"/>
                    </a:lnTo>
                    <a:lnTo>
                      <a:pt x="2548" y="1104"/>
                    </a:lnTo>
                    <a:lnTo>
                      <a:pt x="2526" y="1062"/>
                    </a:lnTo>
                    <a:lnTo>
                      <a:pt x="2502" y="1020"/>
                    </a:lnTo>
                    <a:lnTo>
                      <a:pt x="2478" y="980"/>
                    </a:lnTo>
                    <a:lnTo>
                      <a:pt x="2450" y="942"/>
                    </a:lnTo>
                    <a:lnTo>
                      <a:pt x="2422" y="904"/>
                    </a:lnTo>
                    <a:lnTo>
                      <a:pt x="2392" y="868"/>
                    </a:lnTo>
                    <a:lnTo>
                      <a:pt x="2360" y="832"/>
                    </a:lnTo>
                    <a:lnTo>
                      <a:pt x="2326" y="798"/>
                    </a:lnTo>
                    <a:lnTo>
                      <a:pt x="2478" y="306"/>
                    </a:lnTo>
                    <a:lnTo>
                      <a:pt x="2058" y="604"/>
                    </a:lnTo>
                    <a:lnTo>
                      <a:pt x="2058" y="604"/>
                    </a:lnTo>
                    <a:lnTo>
                      <a:pt x="2016" y="582"/>
                    </a:lnTo>
                    <a:lnTo>
                      <a:pt x="1972" y="564"/>
                    </a:lnTo>
                    <a:lnTo>
                      <a:pt x="1928" y="546"/>
                    </a:lnTo>
                    <a:lnTo>
                      <a:pt x="1884" y="530"/>
                    </a:lnTo>
                    <a:lnTo>
                      <a:pt x="1838" y="516"/>
                    </a:lnTo>
                    <a:lnTo>
                      <a:pt x="1792" y="504"/>
                    </a:lnTo>
                    <a:lnTo>
                      <a:pt x="1746" y="494"/>
                    </a:lnTo>
                    <a:lnTo>
                      <a:pt x="1698" y="486"/>
                    </a:lnTo>
                    <a:lnTo>
                      <a:pt x="1532" y="0"/>
                    </a:lnTo>
                    <a:lnTo>
                      <a:pt x="1366" y="486"/>
                    </a:lnTo>
                    <a:lnTo>
                      <a:pt x="1366" y="486"/>
                    </a:lnTo>
                    <a:lnTo>
                      <a:pt x="1318" y="494"/>
                    </a:lnTo>
                    <a:lnTo>
                      <a:pt x="1270" y="504"/>
                    </a:lnTo>
                    <a:lnTo>
                      <a:pt x="1224" y="516"/>
                    </a:lnTo>
                    <a:lnTo>
                      <a:pt x="1178" y="530"/>
                    </a:lnTo>
                    <a:lnTo>
                      <a:pt x="1134" y="546"/>
                    </a:lnTo>
                    <a:lnTo>
                      <a:pt x="1090" y="564"/>
                    </a:lnTo>
                    <a:lnTo>
                      <a:pt x="1048" y="582"/>
                    </a:lnTo>
                    <a:lnTo>
                      <a:pt x="1006" y="604"/>
                    </a:lnTo>
                    <a:lnTo>
                      <a:pt x="584" y="306"/>
                    </a:lnTo>
                    <a:lnTo>
                      <a:pt x="736" y="798"/>
                    </a:lnTo>
                    <a:lnTo>
                      <a:pt x="736" y="798"/>
                    </a:lnTo>
                    <a:lnTo>
                      <a:pt x="704" y="832"/>
                    </a:lnTo>
                    <a:lnTo>
                      <a:pt x="672" y="868"/>
                    </a:lnTo>
                    <a:lnTo>
                      <a:pt x="642" y="904"/>
                    </a:lnTo>
                    <a:lnTo>
                      <a:pt x="614" y="942"/>
                    </a:lnTo>
                    <a:lnTo>
                      <a:pt x="586" y="980"/>
                    </a:lnTo>
                    <a:lnTo>
                      <a:pt x="560" y="1020"/>
                    </a:lnTo>
                    <a:lnTo>
                      <a:pt x="536" y="1062"/>
                    </a:lnTo>
                    <a:lnTo>
                      <a:pt x="514" y="1104"/>
                    </a:lnTo>
                    <a:lnTo>
                      <a:pt x="0" y="1112"/>
                    </a:lnTo>
                    <a:lnTo>
                      <a:pt x="412" y="1420"/>
                    </a:lnTo>
                    <a:lnTo>
                      <a:pt x="412" y="1420"/>
                    </a:lnTo>
                    <a:lnTo>
                      <a:pt x="406" y="1466"/>
                    </a:lnTo>
                    <a:lnTo>
                      <a:pt x="400" y="1514"/>
                    </a:lnTo>
                    <a:lnTo>
                      <a:pt x="398" y="1562"/>
                    </a:lnTo>
                    <a:lnTo>
                      <a:pt x="396" y="1610"/>
                    </a:lnTo>
                    <a:lnTo>
                      <a:pt x="396" y="1610"/>
                    </a:lnTo>
                    <a:lnTo>
                      <a:pt x="398" y="1658"/>
                    </a:lnTo>
                    <a:lnTo>
                      <a:pt x="400" y="1706"/>
                    </a:lnTo>
                    <a:lnTo>
                      <a:pt x="406" y="1752"/>
                    </a:lnTo>
                    <a:lnTo>
                      <a:pt x="412" y="1798"/>
                    </a:lnTo>
                    <a:lnTo>
                      <a:pt x="0" y="2108"/>
                    </a:lnTo>
                    <a:lnTo>
                      <a:pt x="514" y="2114"/>
                    </a:lnTo>
                    <a:lnTo>
                      <a:pt x="514" y="2114"/>
                    </a:lnTo>
                    <a:lnTo>
                      <a:pt x="536" y="2156"/>
                    </a:lnTo>
                    <a:lnTo>
                      <a:pt x="560" y="2198"/>
                    </a:lnTo>
                    <a:lnTo>
                      <a:pt x="586" y="2238"/>
                    </a:lnTo>
                    <a:lnTo>
                      <a:pt x="614" y="2276"/>
                    </a:lnTo>
                    <a:lnTo>
                      <a:pt x="642" y="2314"/>
                    </a:lnTo>
                    <a:lnTo>
                      <a:pt x="672" y="2352"/>
                    </a:lnTo>
                    <a:lnTo>
                      <a:pt x="704" y="2386"/>
                    </a:lnTo>
                    <a:lnTo>
                      <a:pt x="736" y="2420"/>
                    </a:lnTo>
                    <a:lnTo>
                      <a:pt x="584" y="2912"/>
                    </a:lnTo>
                    <a:lnTo>
                      <a:pt x="976" y="2636"/>
                    </a:lnTo>
                    <a:lnTo>
                      <a:pt x="1016" y="2926"/>
                    </a:lnTo>
                    <a:lnTo>
                      <a:pt x="1016" y="2926"/>
                    </a:lnTo>
                    <a:lnTo>
                      <a:pt x="1022" y="2950"/>
                    </a:lnTo>
                    <a:lnTo>
                      <a:pt x="1032" y="2972"/>
                    </a:lnTo>
                    <a:lnTo>
                      <a:pt x="1044" y="2992"/>
                    </a:lnTo>
                    <a:lnTo>
                      <a:pt x="1058" y="3010"/>
                    </a:lnTo>
                    <a:lnTo>
                      <a:pt x="1058" y="3010"/>
                    </a:lnTo>
                    <a:lnTo>
                      <a:pt x="1048" y="3018"/>
                    </a:lnTo>
                    <a:lnTo>
                      <a:pt x="1040" y="3030"/>
                    </a:lnTo>
                    <a:lnTo>
                      <a:pt x="1034" y="3040"/>
                    </a:lnTo>
                    <a:lnTo>
                      <a:pt x="1026" y="3052"/>
                    </a:lnTo>
                    <a:lnTo>
                      <a:pt x="1022" y="3066"/>
                    </a:lnTo>
                    <a:lnTo>
                      <a:pt x="1018" y="3080"/>
                    </a:lnTo>
                    <a:lnTo>
                      <a:pt x="1016" y="3094"/>
                    </a:lnTo>
                    <a:lnTo>
                      <a:pt x="1016" y="3108"/>
                    </a:lnTo>
                    <a:lnTo>
                      <a:pt x="1016" y="3108"/>
                    </a:lnTo>
                    <a:lnTo>
                      <a:pt x="1018" y="3130"/>
                    </a:lnTo>
                    <a:lnTo>
                      <a:pt x="1022" y="3148"/>
                    </a:lnTo>
                    <a:lnTo>
                      <a:pt x="1030" y="3166"/>
                    </a:lnTo>
                    <a:lnTo>
                      <a:pt x="1042" y="3184"/>
                    </a:lnTo>
                    <a:lnTo>
                      <a:pt x="1042" y="3184"/>
                    </a:lnTo>
                    <a:lnTo>
                      <a:pt x="1028" y="3206"/>
                    </a:lnTo>
                    <a:lnTo>
                      <a:pt x="1020" y="3230"/>
                    </a:lnTo>
                    <a:lnTo>
                      <a:pt x="1016" y="3256"/>
                    </a:lnTo>
                    <a:lnTo>
                      <a:pt x="1016" y="3270"/>
                    </a:lnTo>
                    <a:lnTo>
                      <a:pt x="1016" y="3284"/>
                    </a:lnTo>
                    <a:lnTo>
                      <a:pt x="1016" y="3284"/>
                    </a:lnTo>
                    <a:lnTo>
                      <a:pt x="1020" y="3302"/>
                    </a:lnTo>
                    <a:lnTo>
                      <a:pt x="1024" y="3320"/>
                    </a:lnTo>
                    <a:lnTo>
                      <a:pt x="1032" y="3336"/>
                    </a:lnTo>
                    <a:lnTo>
                      <a:pt x="1042" y="3352"/>
                    </a:lnTo>
                    <a:lnTo>
                      <a:pt x="1042" y="3352"/>
                    </a:lnTo>
                    <a:lnTo>
                      <a:pt x="1034" y="3362"/>
                    </a:lnTo>
                    <a:lnTo>
                      <a:pt x="1028" y="3376"/>
                    </a:lnTo>
                    <a:lnTo>
                      <a:pt x="1024" y="3388"/>
                    </a:lnTo>
                    <a:lnTo>
                      <a:pt x="1020" y="3402"/>
                    </a:lnTo>
                    <a:lnTo>
                      <a:pt x="1016" y="3430"/>
                    </a:lnTo>
                    <a:lnTo>
                      <a:pt x="1016" y="3446"/>
                    </a:lnTo>
                    <a:lnTo>
                      <a:pt x="1016" y="3458"/>
                    </a:lnTo>
                    <a:lnTo>
                      <a:pt x="1016" y="3458"/>
                    </a:lnTo>
                    <a:lnTo>
                      <a:pt x="1018" y="3472"/>
                    </a:lnTo>
                    <a:lnTo>
                      <a:pt x="1022" y="3486"/>
                    </a:lnTo>
                    <a:lnTo>
                      <a:pt x="1032" y="3512"/>
                    </a:lnTo>
                    <a:lnTo>
                      <a:pt x="1046" y="3536"/>
                    </a:lnTo>
                    <a:lnTo>
                      <a:pt x="1064" y="3556"/>
                    </a:lnTo>
                    <a:lnTo>
                      <a:pt x="1084" y="3574"/>
                    </a:lnTo>
                    <a:lnTo>
                      <a:pt x="1096" y="3582"/>
                    </a:lnTo>
                    <a:lnTo>
                      <a:pt x="1108" y="3588"/>
                    </a:lnTo>
                    <a:lnTo>
                      <a:pt x="1120" y="3594"/>
                    </a:lnTo>
                    <a:lnTo>
                      <a:pt x="1132" y="3596"/>
                    </a:lnTo>
                    <a:lnTo>
                      <a:pt x="1146" y="3600"/>
                    </a:lnTo>
                    <a:lnTo>
                      <a:pt x="1160" y="3600"/>
                    </a:lnTo>
                    <a:lnTo>
                      <a:pt x="1182" y="3600"/>
                    </a:lnTo>
                    <a:lnTo>
                      <a:pt x="1182" y="3600"/>
                    </a:lnTo>
                    <a:lnTo>
                      <a:pt x="1182" y="3616"/>
                    </a:lnTo>
                    <a:lnTo>
                      <a:pt x="1184" y="3632"/>
                    </a:lnTo>
                    <a:lnTo>
                      <a:pt x="1188" y="3648"/>
                    </a:lnTo>
                    <a:lnTo>
                      <a:pt x="1194" y="3662"/>
                    </a:lnTo>
                    <a:lnTo>
                      <a:pt x="1204" y="3678"/>
                    </a:lnTo>
                    <a:lnTo>
                      <a:pt x="1214" y="3692"/>
                    </a:lnTo>
                    <a:lnTo>
                      <a:pt x="1226" y="3706"/>
                    </a:lnTo>
                    <a:lnTo>
                      <a:pt x="1240" y="3718"/>
                    </a:lnTo>
                    <a:lnTo>
                      <a:pt x="1240" y="3718"/>
                    </a:lnTo>
                    <a:lnTo>
                      <a:pt x="1274" y="3740"/>
                    </a:lnTo>
                    <a:lnTo>
                      <a:pt x="1308" y="3758"/>
                    </a:lnTo>
                    <a:lnTo>
                      <a:pt x="1342" y="3774"/>
                    </a:lnTo>
                    <a:lnTo>
                      <a:pt x="1378" y="3788"/>
                    </a:lnTo>
                    <a:lnTo>
                      <a:pt x="1416" y="3798"/>
                    </a:lnTo>
                    <a:lnTo>
                      <a:pt x="1454" y="3804"/>
                    </a:lnTo>
                    <a:lnTo>
                      <a:pt x="1492" y="3808"/>
                    </a:lnTo>
                    <a:lnTo>
                      <a:pt x="1532" y="3810"/>
                    </a:lnTo>
                    <a:lnTo>
                      <a:pt x="1532" y="3810"/>
                    </a:lnTo>
                    <a:lnTo>
                      <a:pt x="1570" y="3808"/>
                    </a:lnTo>
                    <a:lnTo>
                      <a:pt x="1610" y="3804"/>
                    </a:lnTo>
                    <a:lnTo>
                      <a:pt x="1648" y="3798"/>
                    </a:lnTo>
                    <a:lnTo>
                      <a:pt x="1684" y="3788"/>
                    </a:lnTo>
                    <a:lnTo>
                      <a:pt x="1720" y="3776"/>
                    </a:lnTo>
                    <a:lnTo>
                      <a:pt x="1756" y="3760"/>
                    </a:lnTo>
                    <a:lnTo>
                      <a:pt x="1790" y="3740"/>
                    </a:lnTo>
                    <a:lnTo>
                      <a:pt x="1822" y="3720"/>
                    </a:lnTo>
                    <a:lnTo>
                      <a:pt x="1822" y="3720"/>
                    </a:lnTo>
                    <a:lnTo>
                      <a:pt x="1838" y="3708"/>
                    </a:lnTo>
                    <a:lnTo>
                      <a:pt x="1850" y="3694"/>
                    </a:lnTo>
                    <a:lnTo>
                      <a:pt x="1860" y="3680"/>
                    </a:lnTo>
                    <a:lnTo>
                      <a:pt x="1868" y="3664"/>
                    </a:lnTo>
                    <a:lnTo>
                      <a:pt x="1874" y="3648"/>
                    </a:lnTo>
                    <a:lnTo>
                      <a:pt x="1880" y="3632"/>
                    </a:lnTo>
                    <a:lnTo>
                      <a:pt x="1882" y="3616"/>
                    </a:lnTo>
                    <a:lnTo>
                      <a:pt x="1882" y="3600"/>
                    </a:lnTo>
                    <a:lnTo>
                      <a:pt x="1904" y="3600"/>
                    </a:lnTo>
                    <a:lnTo>
                      <a:pt x="1904" y="3600"/>
                    </a:lnTo>
                    <a:lnTo>
                      <a:pt x="1918" y="3600"/>
                    </a:lnTo>
                    <a:lnTo>
                      <a:pt x="1932" y="3596"/>
                    </a:lnTo>
                    <a:lnTo>
                      <a:pt x="1946" y="3592"/>
                    </a:lnTo>
                    <a:lnTo>
                      <a:pt x="1960" y="3586"/>
                    </a:lnTo>
                    <a:lnTo>
                      <a:pt x="1972" y="3580"/>
                    </a:lnTo>
                    <a:lnTo>
                      <a:pt x="1984" y="3572"/>
                    </a:lnTo>
                    <a:lnTo>
                      <a:pt x="1996" y="3562"/>
                    </a:lnTo>
                    <a:lnTo>
                      <a:pt x="2006" y="3552"/>
                    </a:lnTo>
                    <a:lnTo>
                      <a:pt x="2014" y="3540"/>
                    </a:lnTo>
                    <a:lnTo>
                      <a:pt x="2024" y="3528"/>
                    </a:lnTo>
                    <a:lnTo>
                      <a:pt x="2030" y="3516"/>
                    </a:lnTo>
                    <a:lnTo>
                      <a:pt x="2036" y="3502"/>
                    </a:lnTo>
                    <a:lnTo>
                      <a:pt x="2042" y="3488"/>
                    </a:lnTo>
                    <a:lnTo>
                      <a:pt x="2044" y="3474"/>
                    </a:lnTo>
                    <a:lnTo>
                      <a:pt x="2048" y="3458"/>
                    </a:lnTo>
                    <a:lnTo>
                      <a:pt x="2048" y="3444"/>
                    </a:lnTo>
                    <a:lnTo>
                      <a:pt x="2048" y="3444"/>
                    </a:lnTo>
                    <a:lnTo>
                      <a:pt x="2046" y="3420"/>
                    </a:lnTo>
                    <a:lnTo>
                      <a:pt x="2040" y="3394"/>
                    </a:lnTo>
                    <a:lnTo>
                      <a:pt x="2032" y="3372"/>
                    </a:lnTo>
                    <a:lnTo>
                      <a:pt x="2022" y="3352"/>
                    </a:lnTo>
                    <a:lnTo>
                      <a:pt x="2022" y="3352"/>
                    </a:lnTo>
                    <a:lnTo>
                      <a:pt x="2034" y="3330"/>
                    </a:lnTo>
                    <a:lnTo>
                      <a:pt x="2044" y="3306"/>
                    </a:lnTo>
                    <a:lnTo>
                      <a:pt x="2048" y="3280"/>
                    </a:lnTo>
                    <a:lnTo>
                      <a:pt x="2048" y="3266"/>
                    </a:lnTo>
                    <a:lnTo>
                      <a:pt x="2046" y="3252"/>
                    </a:lnTo>
                    <a:lnTo>
                      <a:pt x="2046" y="3252"/>
                    </a:lnTo>
                    <a:lnTo>
                      <a:pt x="2044" y="3234"/>
                    </a:lnTo>
                    <a:lnTo>
                      <a:pt x="2038" y="3218"/>
                    </a:lnTo>
                    <a:lnTo>
                      <a:pt x="2032" y="3202"/>
                    </a:lnTo>
                    <a:lnTo>
                      <a:pt x="2022" y="3188"/>
                    </a:lnTo>
                    <a:lnTo>
                      <a:pt x="2022" y="3188"/>
                    </a:lnTo>
                    <a:lnTo>
                      <a:pt x="2034" y="3166"/>
                    </a:lnTo>
                    <a:lnTo>
                      <a:pt x="2044" y="3142"/>
                    </a:lnTo>
                    <a:lnTo>
                      <a:pt x="2046" y="3130"/>
                    </a:lnTo>
                    <a:lnTo>
                      <a:pt x="2048" y="3118"/>
                    </a:lnTo>
                    <a:lnTo>
                      <a:pt x="2048" y="3106"/>
                    </a:lnTo>
                    <a:lnTo>
                      <a:pt x="2046" y="3092"/>
                    </a:lnTo>
                    <a:lnTo>
                      <a:pt x="2046" y="3092"/>
                    </a:lnTo>
                    <a:lnTo>
                      <a:pt x="2042" y="3068"/>
                    </a:lnTo>
                    <a:lnTo>
                      <a:pt x="2034" y="3046"/>
                    </a:lnTo>
                    <a:lnTo>
                      <a:pt x="2020" y="3026"/>
                    </a:lnTo>
                    <a:lnTo>
                      <a:pt x="2006" y="3010"/>
                    </a:lnTo>
                    <a:lnTo>
                      <a:pt x="2006" y="3010"/>
                    </a:lnTo>
                    <a:lnTo>
                      <a:pt x="2020" y="2992"/>
                    </a:lnTo>
                    <a:lnTo>
                      <a:pt x="2032" y="2972"/>
                    </a:lnTo>
                    <a:lnTo>
                      <a:pt x="2042" y="2950"/>
                    </a:lnTo>
                    <a:lnTo>
                      <a:pt x="2046" y="2928"/>
                    </a:lnTo>
                    <a:lnTo>
                      <a:pt x="2086" y="2636"/>
                    </a:lnTo>
                    <a:lnTo>
                      <a:pt x="2478" y="2912"/>
                    </a:lnTo>
                    <a:lnTo>
                      <a:pt x="2326" y="2420"/>
                    </a:lnTo>
                    <a:lnTo>
                      <a:pt x="2326" y="2420"/>
                    </a:lnTo>
                    <a:lnTo>
                      <a:pt x="2360" y="2386"/>
                    </a:lnTo>
                    <a:lnTo>
                      <a:pt x="2392" y="2352"/>
                    </a:lnTo>
                    <a:lnTo>
                      <a:pt x="2422" y="2314"/>
                    </a:lnTo>
                    <a:lnTo>
                      <a:pt x="2450" y="2276"/>
                    </a:lnTo>
                    <a:lnTo>
                      <a:pt x="2478" y="2238"/>
                    </a:lnTo>
                    <a:lnTo>
                      <a:pt x="2502" y="2198"/>
                    </a:lnTo>
                    <a:lnTo>
                      <a:pt x="2526" y="2156"/>
                    </a:lnTo>
                    <a:lnTo>
                      <a:pt x="2548" y="2114"/>
                    </a:lnTo>
                    <a:lnTo>
                      <a:pt x="2548" y="211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75" name="Group 73"/>
              <p:cNvGrpSpPr>
                <a:grpSpLocks noChangeAspect="1"/>
              </p:cNvGrpSpPr>
              <p:nvPr/>
            </p:nvGrpSpPr>
            <p:grpSpPr bwMode="auto">
              <a:xfrm>
                <a:off x="3009900" y="1430338"/>
                <a:ext cx="3124200" cy="4911725"/>
                <a:chOff x="1896" y="901"/>
                <a:chExt cx="1968" cy="3094"/>
              </a:xfrm>
            </p:grpSpPr>
            <p:sp>
              <p:nvSpPr>
                <p:cNvPr id="76" name="Freeform 74"/>
                <p:cNvSpPr>
                  <a:spLocks/>
                </p:cNvSpPr>
                <p:nvPr/>
              </p:nvSpPr>
              <p:spPr bwMode="auto">
                <a:xfrm>
                  <a:off x="2446" y="3309"/>
                  <a:ext cx="868" cy="454"/>
                </a:xfrm>
                <a:custGeom>
                  <a:avLst/>
                  <a:gdLst>
                    <a:gd name="T0" fmla="*/ 62 w 868"/>
                    <a:gd name="T1" fmla="*/ 454 h 454"/>
                    <a:gd name="T2" fmla="*/ 50 w 868"/>
                    <a:gd name="T3" fmla="*/ 452 h 454"/>
                    <a:gd name="T4" fmla="*/ 30 w 868"/>
                    <a:gd name="T5" fmla="*/ 444 h 454"/>
                    <a:gd name="T6" fmla="*/ 14 w 868"/>
                    <a:gd name="T7" fmla="*/ 430 h 454"/>
                    <a:gd name="T8" fmla="*/ 2 w 868"/>
                    <a:gd name="T9" fmla="*/ 410 h 454"/>
                    <a:gd name="T10" fmla="*/ 0 w 868"/>
                    <a:gd name="T11" fmla="*/ 398 h 454"/>
                    <a:gd name="T12" fmla="*/ 2 w 868"/>
                    <a:gd name="T13" fmla="*/ 376 h 454"/>
                    <a:gd name="T14" fmla="*/ 12 w 868"/>
                    <a:gd name="T15" fmla="*/ 356 h 454"/>
                    <a:gd name="T16" fmla="*/ 28 w 868"/>
                    <a:gd name="T17" fmla="*/ 340 h 454"/>
                    <a:gd name="T18" fmla="*/ 48 w 868"/>
                    <a:gd name="T19" fmla="*/ 332 h 454"/>
                    <a:gd name="T20" fmla="*/ 62 w 868"/>
                    <a:gd name="T21" fmla="*/ 288 h 454"/>
                    <a:gd name="T22" fmla="*/ 50 w 868"/>
                    <a:gd name="T23" fmla="*/ 288 h 454"/>
                    <a:gd name="T24" fmla="*/ 30 w 868"/>
                    <a:gd name="T25" fmla="*/ 280 h 454"/>
                    <a:gd name="T26" fmla="*/ 14 w 868"/>
                    <a:gd name="T27" fmla="*/ 264 h 454"/>
                    <a:gd name="T28" fmla="*/ 2 w 868"/>
                    <a:gd name="T29" fmla="*/ 244 h 454"/>
                    <a:gd name="T30" fmla="*/ 0 w 868"/>
                    <a:gd name="T31" fmla="*/ 234 h 454"/>
                    <a:gd name="T32" fmla="*/ 2 w 868"/>
                    <a:gd name="T33" fmla="*/ 210 h 454"/>
                    <a:gd name="T34" fmla="*/ 12 w 868"/>
                    <a:gd name="T35" fmla="*/ 190 h 454"/>
                    <a:gd name="T36" fmla="*/ 28 w 868"/>
                    <a:gd name="T37" fmla="*/ 176 h 454"/>
                    <a:gd name="T38" fmla="*/ 48 w 868"/>
                    <a:gd name="T39" fmla="*/ 166 h 454"/>
                    <a:gd name="T40" fmla="*/ 62 w 868"/>
                    <a:gd name="T41" fmla="*/ 124 h 454"/>
                    <a:gd name="T42" fmla="*/ 50 w 868"/>
                    <a:gd name="T43" fmla="*/ 122 h 454"/>
                    <a:gd name="T44" fmla="*/ 28 w 868"/>
                    <a:gd name="T45" fmla="*/ 112 h 454"/>
                    <a:gd name="T46" fmla="*/ 10 w 868"/>
                    <a:gd name="T47" fmla="*/ 96 h 454"/>
                    <a:gd name="T48" fmla="*/ 2 w 868"/>
                    <a:gd name="T49" fmla="*/ 74 h 454"/>
                    <a:gd name="T50" fmla="*/ 0 w 868"/>
                    <a:gd name="T51" fmla="*/ 62 h 454"/>
                    <a:gd name="T52" fmla="*/ 4 w 868"/>
                    <a:gd name="T53" fmla="*/ 38 h 454"/>
                    <a:gd name="T54" fmla="*/ 18 w 868"/>
                    <a:gd name="T55" fmla="*/ 18 h 454"/>
                    <a:gd name="T56" fmla="*/ 38 w 868"/>
                    <a:gd name="T57" fmla="*/ 4 h 454"/>
                    <a:gd name="T58" fmla="*/ 62 w 868"/>
                    <a:gd name="T59" fmla="*/ 0 h 454"/>
                    <a:gd name="T60" fmla="*/ 806 w 868"/>
                    <a:gd name="T61" fmla="*/ 0 h 454"/>
                    <a:gd name="T62" fmla="*/ 828 w 868"/>
                    <a:gd name="T63" fmla="*/ 4 h 454"/>
                    <a:gd name="T64" fmla="*/ 846 w 868"/>
                    <a:gd name="T65" fmla="*/ 16 h 454"/>
                    <a:gd name="T66" fmla="*/ 860 w 868"/>
                    <a:gd name="T67" fmla="*/ 34 h 454"/>
                    <a:gd name="T68" fmla="*/ 866 w 868"/>
                    <a:gd name="T69" fmla="*/ 54 h 454"/>
                    <a:gd name="T70" fmla="*/ 866 w 868"/>
                    <a:gd name="T71" fmla="*/ 66 h 454"/>
                    <a:gd name="T72" fmla="*/ 862 w 868"/>
                    <a:gd name="T73" fmla="*/ 88 h 454"/>
                    <a:gd name="T74" fmla="*/ 848 w 868"/>
                    <a:gd name="T75" fmla="*/ 106 h 454"/>
                    <a:gd name="T76" fmla="*/ 830 w 868"/>
                    <a:gd name="T77" fmla="*/ 118 h 454"/>
                    <a:gd name="T78" fmla="*/ 626 w 868"/>
                    <a:gd name="T79" fmla="*/ 164 h 454"/>
                    <a:gd name="T80" fmla="*/ 806 w 868"/>
                    <a:gd name="T81" fmla="*/ 164 h 454"/>
                    <a:gd name="T82" fmla="*/ 828 w 868"/>
                    <a:gd name="T83" fmla="*/ 170 h 454"/>
                    <a:gd name="T84" fmla="*/ 846 w 868"/>
                    <a:gd name="T85" fmla="*/ 180 h 454"/>
                    <a:gd name="T86" fmla="*/ 860 w 868"/>
                    <a:gd name="T87" fmla="*/ 198 h 454"/>
                    <a:gd name="T88" fmla="*/ 866 w 868"/>
                    <a:gd name="T89" fmla="*/ 220 h 454"/>
                    <a:gd name="T90" fmla="*/ 866 w 868"/>
                    <a:gd name="T91" fmla="*/ 232 h 454"/>
                    <a:gd name="T92" fmla="*/ 862 w 868"/>
                    <a:gd name="T93" fmla="*/ 254 h 454"/>
                    <a:gd name="T94" fmla="*/ 848 w 868"/>
                    <a:gd name="T95" fmla="*/ 272 h 454"/>
                    <a:gd name="T96" fmla="*/ 830 w 868"/>
                    <a:gd name="T97" fmla="*/ 284 h 454"/>
                    <a:gd name="T98" fmla="*/ 626 w 868"/>
                    <a:gd name="T99" fmla="*/ 330 h 454"/>
                    <a:gd name="T100" fmla="*/ 806 w 868"/>
                    <a:gd name="T101" fmla="*/ 330 h 454"/>
                    <a:gd name="T102" fmla="*/ 830 w 868"/>
                    <a:gd name="T103" fmla="*/ 334 h 454"/>
                    <a:gd name="T104" fmla="*/ 848 w 868"/>
                    <a:gd name="T105" fmla="*/ 348 h 454"/>
                    <a:gd name="T106" fmla="*/ 862 w 868"/>
                    <a:gd name="T107" fmla="*/ 368 h 454"/>
                    <a:gd name="T108" fmla="*/ 868 w 868"/>
                    <a:gd name="T109" fmla="*/ 392 h 454"/>
                    <a:gd name="T110" fmla="*/ 866 w 868"/>
                    <a:gd name="T111" fmla="*/ 404 h 454"/>
                    <a:gd name="T112" fmla="*/ 856 w 868"/>
                    <a:gd name="T113" fmla="*/ 426 h 454"/>
                    <a:gd name="T114" fmla="*/ 840 w 868"/>
                    <a:gd name="T115" fmla="*/ 444 h 454"/>
                    <a:gd name="T116" fmla="*/ 818 w 868"/>
                    <a:gd name="T117" fmla="*/ 452 h 454"/>
                    <a:gd name="T118" fmla="*/ 806 w 868"/>
                    <a:gd name="T119" fmla="*/ 454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8" h="454">
                      <a:moveTo>
                        <a:pt x="806" y="454"/>
                      </a:moveTo>
                      <a:lnTo>
                        <a:pt x="62" y="454"/>
                      </a:lnTo>
                      <a:lnTo>
                        <a:pt x="62" y="454"/>
                      </a:lnTo>
                      <a:lnTo>
                        <a:pt x="50" y="452"/>
                      </a:lnTo>
                      <a:lnTo>
                        <a:pt x="40" y="450"/>
                      </a:lnTo>
                      <a:lnTo>
                        <a:pt x="30" y="444"/>
                      </a:lnTo>
                      <a:lnTo>
                        <a:pt x="20" y="438"/>
                      </a:lnTo>
                      <a:lnTo>
                        <a:pt x="14" y="430"/>
                      </a:lnTo>
                      <a:lnTo>
                        <a:pt x="6" y="420"/>
                      </a:lnTo>
                      <a:lnTo>
                        <a:pt x="2" y="410"/>
                      </a:lnTo>
                      <a:lnTo>
                        <a:pt x="0" y="398"/>
                      </a:lnTo>
                      <a:lnTo>
                        <a:pt x="0" y="398"/>
                      </a:lnTo>
                      <a:lnTo>
                        <a:pt x="0" y="388"/>
                      </a:lnTo>
                      <a:lnTo>
                        <a:pt x="2" y="376"/>
                      </a:lnTo>
                      <a:lnTo>
                        <a:pt x="6" y="366"/>
                      </a:lnTo>
                      <a:lnTo>
                        <a:pt x="12" y="356"/>
                      </a:lnTo>
                      <a:lnTo>
                        <a:pt x="18" y="348"/>
                      </a:lnTo>
                      <a:lnTo>
                        <a:pt x="28" y="340"/>
                      </a:lnTo>
                      <a:lnTo>
                        <a:pt x="38" y="336"/>
                      </a:lnTo>
                      <a:lnTo>
                        <a:pt x="48" y="332"/>
                      </a:lnTo>
                      <a:lnTo>
                        <a:pt x="240" y="288"/>
                      </a:lnTo>
                      <a:lnTo>
                        <a:pt x="62" y="288"/>
                      </a:lnTo>
                      <a:lnTo>
                        <a:pt x="62" y="288"/>
                      </a:lnTo>
                      <a:lnTo>
                        <a:pt x="50" y="288"/>
                      </a:lnTo>
                      <a:lnTo>
                        <a:pt x="40" y="284"/>
                      </a:lnTo>
                      <a:lnTo>
                        <a:pt x="30" y="280"/>
                      </a:lnTo>
                      <a:lnTo>
                        <a:pt x="20" y="272"/>
                      </a:lnTo>
                      <a:lnTo>
                        <a:pt x="14" y="264"/>
                      </a:lnTo>
                      <a:lnTo>
                        <a:pt x="6" y="256"/>
                      </a:lnTo>
                      <a:lnTo>
                        <a:pt x="2" y="244"/>
                      </a:lnTo>
                      <a:lnTo>
                        <a:pt x="0" y="234"/>
                      </a:lnTo>
                      <a:lnTo>
                        <a:pt x="0" y="234"/>
                      </a:lnTo>
                      <a:lnTo>
                        <a:pt x="0" y="222"/>
                      </a:lnTo>
                      <a:lnTo>
                        <a:pt x="2" y="210"/>
                      </a:lnTo>
                      <a:lnTo>
                        <a:pt x="6" y="200"/>
                      </a:lnTo>
                      <a:lnTo>
                        <a:pt x="12" y="190"/>
                      </a:lnTo>
                      <a:lnTo>
                        <a:pt x="18" y="182"/>
                      </a:lnTo>
                      <a:lnTo>
                        <a:pt x="28" y="176"/>
                      </a:lnTo>
                      <a:lnTo>
                        <a:pt x="38" y="170"/>
                      </a:lnTo>
                      <a:lnTo>
                        <a:pt x="48" y="166"/>
                      </a:lnTo>
                      <a:lnTo>
                        <a:pt x="240" y="124"/>
                      </a:lnTo>
                      <a:lnTo>
                        <a:pt x="62" y="124"/>
                      </a:lnTo>
                      <a:lnTo>
                        <a:pt x="62" y="124"/>
                      </a:lnTo>
                      <a:lnTo>
                        <a:pt x="50" y="122"/>
                      </a:lnTo>
                      <a:lnTo>
                        <a:pt x="38" y="118"/>
                      </a:lnTo>
                      <a:lnTo>
                        <a:pt x="28" y="112"/>
                      </a:lnTo>
                      <a:lnTo>
                        <a:pt x="18" y="106"/>
                      </a:lnTo>
                      <a:lnTo>
                        <a:pt x="10" y="96"/>
                      </a:lnTo>
                      <a:lnTo>
                        <a:pt x="4" y="86"/>
                      </a:lnTo>
                      <a:lnTo>
                        <a:pt x="2" y="74"/>
                      </a:lnTo>
                      <a:lnTo>
                        <a:pt x="0" y="62"/>
                      </a:lnTo>
                      <a:lnTo>
                        <a:pt x="0" y="62"/>
                      </a:lnTo>
                      <a:lnTo>
                        <a:pt x="2" y="50"/>
                      </a:lnTo>
                      <a:lnTo>
                        <a:pt x="4" y="38"/>
                      </a:lnTo>
                      <a:lnTo>
                        <a:pt x="10" y="28"/>
                      </a:lnTo>
                      <a:lnTo>
                        <a:pt x="18" y="18"/>
                      </a:lnTo>
                      <a:lnTo>
                        <a:pt x="28" y="10"/>
                      </a:lnTo>
                      <a:lnTo>
                        <a:pt x="38" y="4"/>
                      </a:lnTo>
                      <a:lnTo>
                        <a:pt x="50" y="0"/>
                      </a:lnTo>
                      <a:lnTo>
                        <a:pt x="62" y="0"/>
                      </a:lnTo>
                      <a:lnTo>
                        <a:pt x="806" y="0"/>
                      </a:lnTo>
                      <a:lnTo>
                        <a:pt x="806" y="0"/>
                      </a:lnTo>
                      <a:lnTo>
                        <a:pt x="816" y="0"/>
                      </a:lnTo>
                      <a:lnTo>
                        <a:pt x="828" y="4"/>
                      </a:lnTo>
                      <a:lnTo>
                        <a:pt x="838" y="8"/>
                      </a:lnTo>
                      <a:lnTo>
                        <a:pt x="846" y="16"/>
                      </a:lnTo>
                      <a:lnTo>
                        <a:pt x="854" y="24"/>
                      </a:lnTo>
                      <a:lnTo>
                        <a:pt x="860" y="34"/>
                      </a:lnTo>
                      <a:lnTo>
                        <a:pt x="864" y="44"/>
                      </a:lnTo>
                      <a:lnTo>
                        <a:pt x="866" y="54"/>
                      </a:lnTo>
                      <a:lnTo>
                        <a:pt x="866" y="54"/>
                      </a:lnTo>
                      <a:lnTo>
                        <a:pt x="866" y="66"/>
                      </a:lnTo>
                      <a:lnTo>
                        <a:pt x="864" y="78"/>
                      </a:lnTo>
                      <a:lnTo>
                        <a:pt x="862" y="88"/>
                      </a:lnTo>
                      <a:lnTo>
                        <a:pt x="856" y="98"/>
                      </a:lnTo>
                      <a:lnTo>
                        <a:pt x="848" y="106"/>
                      </a:lnTo>
                      <a:lnTo>
                        <a:pt x="840" y="114"/>
                      </a:lnTo>
                      <a:lnTo>
                        <a:pt x="830" y="118"/>
                      </a:lnTo>
                      <a:lnTo>
                        <a:pt x="818" y="122"/>
                      </a:lnTo>
                      <a:lnTo>
                        <a:pt x="626" y="164"/>
                      </a:lnTo>
                      <a:lnTo>
                        <a:pt x="806" y="164"/>
                      </a:lnTo>
                      <a:lnTo>
                        <a:pt x="806" y="164"/>
                      </a:lnTo>
                      <a:lnTo>
                        <a:pt x="816" y="166"/>
                      </a:lnTo>
                      <a:lnTo>
                        <a:pt x="828" y="170"/>
                      </a:lnTo>
                      <a:lnTo>
                        <a:pt x="838" y="174"/>
                      </a:lnTo>
                      <a:lnTo>
                        <a:pt x="846" y="180"/>
                      </a:lnTo>
                      <a:lnTo>
                        <a:pt x="854" y="188"/>
                      </a:lnTo>
                      <a:lnTo>
                        <a:pt x="860" y="198"/>
                      </a:lnTo>
                      <a:lnTo>
                        <a:pt x="864" y="208"/>
                      </a:lnTo>
                      <a:lnTo>
                        <a:pt x="866" y="220"/>
                      </a:lnTo>
                      <a:lnTo>
                        <a:pt x="866" y="220"/>
                      </a:lnTo>
                      <a:lnTo>
                        <a:pt x="866" y="232"/>
                      </a:lnTo>
                      <a:lnTo>
                        <a:pt x="864" y="242"/>
                      </a:lnTo>
                      <a:lnTo>
                        <a:pt x="862" y="254"/>
                      </a:lnTo>
                      <a:lnTo>
                        <a:pt x="856" y="262"/>
                      </a:lnTo>
                      <a:lnTo>
                        <a:pt x="848" y="272"/>
                      </a:lnTo>
                      <a:lnTo>
                        <a:pt x="840" y="278"/>
                      </a:lnTo>
                      <a:lnTo>
                        <a:pt x="830" y="284"/>
                      </a:lnTo>
                      <a:lnTo>
                        <a:pt x="818" y="288"/>
                      </a:lnTo>
                      <a:lnTo>
                        <a:pt x="626" y="330"/>
                      </a:lnTo>
                      <a:lnTo>
                        <a:pt x="806" y="330"/>
                      </a:lnTo>
                      <a:lnTo>
                        <a:pt x="806" y="330"/>
                      </a:lnTo>
                      <a:lnTo>
                        <a:pt x="818" y="332"/>
                      </a:lnTo>
                      <a:lnTo>
                        <a:pt x="830" y="334"/>
                      </a:lnTo>
                      <a:lnTo>
                        <a:pt x="840" y="340"/>
                      </a:lnTo>
                      <a:lnTo>
                        <a:pt x="848" y="348"/>
                      </a:lnTo>
                      <a:lnTo>
                        <a:pt x="856" y="358"/>
                      </a:lnTo>
                      <a:lnTo>
                        <a:pt x="862" y="368"/>
                      </a:lnTo>
                      <a:lnTo>
                        <a:pt x="866" y="380"/>
                      </a:lnTo>
                      <a:lnTo>
                        <a:pt x="868" y="392"/>
                      </a:lnTo>
                      <a:lnTo>
                        <a:pt x="868" y="392"/>
                      </a:lnTo>
                      <a:lnTo>
                        <a:pt x="866" y="404"/>
                      </a:lnTo>
                      <a:lnTo>
                        <a:pt x="862" y="416"/>
                      </a:lnTo>
                      <a:lnTo>
                        <a:pt x="856" y="426"/>
                      </a:lnTo>
                      <a:lnTo>
                        <a:pt x="848" y="436"/>
                      </a:lnTo>
                      <a:lnTo>
                        <a:pt x="840" y="444"/>
                      </a:lnTo>
                      <a:lnTo>
                        <a:pt x="830" y="450"/>
                      </a:lnTo>
                      <a:lnTo>
                        <a:pt x="818" y="452"/>
                      </a:lnTo>
                      <a:lnTo>
                        <a:pt x="806" y="454"/>
                      </a:lnTo>
                      <a:lnTo>
                        <a:pt x="806" y="45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5"/>
                <p:cNvSpPr>
                  <a:spLocks/>
                </p:cNvSpPr>
                <p:nvPr/>
              </p:nvSpPr>
              <p:spPr bwMode="auto">
                <a:xfrm>
                  <a:off x="2612" y="3805"/>
                  <a:ext cx="536" cy="190"/>
                </a:xfrm>
                <a:custGeom>
                  <a:avLst/>
                  <a:gdLst>
                    <a:gd name="T0" fmla="*/ 268 w 536"/>
                    <a:gd name="T1" fmla="*/ 190 h 190"/>
                    <a:gd name="T2" fmla="*/ 204 w 536"/>
                    <a:gd name="T3" fmla="*/ 186 h 190"/>
                    <a:gd name="T4" fmla="*/ 142 w 536"/>
                    <a:gd name="T5" fmla="*/ 170 h 190"/>
                    <a:gd name="T6" fmla="*/ 82 w 536"/>
                    <a:gd name="T7" fmla="*/ 146 h 190"/>
                    <a:gd name="T8" fmla="*/ 24 w 536"/>
                    <a:gd name="T9" fmla="*/ 112 h 190"/>
                    <a:gd name="T10" fmla="*/ 16 w 536"/>
                    <a:gd name="T11" fmla="*/ 104 h 190"/>
                    <a:gd name="T12" fmla="*/ 4 w 536"/>
                    <a:gd name="T13" fmla="*/ 82 h 190"/>
                    <a:gd name="T14" fmla="*/ 0 w 536"/>
                    <a:gd name="T15" fmla="*/ 60 h 190"/>
                    <a:gd name="T16" fmla="*/ 4 w 536"/>
                    <a:gd name="T17" fmla="*/ 36 h 190"/>
                    <a:gd name="T18" fmla="*/ 12 w 536"/>
                    <a:gd name="T19" fmla="*/ 24 h 190"/>
                    <a:gd name="T20" fmla="*/ 30 w 536"/>
                    <a:gd name="T21" fmla="*/ 8 h 190"/>
                    <a:gd name="T22" fmla="*/ 52 w 536"/>
                    <a:gd name="T23" fmla="*/ 0 h 190"/>
                    <a:gd name="T24" fmla="*/ 76 w 536"/>
                    <a:gd name="T25" fmla="*/ 0 h 190"/>
                    <a:gd name="T26" fmla="*/ 98 w 536"/>
                    <a:gd name="T27" fmla="*/ 12 h 190"/>
                    <a:gd name="T28" fmla="*/ 118 w 536"/>
                    <a:gd name="T29" fmla="*/ 24 h 190"/>
                    <a:gd name="T30" fmla="*/ 158 w 536"/>
                    <a:gd name="T31" fmla="*/ 44 h 190"/>
                    <a:gd name="T32" fmla="*/ 202 w 536"/>
                    <a:gd name="T33" fmla="*/ 58 h 190"/>
                    <a:gd name="T34" fmla="*/ 246 w 536"/>
                    <a:gd name="T35" fmla="*/ 66 h 190"/>
                    <a:gd name="T36" fmla="*/ 290 w 536"/>
                    <a:gd name="T37" fmla="*/ 66 h 190"/>
                    <a:gd name="T38" fmla="*/ 334 w 536"/>
                    <a:gd name="T39" fmla="*/ 58 h 190"/>
                    <a:gd name="T40" fmla="*/ 376 w 536"/>
                    <a:gd name="T41" fmla="*/ 44 h 190"/>
                    <a:gd name="T42" fmla="*/ 418 w 536"/>
                    <a:gd name="T43" fmla="*/ 24 h 190"/>
                    <a:gd name="T44" fmla="*/ 438 w 536"/>
                    <a:gd name="T45" fmla="*/ 12 h 190"/>
                    <a:gd name="T46" fmla="*/ 460 w 536"/>
                    <a:gd name="T47" fmla="*/ 0 h 190"/>
                    <a:gd name="T48" fmla="*/ 484 w 536"/>
                    <a:gd name="T49" fmla="*/ 0 h 190"/>
                    <a:gd name="T50" fmla="*/ 506 w 536"/>
                    <a:gd name="T51" fmla="*/ 8 h 190"/>
                    <a:gd name="T52" fmla="*/ 524 w 536"/>
                    <a:gd name="T53" fmla="*/ 24 h 190"/>
                    <a:gd name="T54" fmla="*/ 530 w 536"/>
                    <a:gd name="T55" fmla="*/ 36 h 190"/>
                    <a:gd name="T56" fmla="*/ 536 w 536"/>
                    <a:gd name="T57" fmla="*/ 60 h 190"/>
                    <a:gd name="T58" fmla="*/ 532 w 536"/>
                    <a:gd name="T59" fmla="*/ 82 h 190"/>
                    <a:gd name="T60" fmla="*/ 520 w 536"/>
                    <a:gd name="T61" fmla="*/ 104 h 190"/>
                    <a:gd name="T62" fmla="*/ 510 w 536"/>
                    <a:gd name="T63" fmla="*/ 112 h 190"/>
                    <a:gd name="T64" fmla="*/ 454 w 536"/>
                    <a:gd name="T65" fmla="*/ 146 h 190"/>
                    <a:gd name="T66" fmla="*/ 394 w 536"/>
                    <a:gd name="T67" fmla="*/ 170 h 190"/>
                    <a:gd name="T68" fmla="*/ 332 w 536"/>
                    <a:gd name="T69" fmla="*/ 186 h 190"/>
                    <a:gd name="T70" fmla="*/ 268 w 536"/>
                    <a:gd name="T71"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6" h="190">
                      <a:moveTo>
                        <a:pt x="268" y="190"/>
                      </a:moveTo>
                      <a:lnTo>
                        <a:pt x="268" y="190"/>
                      </a:lnTo>
                      <a:lnTo>
                        <a:pt x="236" y="190"/>
                      </a:lnTo>
                      <a:lnTo>
                        <a:pt x="204" y="186"/>
                      </a:lnTo>
                      <a:lnTo>
                        <a:pt x="172" y="180"/>
                      </a:lnTo>
                      <a:lnTo>
                        <a:pt x="142" y="170"/>
                      </a:lnTo>
                      <a:lnTo>
                        <a:pt x="112" y="160"/>
                      </a:lnTo>
                      <a:lnTo>
                        <a:pt x="82" y="146"/>
                      </a:lnTo>
                      <a:lnTo>
                        <a:pt x="52" y="130"/>
                      </a:lnTo>
                      <a:lnTo>
                        <a:pt x="24" y="112"/>
                      </a:lnTo>
                      <a:lnTo>
                        <a:pt x="24" y="112"/>
                      </a:lnTo>
                      <a:lnTo>
                        <a:pt x="16" y="104"/>
                      </a:lnTo>
                      <a:lnTo>
                        <a:pt x="8" y="94"/>
                      </a:lnTo>
                      <a:lnTo>
                        <a:pt x="4" y="82"/>
                      </a:lnTo>
                      <a:lnTo>
                        <a:pt x="0" y="70"/>
                      </a:lnTo>
                      <a:lnTo>
                        <a:pt x="0" y="60"/>
                      </a:lnTo>
                      <a:lnTo>
                        <a:pt x="2" y="48"/>
                      </a:lnTo>
                      <a:lnTo>
                        <a:pt x="4" y="36"/>
                      </a:lnTo>
                      <a:lnTo>
                        <a:pt x="12" y="24"/>
                      </a:lnTo>
                      <a:lnTo>
                        <a:pt x="12" y="24"/>
                      </a:lnTo>
                      <a:lnTo>
                        <a:pt x="20" y="16"/>
                      </a:lnTo>
                      <a:lnTo>
                        <a:pt x="30" y="8"/>
                      </a:lnTo>
                      <a:lnTo>
                        <a:pt x="40" y="4"/>
                      </a:lnTo>
                      <a:lnTo>
                        <a:pt x="52" y="0"/>
                      </a:lnTo>
                      <a:lnTo>
                        <a:pt x="64" y="0"/>
                      </a:lnTo>
                      <a:lnTo>
                        <a:pt x="76" y="0"/>
                      </a:lnTo>
                      <a:lnTo>
                        <a:pt x="86" y="4"/>
                      </a:lnTo>
                      <a:lnTo>
                        <a:pt x="98" y="12"/>
                      </a:lnTo>
                      <a:lnTo>
                        <a:pt x="98" y="12"/>
                      </a:lnTo>
                      <a:lnTo>
                        <a:pt x="118" y="24"/>
                      </a:lnTo>
                      <a:lnTo>
                        <a:pt x="138" y="36"/>
                      </a:lnTo>
                      <a:lnTo>
                        <a:pt x="158" y="44"/>
                      </a:lnTo>
                      <a:lnTo>
                        <a:pt x="180" y="52"/>
                      </a:lnTo>
                      <a:lnTo>
                        <a:pt x="202" y="58"/>
                      </a:lnTo>
                      <a:lnTo>
                        <a:pt x="224" y="64"/>
                      </a:lnTo>
                      <a:lnTo>
                        <a:pt x="246" y="66"/>
                      </a:lnTo>
                      <a:lnTo>
                        <a:pt x="268" y="66"/>
                      </a:lnTo>
                      <a:lnTo>
                        <a:pt x="290" y="66"/>
                      </a:lnTo>
                      <a:lnTo>
                        <a:pt x="312" y="64"/>
                      </a:lnTo>
                      <a:lnTo>
                        <a:pt x="334" y="58"/>
                      </a:lnTo>
                      <a:lnTo>
                        <a:pt x="356" y="52"/>
                      </a:lnTo>
                      <a:lnTo>
                        <a:pt x="376" y="44"/>
                      </a:lnTo>
                      <a:lnTo>
                        <a:pt x="398" y="36"/>
                      </a:lnTo>
                      <a:lnTo>
                        <a:pt x="418" y="24"/>
                      </a:lnTo>
                      <a:lnTo>
                        <a:pt x="438" y="12"/>
                      </a:lnTo>
                      <a:lnTo>
                        <a:pt x="438" y="12"/>
                      </a:lnTo>
                      <a:lnTo>
                        <a:pt x="448" y="4"/>
                      </a:lnTo>
                      <a:lnTo>
                        <a:pt x="460" y="0"/>
                      </a:lnTo>
                      <a:lnTo>
                        <a:pt x="472" y="0"/>
                      </a:lnTo>
                      <a:lnTo>
                        <a:pt x="484" y="0"/>
                      </a:lnTo>
                      <a:lnTo>
                        <a:pt x="494" y="4"/>
                      </a:lnTo>
                      <a:lnTo>
                        <a:pt x="506" y="8"/>
                      </a:lnTo>
                      <a:lnTo>
                        <a:pt x="516" y="16"/>
                      </a:lnTo>
                      <a:lnTo>
                        <a:pt x="524" y="24"/>
                      </a:lnTo>
                      <a:lnTo>
                        <a:pt x="524" y="24"/>
                      </a:lnTo>
                      <a:lnTo>
                        <a:pt x="530" y="36"/>
                      </a:lnTo>
                      <a:lnTo>
                        <a:pt x="534" y="48"/>
                      </a:lnTo>
                      <a:lnTo>
                        <a:pt x="536" y="60"/>
                      </a:lnTo>
                      <a:lnTo>
                        <a:pt x="534" y="70"/>
                      </a:lnTo>
                      <a:lnTo>
                        <a:pt x="532" y="82"/>
                      </a:lnTo>
                      <a:lnTo>
                        <a:pt x="526" y="94"/>
                      </a:lnTo>
                      <a:lnTo>
                        <a:pt x="520" y="104"/>
                      </a:lnTo>
                      <a:lnTo>
                        <a:pt x="510" y="112"/>
                      </a:lnTo>
                      <a:lnTo>
                        <a:pt x="510" y="112"/>
                      </a:lnTo>
                      <a:lnTo>
                        <a:pt x="482" y="130"/>
                      </a:lnTo>
                      <a:lnTo>
                        <a:pt x="454" y="146"/>
                      </a:lnTo>
                      <a:lnTo>
                        <a:pt x="424" y="160"/>
                      </a:lnTo>
                      <a:lnTo>
                        <a:pt x="394" y="170"/>
                      </a:lnTo>
                      <a:lnTo>
                        <a:pt x="362" y="180"/>
                      </a:lnTo>
                      <a:lnTo>
                        <a:pt x="332" y="186"/>
                      </a:lnTo>
                      <a:lnTo>
                        <a:pt x="300" y="190"/>
                      </a:lnTo>
                      <a:lnTo>
                        <a:pt x="268" y="190"/>
                      </a:lnTo>
                      <a:lnTo>
                        <a:pt x="268" y="19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76"/>
                <p:cNvSpPr>
                  <a:spLocks noEditPoints="1"/>
                </p:cNvSpPr>
                <p:nvPr/>
              </p:nvSpPr>
              <p:spPr bwMode="auto">
                <a:xfrm>
                  <a:off x="1896" y="901"/>
                  <a:ext cx="1968" cy="2338"/>
                </a:xfrm>
                <a:custGeom>
                  <a:avLst/>
                  <a:gdLst>
                    <a:gd name="T0" fmla="*/ 600 w 1968"/>
                    <a:gd name="T1" fmla="*/ 2336 h 2338"/>
                    <a:gd name="T2" fmla="*/ 564 w 1968"/>
                    <a:gd name="T3" fmla="*/ 2314 h 2338"/>
                    <a:gd name="T4" fmla="*/ 488 w 1968"/>
                    <a:gd name="T5" fmla="*/ 1836 h 2338"/>
                    <a:gd name="T6" fmla="*/ 330 w 1968"/>
                    <a:gd name="T7" fmla="*/ 1722 h 2338"/>
                    <a:gd name="T8" fmla="*/ 164 w 1968"/>
                    <a:gd name="T9" fmla="*/ 1530 h 2338"/>
                    <a:gd name="T10" fmla="*/ 52 w 1968"/>
                    <a:gd name="T11" fmla="*/ 1302 h 2338"/>
                    <a:gd name="T12" fmla="*/ 2 w 1968"/>
                    <a:gd name="T13" fmla="*/ 1050 h 2338"/>
                    <a:gd name="T14" fmla="*/ 4 w 1968"/>
                    <a:gd name="T15" fmla="*/ 884 h 2338"/>
                    <a:gd name="T16" fmla="*/ 44 w 1968"/>
                    <a:gd name="T17" fmla="*/ 692 h 2338"/>
                    <a:gd name="T18" fmla="*/ 118 w 1968"/>
                    <a:gd name="T19" fmla="*/ 516 h 2338"/>
                    <a:gd name="T20" fmla="*/ 224 w 1968"/>
                    <a:gd name="T21" fmla="*/ 360 h 2338"/>
                    <a:gd name="T22" fmla="*/ 358 w 1968"/>
                    <a:gd name="T23" fmla="*/ 226 h 2338"/>
                    <a:gd name="T24" fmla="*/ 514 w 1968"/>
                    <a:gd name="T25" fmla="*/ 120 h 2338"/>
                    <a:gd name="T26" fmla="*/ 692 w 1968"/>
                    <a:gd name="T27" fmla="*/ 46 h 2338"/>
                    <a:gd name="T28" fmla="*/ 884 w 1968"/>
                    <a:gd name="T29" fmla="*/ 6 h 2338"/>
                    <a:gd name="T30" fmla="*/ 1034 w 1968"/>
                    <a:gd name="T31" fmla="*/ 2 h 2338"/>
                    <a:gd name="T32" fmla="*/ 1230 w 1968"/>
                    <a:gd name="T33" fmla="*/ 32 h 2338"/>
                    <a:gd name="T34" fmla="*/ 1410 w 1968"/>
                    <a:gd name="T35" fmla="*/ 98 h 2338"/>
                    <a:gd name="T36" fmla="*/ 1572 w 1968"/>
                    <a:gd name="T37" fmla="*/ 196 h 2338"/>
                    <a:gd name="T38" fmla="*/ 1712 w 1968"/>
                    <a:gd name="T39" fmla="*/ 324 h 2338"/>
                    <a:gd name="T40" fmla="*/ 1824 w 1968"/>
                    <a:gd name="T41" fmla="*/ 474 h 2338"/>
                    <a:gd name="T42" fmla="*/ 1908 w 1968"/>
                    <a:gd name="T43" fmla="*/ 646 h 2338"/>
                    <a:gd name="T44" fmla="*/ 1956 w 1968"/>
                    <a:gd name="T45" fmla="*/ 836 h 2338"/>
                    <a:gd name="T46" fmla="*/ 1968 w 1968"/>
                    <a:gd name="T47" fmla="*/ 984 h 2338"/>
                    <a:gd name="T48" fmla="*/ 1934 w 1968"/>
                    <a:gd name="T49" fmla="*/ 1242 h 2338"/>
                    <a:gd name="T50" fmla="*/ 1836 w 1968"/>
                    <a:gd name="T51" fmla="*/ 1476 h 2338"/>
                    <a:gd name="T52" fmla="*/ 1682 w 1968"/>
                    <a:gd name="T53" fmla="*/ 1678 h 2338"/>
                    <a:gd name="T54" fmla="*/ 1478 w 1968"/>
                    <a:gd name="T55" fmla="*/ 1836 h 2338"/>
                    <a:gd name="T56" fmla="*/ 1410 w 1968"/>
                    <a:gd name="T57" fmla="*/ 2304 h 2338"/>
                    <a:gd name="T58" fmla="*/ 1378 w 1968"/>
                    <a:gd name="T59" fmla="*/ 2334 h 2338"/>
                    <a:gd name="T60" fmla="*/ 666 w 1968"/>
                    <a:gd name="T61" fmla="*/ 2214 h 2338"/>
                    <a:gd name="T62" fmla="*/ 1364 w 1968"/>
                    <a:gd name="T63" fmla="*/ 1774 h 2338"/>
                    <a:gd name="T64" fmla="*/ 1392 w 1968"/>
                    <a:gd name="T65" fmla="*/ 1742 h 2338"/>
                    <a:gd name="T66" fmla="*/ 1580 w 1968"/>
                    <a:gd name="T67" fmla="*/ 1604 h 2338"/>
                    <a:gd name="T68" fmla="*/ 1722 w 1968"/>
                    <a:gd name="T69" fmla="*/ 1426 h 2338"/>
                    <a:gd name="T70" fmla="*/ 1812 w 1968"/>
                    <a:gd name="T71" fmla="*/ 1216 h 2338"/>
                    <a:gd name="T72" fmla="*/ 1844 w 1968"/>
                    <a:gd name="T73" fmla="*/ 984 h 2338"/>
                    <a:gd name="T74" fmla="*/ 1834 w 1968"/>
                    <a:gd name="T75" fmla="*/ 854 h 2338"/>
                    <a:gd name="T76" fmla="*/ 1792 w 1968"/>
                    <a:gd name="T77" fmla="*/ 690 h 2338"/>
                    <a:gd name="T78" fmla="*/ 1720 w 1968"/>
                    <a:gd name="T79" fmla="*/ 540 h 2338"/>
                    <a:gd name="T80" fmla="*/ 1620 w 1968"/>
                    <a:gd name="T81" fmla="*/ 406 h 2338"/>
                    <a:gd name="T82" fmla="*/ 1498 w 1968"/>
                    <a:gd name="T83" fmla="*/ 296 h 2338"/>
                    <a:gd name="T84" fmla="*/ 1356 w 1968"/>
                    <a:gd name="T85" fmla="*/ 210 h 2338"/>
                    <a:gd name="T86" fmla="*/ 1198 w 1968"/>
                    <a:gd name="T87" fmla="*/ 152 h 2338"/>
                    <a:gd name="T88" fmla="*/ 1028 w 1968"/>
                    <a:gd name="T89" fmla="*/ 126 h 2338"/>
                    <a:gd name="T90" fmla="*/ 896 w 1968"/>
                    <a:gd name="T91" fmla="*/ 130 h 2338"/>
                    <a:gd name="T92" fmla="*/ 728 w 1968"/>
                    <a:gd name="T93" fmla="*/ 164 h 2338"/>
                    <a:gd name="T94" fmla="*/ 574 w 1968"/>
                    <a:gd name="T95" fmla="*/ 228 h 2338"/>
                    <a:gd name="T96" fmla="*/ 436 w 1968"/>
                    <a:gd name="T97" fmla="*/ 322 h 2338"/>
                    <a:gd name="T98" fmla="*/ 320 w 1968"/>
                    <a:gd name="T99" fmla="*/ 438 h 2338"/>
                    <a:gd name="T100" fmla="*/ 228 w 1968"/>
                    <a:gd name="T101" fmla="*/ 576 h 2338"/>
                    <a:gd name="T102" fmla="*/ 162 w 1968"/>
                    <a:gd name="T103" fmla="*/ 730 h 2338"/>
                    <a:gd name="T104" fmla="*/ 128 w 1968"/>
                    <a:gd name="T105" fmla="*/ 896 h 2338"/>
                    <a:gd name="T106" fmla="*/ 126 w 1968"/>
                    <a:gd name="T107" fmla="*/ 1044 h 2338"/>
                    <a:gd name="T108" fmla="*/ 172 w 1968"/>
                    <a:gd name="T109" fmla="*/ 1270 h 2338"/>
                    <a:gd name="T110" fmla="*/ 276 w 1968"/>
                    <a:gd name="T111" fmla="*/ 1474 h 2338"/>
                    <a:gd name="T112" fmla="*/ 430 w 1968"/>
                    <a:gd name="T113" fmla="*/ 1644 h 2338"/>
                    <a:gd name="T114" fmla="*/ 574 w 1968"/>
                    <a:gd name="T115" fmla="*/ 1742 h 2338"/>
                    <a:gd name="T116" fmla="*/ 606 w 1968"/>
                    <a:gd name="T117" fmla="*/ 1788 h 2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68" h="2338">
                      <a:moveTo>
                        <a:pt x="1356" y="2338"/>
                      </a:moveTo>
                      <a:lnTo>
                        <a:pt x="612" y="2338"/>
                      </a:lnTo>
                      <a:lnTo>
                        <a:pt x="612" y="2338"/>
                      </a:lnTo>
                      <a:lnTo>
                        <a:pt x="600" y="2336"/>
                      </a:lnTo>
                      <a:lnTo>
                        <a:pt x="590" y="2334"/>
                      </a:lnTo>
                      <a:lnTo>
                        <a:pt x="580" y="2328"/>
                      </a:lnTo>
                      <a:lnTo>
                        <a:pt x="572" y="2322"/>
                      </a:lnTo>
                      <a:lnTo>
                        <a:pt x="564" y="2314"/>
                      </a:lnTo>
                      <a:lnTo>
                        <a:pt x="558" y="2304"/>
                      </a:lnTo>
                      <a:lnTo>
                        <a:pt x="554" y="2294"/>
                      </a:lnTo>
                      <a:lnTo>
                        <a:pt x="550" y="2284"/>
                      </a:lnTo>
                      <a:lnTo>
                        <a:pt x="488" y="1836"/>
                      </a:lnTo>
                      <a:lnTo>
                        <a:pt x="488" y="1836"/>
                      </a:lnTo>
                      <a:lnTo>
                        <a:pt x="432" y="1800"/>
                      </a:lnTo>
                      <a:lnTo>
                        <a:pt x="380" y="1762"/>
                      </a:lnTo>
                      <a:lnTo>
                        <a:pt x="330" y="1722"/>
                      </a:lnTo>
                      <a:lnTo>
                        <a:pt x="284" y="1678"/>
                      </a:lnTo>
                      <a:lnTo>
                        <a:pt x="240" y="1630"/>
                      </a:lnTo>
                      <a:lnTo>
                        <a:pt x="200" y="1582"/>
                      </a:lnTo>
                      <a:lnTo>
                        <a:pt x="164" y="1530"/>
                      </a:lnTo>
                      <a:lnTo>
                        <a:pt x="130" y="1476"/>
                      </a:lnTo>
                      <a:lnTo>
                        <a:pt x="100" y="1420"/>
                      </a:lnTo>
                      <a:lnTo>
                        <a:pt x="74" y="1362"/>
                      </a:lnTo>
                      <a:lnTo>
                        <a:pt x="52" y="1302"/>
                      </a:lnTo>
                      <a:lnTo>
                        <a:pt x="34" y="1242"/>
                      </a:lnTo>
                      <a:lnTo>
                        <a:pt x="18" y="1178"/>
                      </a:lnTo>
                      <a:lnTo>
                        <a:pt x="8" y="1114"/>
                      </a:lnTo>
                      <a:lnTo>
                        <a:pt x="2" y="1050"/>
                      </a:lnTo>
                      <a:lnTo>
                        <a:pt x="0" y="984"/>
                      </a:lnTo>
                      <a:lnTo>
                        <a:pt x="0" y="984"/>
                      </a:lnTo>
                      <a:lnTo>
                        <a:pt x="0" y="934"/>
                      </a:lnTo>
                      <a:lnTo>
                        <a:pt x="4" y="884"/>
                      </a:lnTo>
                      <a:lnTo>
                        <a:pt x="10" y="836"/>
                      </a:lnTo>
                      <a:lnTo>
                        <a:pt x="20" y="786"/>
                      </a:lnTo>
                      <a:lnTo>
                        <a:pt x="30" y="740"/>
                      </a:lnTo>
                      <a:lnTo>
                        <a:pt x="44" y="692"/>
                      </a:lnTo>
                      <a:lnTo>
                        <a:pt x="60" y="646"/>
                      </a:lnTo>
                      <a:lnTo>
                        <a:pt x="76" y="602"/>
                      </a:lnTo>
                      <a:lnTo>
                        <a:pt x="96" y="558"/>
                      </a:lnTo>
                      <a:lnTo>
                        <a:pt x="118" y="516"/>
                      </a:lnTo>
                      <a:lnTo>
                        <a:pt x="142" y="474"/>
                      </a:lnTo>
                      <a:lnTo>
                        <a:pt x="168" y="434"/>
                      </a:lnTo>
                      <a:lnTo>
                        <a:pt x="196" y="396"/>
                      </a:lnTo>
                      <a:lnTo>
                        <a:pt x="224" y="360"/>
                      </a:lnTo>
                      <a:lnTo>
                        <a:pt x="256" y="324"/>
                      </a:lnTo>
                      <a:lnTo>
                        <a:pt x="288" y="290"/>
                      </a:lnTo>
                      <a:lnTo>
                        <a:pt x="322" y="256"/>
                      </a:lnTo>
                      <a:lnTo>
                        <a:pt x="358" y="226"/>
                      </a:lnTo>
                      <a:lnTo>
                        <a:pt x="396" y="196"/>
                      </a:lnTo>
                      <a:lnTo>
                        <a:pt x="434" y="170"/>
                      </a:lnTo>
                      <a:lnTo>
                        <a:pt x="474" y="144"/>
                      </a:lnTo>
                      <a:lnTo>
                        <a:pt x="514" y="120"/>
                      </a:lnTo>
                      <a:lnTo>
                        <a:pt x="558" y="98"/>
                      </a:lnTo>
                      <a:lnTo>
                        <a:pt x="600" y="78"/>
                      </a:lnTo>
                      <a:lnTo>
                        <a:pt x="646" y="60"/>
                      </a:lnTo>
                      <a:lnTo>
                        <a:pt x="692" y="46"/>
                      </a:lnTo>
                      <a:lnTo>
                        <a:pt x="738" y="32"/>
                      </a:lnTo>
                      <a:lnTo>
                        <a:pt x="786" y="20"/>
                      </a:lnTo>
                      <a:lnTo>
                        <a:pt x="834" y="12"/>
                      </a:lnTo>
                      <a:lnTo>
                        <a:pt x="884" y="6"/>
                      </a:lnTo>
                      <a:lnTo>
                        <a:pt x="932" y="2"/>
                      </a:lnTo>
                      <a:lnTo>
                        <a:pt x="984" y="0"/>
                      </a:lnTo>
                      <a:lnTo>
                        <a:pt x="984" y="0"/>
                      </a:lnTo>
                      <a:lnTo>
                        <a:pt x="1034" y="2"/>
                      </a:lnTo>
                      <a:lnTo>
                        <a:pt x="1084" y="6"/>
                      </a:lnTo>
                      <a:lnTo>
                        <a:pt x="1134" y="12"/>
                      </a:lnTo>
                      <a:lnTo>
                        <a:pt x="1182" y="20"/>
                      </a:lnTo>
                      <a:lnTo>
                        <a:pt x="1230" y="32"/>
                      </a:lnTo>
                      <a:lnTo>
                        <a:pt x="1276" y="46"/>
                      </a:lnTo>
                      <a:lnTo>
                        <a:pt x="1322" y="60"/>
                      </a:lnTo>
                      <a:lnTo>
                        <a:pt x="1366" y="78"/>
                      </a:lnTo>
                      <a:lnTo>
                        <a:pt x="1410" y="98"/>
                      </a:lnTo>
                      <a:lnTo>
                        <a:pt x="1452" y="120"/>
                      </a:lnTo>
                      <a:lnTo>
                        <a:pt x="1494" y="144"/>
                      </a:lnTo>
                      <a:lnTo>
                        <a:pt x="1534" y="170"/>
                      </a:lnTo>
                      <a:lnTo>
                        <a:pt x="1572" y="196"/>
                      </a:lnTo>
                      <a:lnTo>
                        <a:pt x="1610" y="226"/>
                      </a:lnTo>
                      <a:lnTo>
                        <a:pt x="1644" y="256"/>
                      </a:lnTo>
                      <a:lnTo>
                        <a:pt x="1680" y="290"/>
                      </a:lnTo>
                      <a:lnTo>
                        <a:pt x="1712" y="324"/>
                      </a:lnTo>
                      <a:lnTo>
                        <a:pt x="1742" y="360"/>
                      </a:lnTo>
                      <a:lnTo>
                        <a:pt x="1772" y="396"/>
                      </a:lnTo>
                      <a:lnTo>
                        <a:pt x="1800" y="434"/>
                      </a:lnTo>
                      <a:lnTo>
                        <a:pt x="1824" y="474"/>
                      </a:lnTo>
                      <a:lnTo>
                        <a:pt x="1848" y="516"/>
                      </a:lnTo>
                      <a:lnTo>
                        <a:pt x="1870" y="558"/>
                      </a:lnTo>
                      <a:lnTo>
                        <a:pt x="1890" y="602"/>
                      </a:lnTo>
                      <a:lnTo>
                        <a:pt x="1908" y="646"/>
                      </a:lnTo>
                      <a:lnTo>
                        <a:pt x="1924" y="692"/>
                      </a:lnTo>
                      <a:lnTo>
                        <a:pt x="1936" y="740"/>
                      </a:lnTo>
                      <a:lnTo>
                        <a:pt x="1948" y="786"/>
                      </a:lnTo>
                      <a:lnTo>
                        <a:pt x="1956" y="836"/>
                      </a:lnTo>
                      <a:lnTo>
                        <a:pt x="1962" y="884"/>
                      </a:lnTo>
                      <a:lnTo>
                        <a:pt x="1966" y="934"/>
                      </a:lnTo>
                      <a:lnTo>
                        <a:pt x="1968" y="984"/>
                      </a:lnTo>
                      <a:lnTo>
                        <a:pt x="1968" y="984"/>
                      </a:lnTo>
                      <a:lnTo>
                        <a:pt x="1966" y="1050"/>
                      </a:lnTo>
                      <a:lnTo>
                        <a:pt x="1960" y="1114"/>
                      </a:lnTo>
                      <a:lnTo>
                        <a:pt x="1948" y="1178"/>
                      </a:lnTo>
                      <a:lnTo>
                        <a:pt x="1934" y="1242"/>
                      </a:lnTo>
                      <a:lnTo>
                        <a:pt x="1916" y="1302"/>
                      </a:lnTo>
                      <a:lnTo>
                        <a:pt x="1892" y="1362"/>
                      </a:lnTo>
                      <a:lnTo>
                        <a:pt x="1866" y="1420"/>
                      </a:lnTo>
                      <a:lnTo>
                        <a:pt x="1836" y="1476"/>
                      </a:lnTo>
                      <a:lnTo>
                        <a:pt x="1804" y="1530"/>
                      </a:lnTo>
                      <a:lnTo>
                        <a:pt x="1766" y="1582"/>
                      </a:lnTo>
                      <a:lnTo>
                        <a:pt x="1726" y="1630"/>
                      </a:lnTo>
                      <a:lnTo>
                        <a:pt x="1682" y="1678"/>
                      </a:lnTo>
                      <a:lnTo>
                        <a:pt x="1636" y="1722"/>
                      </a:lnTo>
                      <a:lnTo>
                        <a:pt x="1586" y="1762"/>
                      </a:lnTo>
                      <a:lnTo>
                        <a:pt x="1534" y="1800"/>
                      </a:lnTo>
                      <a:lnTo>
                        <a:pt x="1478" y="1836"/>
                      </a:lnTo>
                      <a:lnTo>
                        <a:pt x="1416" y="2284"/>
                      </a:lnTo>
                      <a:lnTo>
                        <a:pt x="1416" y="2284"/>
                      </a:lnTo>
                      <a:lnTo>
                        <a:pt x="1414" y="2294"/>
                      </a:lnTo>
                      <a:lnTo>
                        <a:pt x="1410" y="2304"/>
                      </a:lnTo>
                      <a:lnTo>
                        <a:pt x="1404" y="2314"/>
                      </a:lnTo>
                      <a:lnTo>
                        <a:pt x="1396" y="2322"/>
                      </a:lnTo>
                      <a:lnTo>
                        <a:pt x="1388" y="2328"/>
                      </a:lnTo>
                      <a:lnTo>
                        <a:pt x="1378" y="2334"/>
                      </a:lnTo>
                      <a:lnTo>
                        <a:pt x="1366" y="2336"/>
                      </a:lnTo>
                      <a:lnTo>
                        <a:pt x="1356" y="2338"/>
                      </a:lnTo>
                      <a:lnTo>
                        <a:pt x="1356" y="2338"/>
                      </a:lnTo>
                      <a:close/>
                      <a:moveTo>
                        <a:pt x="666" y="2214"/>
                      </a:moveTo>
                      <a:lnTo>
                        <a:pt x="1302" y="2214"/>
                      </a:lnTo>
                      <a:lnTo>
                        <a:pt x="1360" y="1788"/>
                      </a:lnTo>
                      <a:lnTo>
                        <a:pt x="1360" y="1788"/>
                      </a:lnTo>
                      <a:lnTo>
                        <a:pt x="1364" y="1774"/>
                      </a:lnTo>
                      <a:lnTo>
                        <a:pt x="1370" y="1762"/>
                      </a:lnTo>
                      <a:lnTo>
                        <a:pt x="1380" y="1750"/>
                      </a:lnTo>
                      <a:lnTo>
                        <a:pt x="1392" y="1742"/>
                      </a:lnTo>
                      <a:lnTo>
                        <a:pt x="1392" y="1742"/>
                      </a:lnTo>
                      <a:lnTo>
                        <a:pt x="1444" y="1712"/>
                      </a:lnTo>
                      <a:lnTo>
                        <a:pt x="1492" y="1680"/>
                      </a:lnTo>
                      <a:lnTo>
                        <a:pt x="1538" y="1644"/>
                      </a:lnTo>
                      <a:lnTo>
                        <a:pt x="1580" y="1604"/>
                      </a:lnTo>
                      <a:lnTo>
                        <a:pt x="1620" y="1564"/>
                      </a:lnTo>
                      <a:lnTo>
                        <a:pt x="1658" y="1520"/>
                      </a:lnTo>
                      <a:lnTo>
                        <a:pt x="1692" y="1474"/>
                      </a:lnTo>
                      <a:lnTo>
                        <a:pt x="1722" y="1426"/>
                      </a:lnTo>
                      <a:lnTo>
                        <a:pt x="1750" y="1376"/>
                      </a:lnTo>
                      <a:lnTo>
                        <a:pt x="1774" y="1324"/>
                      </a:lnTo>
                      <a:lnTo>
                        <a:pt x="1796" y="1270"/>
                      </a:lnTo>
                      <a:lnTo>
                        <a:pt x="1812" y="1216"/>
                      </a:lnTo>
                      <a:lnTo>
                        <a:pt x="1826" y="1160"/>
                      </a:lnTo>
                      <a:lnTo>
                        <a:pt x="1836" y="1102"/>
                      </a:lnTo>
                      <a:lnTo>
                        <a:pt x="1842" y="1044"/>
                      </a:lnTo>
                      <a:lnTo>
                        <a:pt x="1844" y="984"/>
                      </a:lnTo>
                      <a:lnTo>
                        <a:pt x="1844" y="984"/>
                      </a:lnTo>
                      <a:lnTo>
                        <a:pt x="1842" y="940"/>
                      </a:lnTo>
                      <a:lnTo>
                        <a:pt x="1840" y="896"/>
                      </a:lnTo>
                      <a:lnTo>
                        <a:pt x="1834" y="854"/>
                      </a:lnTo>
                      <a:lnTo>
                        <a:pt x="1826" y="812"/>
                      </a:lnTo>
                      <a:lnTo>
                        <a:pt x="1816" y="770"/>
                      </a:lnTo>
                      <a:lnTo>
                        <a:pt x="1806" y="730"/>
                      </a:lnTo>
                      <a:lnTo>
                        <a:pt x="1792" y="690"/>
                      </a:lnTo>
                      <a:lnTo>
                        <a:pt x="1776" y="650"/>
                      </a:lnTo>
                      <a:lnTo>
                        <a:pt x="1758" y="612"/>
                      </a:lnTo>
                      <a:lnTo>
                        <a:pt x="1740" y="576"/>
                      </a:lnTo>
                      <a:lnTo>
                        <a:pt x="1720" y="540"/>
                      </a:lnTo>
                      <a:lnTo>
                        <a:pt x="1696" y="504"/>
                      </a:lnTo>
                      <a:lnTo>
                        <a:pt x="1672" y="470"/>
                      </a:lnTo>
                      <a:lnTo>
                        <a:pt x="1648" y="438"/>
                      </a:lnTo>
                      <a:lnTo>
                        <a:pt x="1620" y="406"/>
                      </a:lnTo>
                      <a:lnTo>
                        <a:pt x="1592" y="376"/>
                      </a:lnTo>
                      <a:lnTo>
                        <a:pt x="1562" y="348"/>
                      </a:lnTo>
                      <a:lnTo>
                        <a:pt x="1530" y="322"/>
                      </a:lnTo>
                      <a:lnTo>
                        <a:pt x="1498" y="296"/>
                      </a:lnTo>
                      <a:lnTo>
                        <a:pt x="1464" y="272"/>
                      </a:lnTo>
                      <a:lnTo>
                        <a:pt x="1430" y="250"/>
                      </a:lnTo>
                      <a:lnTo>
                        <a:pt x="1394" y="228"/>
                      </a:lnTo>
                      <a:lnTo>
                        <a:pt x="1356" y="210"/>
                      </a:lnTo>
                      <a:lnTo>
                        <a:pt x="1318" y="192"/>
                      </a:lnTo>
                      <a:lnTo>
                        <a:pt x="1280" y="176"/>
                      </a:lnTo>
                      <a:lnTo>
                        <a:pt x="1240" y="164"/>
                      </a:lnTo>
                      <a:lnTo>
                        <a:pt x="1198" y="152"/>
                      </a:lnTo>
                      <a:lnTo>
                        <a:pt x="1156" y="142"/>
                      </a:lnTo>
                      <a:lnTo>
                        <a:pt x="1114" y="134"/>
                      </a:lnTo>
                      <a:lnTo>
                        <a:pt x="1072" y="130"/>
                      </a:lnTo>
                      <a:lnTo>
                        <a:pt x="1028" y="126"/>
                      </a:lnTo>
                      <a:lnTo>
                        <a:pt x="984" y="124"/>
                      </a:lnTo>
                      <a:lnTo>
                        <a:pt x="984" y="124"/>
                      </a:lnTo>
                      <a:lnTo>
                        <a:pt x="940" y="126"/>
                      </a:lnTo>
                      <a:lnTo>
                        <a:pt x="896" y="130"/>
                      </a:lnTo>
                      <a:lnTo>
                        <a:pt x="852" y="134"/>
                      </a:lnTo>
                      <a:lnTo>
                        <a:pt x="810" y="142"/>
                      </a:lnTo>
                      <a:lnTo>
                        <a:pt x="768" y="152"/>
                      </a:lnTo>
                      <a:lnTo>
                        <a:pt x="728" y="164"/>
                      </a:lnTo>
                      <a:lnTo>
                        <a:pt x="688" y="176"/>
                      </a:lnTo>
                      <a:lnTo>
                        <a:pt x="650" y="192"/>
                      </a:lnTo>
                      <a:lnTo>
                        <a:pt x="610" y="210"/>
                      </a:lnTo>
                      <a:lnTo>
                        <a:pt x="574" y="228"/>
                      </a:lnTo>
                      <a:lnTo>
                        <a:pt x="538" y="250"/>
                      </a:lnTo>
                      <a:lnTo>
                        <a:pt x="502" y="272"/>
                      </a:lnTo>
                      <a:lnTo>
                        <a:pt x="470" y="296"/>
                      </a:lnTo>
                      <a:lnTo>
                        <a:pt x="436" y="322"/>
                      </a:lnTo>
                      <a:lnTo>
                        <a:pt x="406" y="348"/>
                      </a:lnTo>
                      <a:lnTo>
                        <a:pt x="376" y="376"/>
                      </a:lnTo>
                      <a:lnTo>
                        <a:pt x="348" y="406"/>
                      </a:lnTo>
                      <a:lnTo>
                        <a:pt x="320" y="438"/>
                      </a:lnTo>
                      <a:lnTo>
                        <a:pt x="294" y="470"/>
                      </a:lnTo>
                      <a:lnTo>
                        <a:pt x="270" y="504"/>
                      </a:lnTo>
                      <a:lnTo>
                        <a:pt x="248" y="540"/>
                      </a:lnTo>
                      <a:lnTo>
                        <a:pt x="228" y="576"/>
                      </a:lnTo>
                      <a:lnTo>
                        <a:pt x="208" y="612"/>
                      </a:lnTo>
                      <a:lnTo>
                        <a:pt x="192" y="650"/>
                      </a:lnTo>
                      <a:lnTo>
                        <a:pt x="176" y="690"/>
                      </a:lnTo>
                      <a:lnTo>
                        <a:pt x="162" y="730"/>
                      </a:lnTo>
                      <a:lnTo>
                        <a:pt x="150" y="770"/>
                      </a:lnTo>
                      <a:lnTo>
                        <a:pt x="140" y="812"/>
                      </a:lnTo>
                      <a:lnTo>
                        <a:pt x="134" y="854"/>
                      </a:lnTo>
                      <a:lnTo>
                        <a:pt x="128" y="896"/>
                      </a:lnTo>
                      <a:lnTo>
                        <a:pt x="124" y="940"/>
                      </a:lnTo>
                      <a:lnTo>
                        <a:pt x="124" y="984"/>
                      </a:lnTo>
                      <a:lnTo>
                        <a:pt x="124" y="984"/>
                      </a:lnTo>
                      <a:lnTo>
                        <a:pt x="126" y="1044"/>
                      </a:lnTo>
                      <a:lnTo>
                        <a:pt x="132" y="1102"/>
                      </a:lnTo>
                      <a:lnTo>
                        <a:pt x="142" y="1160"/>
                      </a:lnTo>
                      <a:lnTo>
                        <a:pt x="154" y="1216"/>
                      </a:lnTo>
                      <a:lnTo>
                        <a:pt x="172" y="1270"/>
                      </a:lnTo>
                      <a:lnTo>
                        <a:pt x="192" y="1324"/>
                      </a:lnTo>
                      <a:lnTo>
                        <a:pt x="216" y="1376"/>
                      </a:lnTo>
                      <a:lnTo>
                        <a:pt x="244" y="1426"/>
                      </a:lnTo>
                      <a:lnTo>
                        <a:pt x="276" y="1474"/>
                      </a:lnTo>
                      <a:lnTo>
                        <a:pt x="310" y="1520"/>
                      </a:lnTo>
                      <a:lnTo>
                        <a:pt x="346" y="1564"/>
                      </a:lnTo>
                      <a:lnTo>
                        <a:pt x="386" y="1604"/>
                      </a:lnTo>
                      <a:lnTo>
                        <a:pt x="430" y="1644"/>
                      </a:lnTo>
                      <a:lnTo>
                        <a:pt x="476" y="1680"/>
                      </a:lnTo>
                      <a:lnTo>
                        <a:pt x="524" y="1712"/>
                      </a:lnTo>
                      <a:lnTo>
                        <a:pt x="574" y="1742"/>
                      </a:lnTo>
                      <a:lnTo>
                        <a:pt x="574" y="1742"/>
                      </a:lnTo>
                      <a:lnTo>
                        <a:pt x="586" y="1750"/>
                      </a:lnTo>
                      <a:lnTo>
                        <a:pt x="596" y="1762"/>
                      </a:lnTo>
                      <a:lnTo>
                        <a:pt x="604" y="1774"/>
                      </a:lnTo>
                      <a:lnTo>
                        <a:pt x="606" y="1788"/>
                      </a:lnTo>
                      <a:lnTo>
                        <a:pt x="666" y="221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7"/>
                <p:cNvSpPr>
                  <a:spLocks/>
                </p:cNvSpPr>
                <p:nvPr/>
              </p:nvSpPr>
              <p:spPr bwMode="auto">
                <a:xfrm>
                  <a:off x="2456" y="1867"/>
                  <a:ext cx="868" cy="1172"/>
                </a:xfrm>
                <a:custGeom>
                  <a:avLst/>
                  <a:gdLst>
                    <a:gd name="T0" fmla="*/ 816 w 868"/>
                    <a:gd name="T1" fmla="*/ 2 h 1172"/>
                    <a:gd name="T2" fmla="*/ 788 w 868"/>
                    <a:gd name="T3" fmla="*/ 28 h 1172"/>
                    <a:gd name="T4" fmla="*/ 744 w 868"/>
                    <a:gd name="T5" fmla="*/ 96 h 1172"/>
                    <a:gd name="T6" fmla="*/ 710 w 868"/>
                    <a:gd name="T7" fmla="*/ 78 h 1172"/>
                    <a:gd name="T8" fmla="*/ 700 w 868"/>
                    <a:gd name="T9" fmla="*/ 46 h 1172"/>
                    <a:gd name="T10" fmla="*/ 674 w 868"/>
                    <a:gd name="T11" fmla="*/ 36 h 1172"/>
                    <a:gd name="T12" fmla="*/ 660 w 868"/>
                    <a:gd name="T13" fmla="*/ 64 h 1172"/>
                    <a:gd name="T14" fmla="*/ 636 w 868"/>
                    <a:gd name="T15" fmla="*/ 92 h 1172"/>
                    <a:gd name="T16" fmla="*/ 604 w 868"/>
                    <a:gd name="T17" fmla="*/ 92 h 1172"/>
                    <a:gd name="T18" fmla="*/ 578 w 868"/>
                    <a:gd name="T19" fmla="*/ 64 h 1172"/>
                    <a:gd name="T20" fmla="*/ 566 w 868"/>
                    <a:gd name="T21" fmla="*/ 36 h 1172"/>
                    <a:gd name="T22" fmla="*/ 538 w 868"/>
                    <a:gd name="T23" fmla="*/ 46 h 1172"/>
                    <a:gd name="T24" fmla="*/ 530 w 868"/>
                    <a:gd name="T25" fmla="*/ 78 h 1172"/>
                    <a:gd name="T26" fmla="*/ 496 w 868"/>
                    <a:gd name="T27" fmla="*/ 96 h 1172"/>
                    <a:gd name="T28" fmla="*/ 466 w 868"/>
                    <a:gd name="T29" fmla="*/ 84 h 1172"/>
                    <a:gd name="T30" fmla="*/ 454 w 868"/>
                    <a:gd name="T31" fmla="*/ 54 h 1172"/>
                    <a:gd name="T32" fmla="*/ 434 w 868"/>
                    <a:gd name="T33" fmla="*/ 34 h 1172"/>
                    <a:gd name="T34" fmla="*/ 412 w 868"/>
                    <a:gd name="T35" fmla="*/ 54 h 1172"/>
                    <a:gd name="T36" fmla="*/ 394 w 868"/>
                    <a:gd name="T37" fmla="*/ 88 h 1172"/>
                    <a:gd name="T38" fmla="*/ 364 w 868"/>
                    <a:gd name="T39" fmla="*/ 96 h 1172"/>
                    <a:gd name="T40" fmla="*/ 334 w 868"/>
                    <a:gd name="T41" fmla="*/ 70 h 1172"/>
                    <a:gd name="T42" fmla="*/ 324 w 868"/>
                    <a:gd name="T43" fmla="*/ 40 h 1172"/>
                    <a:gd name="T44" fmla="*/ 296 w 868"/>
                    <a:gd name="T45" fmla="*/ 40 h 1172"/>
                    <a:gd name="T46" fmla="*/ 286 w 868"/>
                    <a:gd name="T47" fmla="*/ 70 h 1172"/>
                    <a:gd name="T48" fmla="*/ 256 w 868"/>
                    <a:gd name="T49" fmla="*/ 96 h 1172"/>
                    <a:gd name="T50" fmla="*/ 224 w 868"/>
                    <a:gd name="T51" fmla="*/ 88 h 1172"/>
                    <a:gd name="T52" fmla="*/ 206 w 868"/>
                    <a:gd name="T53" fmla="*/ 54 h 1172"/>
                    <a:gd name="T54" fmla="*/ 186 w 868"/>
                    <a:gd name="T55" fmla="*/ 34 h 1172"/>
                    <a:gd name="T56" fmla="*/ 166 w 868"/>
                    <a:gd name="T57" fmla="*/ 54 h 1172"/>
                    <a:gd name="T58" fmla="*/ 154 w 868"/>
                    <a:gd name="T59" fmla="*/ 84 h 1172"/>
                    <a:gd name="T60" fmla="*/ 124 w 868"/>
                    <a:gd name="T61" fmla="*/ 96 h 1172"/>
                    <a:gd name="T62" fmla="*/ 76 w 868"/>
                    <a:gd name="T63" fmla="*/ 20 h 1172"/>
                    <a:gd name="T64" fmla="*/ 44 w 868"/>
                    <a:gd name="T65" fmla="*/ 0 h 1172"/>
                    <a:gd name="T66" fmla="*/ 12 w 868"/>
                    <a:gd name="T67" fmla="*/ 12 h 1172"/>
                    <a:gd name="T68" fmla="*/ 0 w 868"/>
                    <a:gd name="T69" fmla="*/ 48 h 1172"/>
                    <a:gd name="T70" fmla="*/ 250 w 868"/>
                    <a:gd name="T71" fmla="*/ 1136 h 1172"/>
                    <a:gd name="T72" fmla="*/ 274 w 868"/>
                    <a:gd name="T73" fmla="*/ 1168 h 1172"/>
                    <a:gd name="T74" fmla="*/ 292 w 868"/>
                    <a:gd name="T75" fmla="*/ 1172 h 1172"/>
                    <a:gd name="T76" fmla="*/ 324 w 868"/>
                    <a:gd name="T77" fmla="*/ 1148 h 1172"/>
                    <a:gd name="T78" fmla="*/ 308 w 868"/>
                    <a:gd name="T79" fmla="*/ 642 h 1172"/>
                    <a:gd name="T80" fmla="*/ 124 w 868"/>
                    <a:gd name="T81" fmla="*/ 138 h 1172"/>
                    <a:gd name="T82" fmla="*/ 186 w 868"/>
                    <a:gd name="T83" fmla="*/ 108 h 1172"/>
                    <a:gd name="T84" fmla="*/ 248 w 868"/>
                    <a:gd name="T85" fmla="*/ 138 h 1172"/>
                    <a:gd name="T86" fmla="*/ 310 w 868"/>
                    <a:gd name="T87" fmla="*/ 108 h 1172"/>
                    <a:gd name="T88" fmla="*/ 372 w 868"/>
                    <a:gd name="T89" fmla="*/ 138 h 1172"/>
                    <a:gd name="T90" fmla="*/ 434 w 868"/>
                    <a:gd name="T91" fmla="*/ 108 h 1172"/>
                    <a:gd name="T92" fmla="*/ 496 w 868"/>
                    <a:gd name="T93" fmla="*/ 138 h 1172"/>
                    <a:gd name="T94" fmla="*/ 558 w 868"/>
                    <a:gd name="T95" fmla="*/ 108 h 1172"/>
                    <a:gd name="T96" fmla="*/ 620 w 868"/>
                    <a:gd name="T97" fmla="*/ 138 h 1172"/>
                    <a:gd name="T98" fmla="*/ 682 w 868"/>
                    <a:gd name="T99" fmla="*/ 108 h 1172"/>
                    <a:gd name="T100" fmla="*/ 744 w 868"/>
                    <a:gd name="T101" fmla="*/ 138 h 1172"/>
                    <a:gd name="T102" fmla="*/ 536 w 868"/>
                    <a:gd name="T103" fmla="*/ 1124 h 1172"/>
                    <a:gd name="T104" fmla="*/ 548 w 868"/>
                    <a:gd name="T105" fmla="*/ 1156 h 1172"/>
                    <a:gd name="T106" fmla="*/ 576 w 868"/>
                    <a:gd name="T107" fmla="*/ 1172 h 1172"/>
                    <a:gd name="T108" fmla="*/ 600 w 868"/>
                    <a:gd name="T109" fmla="*/ 1164 h 1172"/>
                    <a:gd name="T110" fmla="*/ 620 w 868"/>
                    <a:gd name="T111" fmla="*/ 1128 h 1172"/>
                    <a:gd name="T112" fmla="*/ 868 w 868"/>
                    <a:gd name="T113" fmla="*/ 42 h 1172"/>
                    <a:gd name="T114" fmla="*/ 848 w 868"/>
                    <a:gd name="T115" fmla="*/ 6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1172">
                      <a:moveTo>
                        <a:pt x="840" y="4"/>
                      </a:moveTo>
                      <a:lnTo>
                        <a:pt x="840" y="4"/>
                      </a:lnTo>
                      <a:lnTo>
                        <a:pt x="832" y="2"/>
                      </a:lnTo>
                      <a:lnTo>
                        <a:pt x="824" y="0"/>
                      </a:lnTo>
                      <a:lnTo>
                        <a:pt x="816" y="2"/>
                      </a:lnTo>
                      <a:lnTo>
                        <a:pt x="808" y="4"/>
                      </a:lnTo>
                      <a:lnTo>
                        <a:pt x="802" y="8"/>
                      </a:lnTo>
                      <a:lnTo>
                        <a:pt x="796" y="14"/>
                      </a:lnTo>
                      <a:lnTo>
                        <a:pt x="790" y="20"/>
                      </a:lnTo>
                      <a:lnTo>
                        <a:pt x="788" y="28"/>
                      </a:lnTo>
                      <a:lnTo>
                        <a:pt x="764" y="90"/>
                      </a:lnTo>
                      <a:lnTo>
                        <a:pt x="764" y="90"/>
                      </a:lnTo>
                      <a:lnTo>
                        <a:pt x="754" y="94"/>
                      </a:lnTo>
                      <a:lnTo>
                        <a:pt x="744" y="96"/>
                      </a:lnTo>
                      <a:lnTo>
                        <a:pt x="744" y="96"/>
                      </a:lnTo>
                      <a:lnTo>
                        <a:pt x="736" y="96"/>
                      </a:lnTo>
                      <a:lnTo>
                        <a:pt x="728" y="92"/>
                      </a:lnTo>
                      <a:lnTo>
                        <a:pt x="720" y="88"/>
                      </a:lnTo>
                      <a:lnTo>
                        <a:pt x="714" y="84"/>
                      </a:lnTo>
                      <a:lnTo>
                        <a:pt x="710" y="78"/>
                      </a:lnTo>
                      <a:lnTo>
                        <a:pt x="706" y="70"/>
                      </a:lnTo>
                      <a:lnTo>
                        <a:pt x="702" y="64"/>
                      </a:lnTo>
                      <a:lnTo>
                        <a:pt x="702" y="54"/>
                      </a:lnTo>
                      <a:lnTo>
                        <a:pt x="702" y="54"/>
                      </a:lnTo>
                      <a:lnTo>
                        <a:pt x="700" y="46"/>
                      </a:lnTo>
                      <a:lnTo>
                        <a:pt x="696" y="40"/>
                      </a:lnTo>
                      <a:lnTo>
                        <a:pt x="690" y="36"/>
                      </a:lnTo>
                      <a:lnTo>
                        <a:pt x="682" y="34"/>
                      </a:lnTo>
                      <a:lnTo>
                        <a:pt x="682" y="34"/>
                      </a:lnTo>
                      <a:lnTo>
                        <a:pt x="674" y="36"/>
                      </a:lnTo>
                      <a:lnTo>
                        <a:pt x="666" y="40"/>
                      </a:lnTo>
                      <a:lnTo>
                        <a:pt x="662" y="46"/>
                      </a:lnTo>
                      <a:lnTo>
                        <a:pt x="660" y="54"/>
                      </a:lnTo>
                      <a:lnTo>
                        <a:pt x="660" y="54"/>
                      </a:lnTo>
                      <a:lnTo>
                        <a:pt x="660" y="64"/>
                      </a:lnTo>
                      <a:lnTo>
                        <a:pt x="658" y="70"/>
                      </a:lnTo>
                      <a:lnTo>
                        <a:pt x="654" y="78"/>
                      </a:lnTo>
                      <a:lnTo>
                        <a:pt x="648" y="84"/>
                      </a:lnTo>
                      <a:lnTo>
                        <a:pt x="642" y="88"/>
                      </a:lnTo>
                      <a:lnTo>
                        <a:pt x="636" y="92"/>
                      </a:lnTo>
                      <a:lnTo>
                        <a:pt x="628" y="96"/>
                      </a:lnTo>
                      <a:lnTo>
                        <a:pt x="620" y="96"/>
                      </a:lnTo>
                      <a:lnTo>
                        <a:pt x="620" y="96"/>
                      </a:lnTo>
                      <a:lnTo>
                        <a:pt x="612" y="96"/>
                      </a:lnTo>
                      <a:lnTo>
                        <a:pt x="604" y="92"/>
                      </a:lnTo>
                      <a:lnTo>
                        <a:pt x="596" y="88"/>
                      </a:lnTo>
                      <a:lnTo>
                        <a:pt x="590" y="84"/>
                      </a:lnTo>
                      <a:lnTo>
                        <a:pt x="586" y="78"/>
                      </a:lnTo>
                      <a:lnTo>
                        <a:pt x="582" y="70"/>
                      </a:lnTo>
                      <a:lnTo>
                        <a:pt x="578" y="64"/>
                      </a:lnTo>
                      <a:lnTo>
                        <a:pt x="578" y="54"/>
                      </a:lnTo>
                      <a:lnTo>
                        <a:pt x="578" y="54"/>
                      </a:lnTo>
                      <a:lnTo>
                        <a:pt x="576" y="46"/>
                      </a:lnTo>
                      <a:lnTo>
                        <a:pt x="572" y="40"/>
                      </a:lnTo>
                      <a:lnTo>
                        <a:pt x="566" y="36"/>
                      </a:lnTo>
                      <a:lnTo>
                        <a:pt x="558" y="34"/>
                      </a:lnTo>
                      <a:lnTo>
                        <a:pt x="558" y="34"/>
                      </a:lnTo>
                      <a:lnTo>
                        <a:pt x="550" y="36"/>
                      </a:lnTo>
                      <a:lnTo>
                        <a:pt x="542" y="40"/>
                      </a:lnTo>
                      <a:lnTo>
                        <a:pt x="538" y="46"/>
                      </a:lnTo>
                      <a:lnTo>
                        <a:pt x="536" y="54"/>
                      </a:lnTo>
                      <a:lnTo>
                        <a:pt x="536" y="54"/>
                      </a:lnTo>
                      <a:lnTo>
                        <a:pt x="536" y="64"/>
                      </a:lnTo>
                      <a:lnTo>
                        <a:pt x="534" y="70"/>
                      </a:lnTo>
                      <a:lnTo>
                        <a:pt x="530" y="78"/>
                      </a:lnTo>
                      <a:lnTo>
                        <a:pt x="524" y="84"/>
                      </a:lnTo>
                      <a:lnTo>
                        <a:pt x="518" y="88"/>
                      </a:lnTo>
                      <a:lnTo>
                        <a:pt x="512" y="92"/>
                      </a:lnTo>
                      <a:lnTo>
                        <a:pt x="504" y="96"/>
                      </a:lnTo>
                      <a:lnTo>
                        <a:pt x="496" y="96"/>
                      </a:lnTo>
                      <a:lnTo>
                        <a:pt x="496" y="96"/>
                      </a:lnTo>
                      <a:lnTo>
                        <a:pt x="488" y="96"/>
                      </a:lnTo>
                      <a:lnTo>
                        <a:pt x="480" y="92"/>
                      </a:lnTo>
                      <a:lnTo>
                        <a:pt x="472" y="88"/>
                      </a:lnTo>
                      <a:lnTo>
                        <a:pt x="466" y="84"/>
                      </a:lnTo>
                      <a:lnTo>
                        <a:pt x="462" y="78"/>
                      </a:lnTo>
                      <a:lnTo>
                        <a:pt x="458" y="70"/>
                      </a:lnTo>
                      <a:lnTo>
                        <a:pt x="456" y="64"/>
                      </a:lnTo>
                      <a:lnTo>
                        <a:pt x="454" y="54"/>
                      </a:lnTo>
                      <a:lnTo>
                        <a:pt x="454" y="54"/>
                      </a:lnTo>
                      <a:lnTo>
                        <a:pt x="452" y="46"/>
                      </a:lnTo>
                      <a:lnTo>
                        <a:pt x="448" y="40"/>
                      </a:lnTo>
                      <a:lnTo>
                        <a:pt x="442" y="36"/>
                      </a:lnTo>
                      <a:lnTo>
                        <a:pt x="434" y="34"/>
                      </a:lnTo>
                      <a:lnTo>
                        <a:pt x="434" y="34"/>
                      </a:lnTo>
                      <a:lnTo>
                        <a:pt x="426" y="36"/>
                      </a:lnTo>
                      <a:lnTo>
                        <a:pt x="420" y="40"/>
                      </a:lnTo>
                      <a:lnTo>
                        <a:pt x="414" y="46"/>
                      </a:lnTo>
                      <a:lnTo>
                        <a:pt x="412" y="54"/>
                      </a:lnTo>
                      <a:lnTo>
                        <a:pt x="412" y="54"/>
                      </a:lnTo>
                      <a:lnTo>
                        <a:pt x="412" y="64"/>
                      </a:lnTo>
                      <a:lnTo>
                        <a:pt x="410" y="70"/>
                      </a:lnTo>
                      <a:lnTo>
                        <a:pt x="406" y="78"/>
                      </a:lnTo>
                      <a:lnTo>
                        <a:pt x="400" y="84"/>
                      </a:lnTo>
                      <a:lnTo>
                        <a:pt x="394" y="88"/>
                      </a:lnTo>
                      <a:lnTo>
                        <a:pt x="388" y="92"/>
                      </a:lnTo>
                      <a:lnTo>
                        <a:pt x="380" y="96"/>
                      </a:lnTo>
                      <a:lnTo>
                        <a:pt x="372" y="96"/>
                      </a:lnTo>
                      <a:lnTo>
                        <a:pt x="372" y="96"/>
                      </a:lnTo>
                      <a:lnTo>
                        <a:pt x="364" y="96"/>
                      </a:lnTo>
                      <a:lnTo>
                        <a:pt x="356" y="92"/>
                      </a:lnTo>
                      <a:lnTo>
                        <a:pt x="348" y="88"/>
                      </a:lnTo>
                      <a:lnTo>
                        <a:pt x="342" y="84"/>
                      </a:lnTo>
                      <a:lnTo>
                        <a:pt x="338" y="78"/>
                      </a:lnTo>
                      <a:lnTo>
                        <a:pt x="334" y="70"/>
                      </a:lnTo>
                      <a:lnTo>
                        <a:pt x="332" y="64"/>
                      </a:lnTo>
                      <a:lnTo>
                        <a:pt x="330" y="54"/>
                      </a:lnTo>
                      <a:lnTo>
                        <a:pt x="330" y="54"/>
                      </a:lnTo>
                      <a:lnTo>
                        <a:pt x="328" y="46"/>
                      </a:lnTo>
                      <a:lnTo>
                        <a:pt x="324" y="40"/>
                      </a:lnTo>
                      <a:lnTo>
                        <a:pt x="318" y="36"/>
                      </a:lnTo>
                      <a:lnTo>
                        <a:pt x="310" y="34"/>
                      </a:lnTo>
                      <a:lnTo>
                        <a:pt x="310" y="34"/>
                      </a:lnTo>
                      <a:lnTo>
                        <a:pt x="302" y="36"/>
                      </a:lnTo>
                      <a:lnTo>
                        <a:pt x="296" y="40"/>
                      </a:lnTo>
                      <a:lnTo>
                        <a:pt x="290" y="46"/>
                      </a:lnTo>
                      <a:lnTo>
                        <a:pt x="290" y="54"/>
                      </a:lnTo>
                      <a:lnTo>
                        <a:pt x="290" y="54"/>
                      </a:lnTo>
                      <a:lnTo>
                        <a:pt x="288" y="64"/>
                      </a:lnTo>
                      <a:lnTo>
                        <a:pt x="286" y="70"/>
                      </a:lnTo>
                      <a:lnTo>
                        <a:pt x="282" y="78"/>
                      </a:lnTo>
                      <a:lnTo>
                        <a:pt x="278" y="84"/>
                      </a:lnTo>
                      <a:lnTo>
                        <a:pt x="270" y="88"/>
                      </a:lnTo>
                      <a:lnTo>
                        <a:pt x="264" y="92"/>
                      </a:lnTo>
                      <a:lnTo>
                        <a:pt x="256" y="96"/>
                      </a:lnTo>
                      <a:lnTo>
                        <a:pt x="248" y="96"/>
                      </a:lnTo>
                      <a:lnTo>
                        <a:pt x="248" y="96"/>
                      </a:lnTo>
                      <a:lnTo>
                        <a:pt x="240" y="96"/>
                      </a:lnTo>
                      <a:lnTo>
                        <a:pt x="232" y="92"/>
                      </a:lnTo>
                      <a:lnTo>
                        <a:pt x="224" y="88"/>
                      </a:lnTo>
                      <a:lnTo>
                        <a:pt x="218" y="84"/>
                      </a:lnTo>
                      <a:lnTo>
                        <a:pt x="214" y="78"/>
                      </a:lnTo>
                      <a:lnTo>
                        <a:pt x="210" y="70"/>
                      </a:lnTo>
                      <a:lnTo>
                        <a:pt x="208" y="64"/>
                      </a:lnTo>
                      <a:lnTo>
                        <a:pt x="206" y="54"/>
                      </a:lnTo>
                      <a:lnTo>
                        <a:pt x="206" y="54"/>
                      </a:lnTo>
                      <a:lnTo>
                        <a:pt x="204" y="46"/>
                      </a:lnTo>
                      <a:lnTo>
                        <a:pt x="200" y="40"/>
                      </a:lnTo>
                      <a:lnTo>
                        <a:pt x="194" y="36"/>
                      </a:lnTo>
                      <a:lnTo>
                        <a:pt x="186" y="34"/>
                      </a:lnTo>
                      <a:lnTo>
                        <a:pt x="186" y="34"/>
                      </a:lnTo>
                      <a:lnTo>
                        <a:pt x="178" y="36"/>
                      </a:lnTo>
                      <a:lnTo>
                        <a:pt x="172" y="40"/>
                      </a:lnTo>
                      <a:lnTo>
                        <a:pt x="166" y="46"/>
                      </a:lnTo>
                      <a:lnTo>
                        <a:pt x="166" y="54"/>
                      </a:lnTo>
                      <a:lnTo>
                        <a:pt x="166" y="54"/>
                      </a:lnTo>
                      <a:lnTo>
                        <a:pt x="164" y="64"/>
                      </a:lnTo>
                      <a:lnTo>
                        <a:pt x="162" y="70"/>
                      </a:lnTo>
                      <a:lnTo>
                        <a:pt x="158" y="78"/>
                      </a:lnTo>
                      <a:lnTo>
                        <a:pt x="154" y="84"/>
                      </a:lnTo>
                      <a:lnTo>
                        <a:pt x="148" y="88"/>
                      </a:lnTo>
                      <a:lnTo>
                        <a:pt x="140" y="92"/>
                      </a:lnTo>
                      <a:lnTo>
                        <a:pt x="132" y="96"/>
                      </a:lnTo>
                      <a:lnTo>
                        <a:pt x="124" y="96"/>
                      </a:lnTo>
                      <a:lnTo>
                        <a:pt x="124" y="96"/>
                      </a:lnTo>
                      <a:lnTo>
                        <a:pt x="114" y="94"/>
                      </a:lnTo>
                      <a:lnTo>
                        <a:pt x="104" y="90"/>
                      </a:lnTo>
                      <a:lnTo>
                        <a:pt x="80" y="28"/>
                      </a:lnTo>
                      <a:lnTo>
                        <a:pt x="80" y="28"/>
                      </a:lnTo>
                      <a:lnTo>
                        <a:pt x="76" y="20"/>
                      </a:lnTo>
                      <a:lnTo>
                        <a:pt x="72" y="14"/>
                      </a:lnTo>
                      <a:lnTo>
                        <a:pt x="66" y="8"/>
                      </a:lnTo>
                      <a:lnTo>
                        <a:pt x="58" y="4"/>
                      </a:lnTo>
                      <a:lnTo>
                        <a:pt x="50" y="2"/>
                      </a:lnTo>
                      <a:lnTo>
                        <a:pt x="44" y="0"/>
                      </a:lnTo>
                      <a:lnTo>
                        <a:pt x="34" y="2"/>
                      </a:lnTo>
                      <a:lnTo>
                        <a:pt x="26" y="4"/>
                      </a:lnTo>
                      <a:lnTo>
                        <a:pt x="26" y="4"/>
                      </a:lnTo>
                      <a:lnTo>
                        <a:pt x="20" y="6"/>
                      </a:lnTo>
                      <a:lnTo>
                        <a:pt x="12" y="12"/>
                      </a:lnTo>
                      <a:lnTo>
                        <a:pt x="8" y="18"/>
                      </a:lnTo>
                      <a:lnTo>
                        <a:pt x="4" y="24"/>
                      </a:lnTo>
                      <a:lnTo>
                        <a:pt x="2" y="32"/>
                      </a:lnTo>
                      <a:lnTo>
                        <a:pt x="0" y="40"/>
                      </a:lnTo>
                      <a:lnTo>
                        <a:pt x="0" y="48"/>
                      </a:lnTo>
                      <a:lnTo>
                        <a:pt x="2" y="56"/>
                      </a:lnTo>
                      <a:lnTo>
                        <a:pt x="224" y="650"/>
                      </a:lnTo>
                      <a:lnTo>
                        <a:pt x="248" y="1128"/>
                      </a:lnTo>
                      <a:lnTo>
                        <a:pt x="248" y="1128"/>
                      </a:lnTo>
                      <a:lnTo>
                        <a:pt x="250" y="1136"/>
                      </a:lnTo>
                      <a:lnTo>
                        <a:pt x="252" y="1144"/>
                      </a:lnTo>
                      <a:lnTo>
                        <a:pt x="256" y="1152"/>
                      </a:lnTo>
                      <a:lnTo>
                        <a:pt x="260" y="1158"/>
                      </a:lnTo>
                      <a:lnTo>
                        <a:pt x="266" y="1164"/>
                      </a:lnTo>
                      <a:lnTo>
                        <a:pt x="274" y="1168"/>
                      </a:lnTo>
                      <a:lnTo>
                        <a:pt x="282" y="1172"/>
                      </a:lnTo>
                      <a:lnTo>
                        <a:pt x="290" y="1172"/>
                      </a:lnTo>
                      <a:lnTo>
                        <a:pt x="290" y="1172"/>
                      </a:lnTo>
                      <a:lnTo>
                        <a:pt x="292" y="1172"/>
                      </a:lnTo>
                      <a:lnTo>
                        <a:pt x="292" y="1172"/>
                      </a:lnTo>
                      <a:lnTo>
                        <a:pt x="300" y="1170"/>
                      </a:lnTo>
                      <a:lnTo>
                        <a:pt x="308" y="1168"/>
                      </a:lnTo>
                      <a:lnTo>
                        <a:pt x="314" y="1162"/>
                      </a:lnTo>
                      <a:lnTo>
                        <a:pt x="320" y="1156"/>
                      </a:lnTo>
                      <a:lnTo>
                        <a:pt x="324" y="1148"/>
                      </a:lnTo>
                      <a:lnTo>
                        <a:pt x="328" y="1140"/>
                      </a:lnTo>
                      <a:lnTo>
                        <a:pt x="330" y="1132"/>
                      </a:lnTo>
                      <a:lnTo>
                        <a:pt x="330" y="1124"/>
                      </a:lnTo>
                      <a:lnTo>
                        <a:pt x="308" y="642"/>
                      </a:lnTo>
                      <a:lnTo>
                        <a:pt x="308" y="642"/>
                      </a:lnTo>
                      <a:lnTo>
                        <a:pt x="304" y="628"/>
                      </a:lnTo>
                      <a:lnTo>
                        <a:pt x="122" y="138"/>
                      </a:lnTo>
                      <a:lnTo>
                        <a:pt x="122" y="138"/>
                      </a:lnTo>
                      <a:lnTo>
                        <a:pt x="124" y="138"/>
                      </a:lnTo>
                      <a:lnTo>
                        <a:pt x="124" y="138"/>
                      </a:lnTo>
                      <a:lnTo>
                        <a:pt x="142" y="136"/>
                      </a:lnTo>
                      <a:lnTo>
                        <a:pt x="158" y="130"/>
                      </a:lnTo>
                      <a:lnTo>
                        <a:pt x="174" y="120"/>
                      </a:lnTo>
                      <a:lnTo>
                        <a:pt x="186" y="108"/>
                      </a:lnTo>
                      <a:lnTo>
                        <a:pt x="186" y="108"/>
                      </a:lnTo>
                      <a:lnTo>
                        <a:pt x="198" y="120"/>
                      </a:lnTo>
                      <a:lnTo>
                        <a:pt x="214" y="130"/>
                      </a:lnTo>
                      <a:lnTo>
                        <a:pt x="230" y="136"/>
                      </a:lnTo>
                      <a:lnTo>
                        <a:pt x="248" y="138"/>
                      </a:lnTo>
                      <a:lnTo>
                        <a:pt x="248" y="138"/>
                      </a:lnTo>
                      <a:lnTo>
                        <a:pt x="266" y="136"/>
                      </a:lnTo>
                      <a:lnTo>
                        <a:pt x="282" y="130"/>
                      </a:lnTo>
                      <a:lnTo>
                        <a:pt x="298" y="120"/>
                      </a:lnTo>
                      <a:lnTo>
                        <a:pt x="310" y="108"/>
                      </a:lnTo>
                      <a:lnTo>
                        <a:pt x="310" y="108"/>
                      </a:lnTo>
                      <a:lnTo>
                        <a:pt x="322" y="120"/>
                      </a:lnTo>
                      <a:lnTo>
                        <a:pt x="338" y="130"/>
                      </a:lnTo>
                      <a:lnTo>
                        <a:pt x="354" y="136"/>
                      </a:lnTo>
                      <a:lnTo>
                        <a:pt x="372" y="138"/>
                      </a:lnTo>
                      <a:lnTo>
                        <a:pt x="372" y="138"/>
                      </a:lnTo>
                      <a:lnTo>
                        <a:pt x="390" y="136"/>
                      </a:lnTo>
                      <a:lnTo>
                        <a:pt x="406" y="130"/>
                      </a:lnTo>
                      <a:lnTo>
                        <a:pt x="422" y="120"/>
                      </a:lnTo>
                      <a:lnTo>
                        <a:pt x="434" y="108"/>
                      </a:lnTo>
                      <a:lnTo>
                        <a:pt x="434" y="108"/>
                      </a:lnTo>
                      <a:lnTo>
                        <a:pt x="446" y="120"/>
                      </a:lnTo>
                      <a:lnTo>
                        <a:pt x="462" y="130"/>
                      </a:lnTo>
                      <a:lnTo>
                        <a:pt x="478" y="136"/>
                      </a:lnTo>
                      <a:lnTo>
                        <a:pt x="496" y="138"/>
                      </a:lnTo>
                      <a:lnTo>
                        <a:pt x="496" y="138"/>
                      </a:lnTo>
                      <a:lnTo>
                        <a:pt x="514" y="136"/>
                      </a:lnTo>
                      <a:lnTo>
                        <a:pt x="530" y="130"/>
                      </a:lnTo>
                      <a:lnTo>
                        <a:pt x="544" y="120"/>
                      </a:lnTo>
                      <a:lnTo>
                        <a:pt x="558" y="108"/>
                      </a:lnTo>
                      <a:lnTo>
                        <a:pt x="558" y="108"/>
                      </a:lnTo>
                      <a:lnTo>
                        <a:pt x="570" y="120"/>
                      </a:lnTo>
                      <a:lnTo>
                        <a:pt x="584" y="130"/>
                      </a:lnTo>
                      <a:lnTo>
                        <a:pt x="602" y="136"/>
                      </a:lnTo>
                      <a:lnTo>
                        <a:pt x="620" y="138"/>
                      </a:lnTo>
                      <a:lnTo>
                        <a:pt x="620" y="138"/>
                      </a:lnTo>
                      <a:lnTo>
                        <a:pt x="638" y="136"/>
                      </a:lnTo>
                      <a:lnTo>
                        <a:pt x="654" y="130"/>
                      </a:lnTo>
                      <a:lnTo>
                        <a:pt x="668" y="120"/>
                      </a:lnTo>
                      <a:lnTo>
                        <a:pt x="682" y="108"/>
                      </a:lnTo>
                      <a:lnTo>
                        <a:pt x="682" y="108"/>
                      </a:lnTo>
                      <a:lnTo>
                        <a:pt x="694" y="120"/>
                      </a:lnTo>
                      <a:lnTo>
                        <a:pt x="708" y="130"/>
                      </a:lnTo>
                      <a:lnTo>
                        <a:pt x="726" y="136"/>
                      </a:lnTo>
                      <a:lnTo>
                        <a:pt x="744" y="138"/>
                      </a:lnTo>
                      <a:lnTo>
                        <a:pt x="744" y="138"/>
                      </a:lnTo>
                      <a:lnTo>
                        <a:pt x="746" y="138"/>
                      </a:lnTo>
                      <a:lnTo>
                        <a:pt x="562" y="626"/>
                      </a:lnTo>
                      <a:lnTo>
                        <a:pt x="562" y="626"/>
                      </a:lnTo>
                      <a:lnTo>
                        <a:pt x="560" y="638"/>
                      </a:lnTo>
                      <a:lnTo>
                        <a:pt x="536" y="1124"/>
                      </a:lnTo>
                      <a:lnTo>
                        <a:pt x="536" y="1124"/>
                      </a:lnTo>
                      <a:lnTo>
                        <a:pt x="538" y="1132"/>
                      </a:lnTo>
                      <a:lnTo>
                        <a:pt x="540" y="1140"/>
                      </a:lnTo>
                      <a:lnTo>
                        <a:pt x="542" y="1148"/>
                      </a:lnTo>
                      <a:lnTo>
                        <a:pt x="548" y="1156"/>
                      </a:lnTo>
                      <a:lnTo>
                        <a:pt x="554" y="1162"/>
                      </a:lnTo>
                      <a:lnTo>
                        <a:pt x="560" y="1168"/>
                      </a:lnTo>
                      <a:lnTo>
                        <a:pt x="568" y="1170"/>
                      </a:lnTo>
                      <a:lnTo>
                        <a:pt x="576" y="1172"/>
                      </a:lnTo>
                      <a:lnTo>
                        <a:pt x="576" y="1172"/>
                      </a:lnTo>
                      <a:lnTo>
                        <a:pt x="578" y="1172"/>
                      </a:lnTo>
                      <a:lnTo>
                        <a:pt x="578" y="1172"/>
                      </a:lnTo>
                      <a:lnTo>
                        <a:pt x="586" y="1172"/>
                      </a:lnTo>
                      <a:lnTo>
                        <a:pt x="594" y="1168"/>
                      </a:lnTo>
                      <a:lnTo>
                        <a:pt x="600" y="1164"/>
                      </a:lnTo>
                      <a:lnTo>
                        <a:pt x="606" y="1158"/>
                      </a:lnTo>
                      <a:lnTo>
                        <a:pt x="612" y="1152"/>
                      </a:lnTo>
                      <a:lnTo>
                        <a:pt x="616" y="1144"/>
                      </a:lnTo>
                      <a:lnTo>
                        <a:pt x="618" y="1136"/>
                      </a:lnTo>
                      <a:lnTo>
                        <a:pt x="620" y="1128"/>
                      </a:lnTo>
                      <a:lnTo>
                        <a:pt x="642" y="652"/>
                      </a:lnTo>
                      <a:lnTo>
                        <a:pt x="864" y="58"/>
                      </a:lnTo>
                      <a:lnTo>
                        <a:pt x="864" y="58"/>
                      </a:lnTo>
                      <a:lnTo>
                        <a:pt x="866" y="50"/>
                      </a:lnTo>
                      <a:lnTo>
                        <a:pt x="868" y="42"/>
                      </a:lnTo>
                      <a:lnTo>
                        <a:pt x="866" y="34"/>
                      </a:lnTo>
                      <a:lnTo>
                        <a:pt x="864" y="26"/>
                      </a:lnTo>
                      <a:lnTo>
                        <a:pt x="860" y="18"/>
                      </a:lnTo>
                      <a:lnTo>
                        <a:pt x="854" y="12"/>
                      </a:lnTo>
                      <a:lnTo>
                        <a:pt x="848" y="6"/>
                      </a:lnTo>
                      <a:lnTo>
                        <a:pt x="840" y="4"/>
                      </a:lnTo>
                      <a:lnTo>
                        <a:pt x="840" y="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70" name="Rectangle 69"/>
            <p:cNvSpPr/>
            <p:nvPr/>
          </p:nvSpPr>
          <p:spPr>
            <a:xfrm>
              <a:off x="8489173" y="4512128"/>
              <a:ext cx="654827" cy="1508760"/>
            </a:xfrm>
            <a:prstGeom prst="rect">
              <a:avLst/>
            </a:prstGeom>
            <a:solidFill>
              <a:schemeClr val="accent6"/>
            </a:solidFill>
          </p:spPr>
          <p:txBody>
            <a:bodyPr lIns="137160" tIns="91440" bIns="91440">
              <a:noAutofit/>
            </a:bodyPr>
            <a:lstStyle/>
            <a:p>
              <a:pPr marL="171450" indent="-171450">
                <a:lnSpc>
                  <a:spcPct val="90000"/>
                </a:lnSpc>
                <a:spcBef>
                  <a:spcPts val="0"/>
                </a:spcBef>
                <a:spcAft>
                  <a:spcPts val="0"/>
                </a:spcAft>
                <a:buFont typeface="Arial" panose="020B0604020202020204" pitchFamily="34" charset="0"/>
                <a:buChar char="•"/>
              </a:pPr>
              <a:endParaRPr lang="en-US" sz="850" dirty="0">
                <a:latin typeface="+mn-lt"/>
              </a:endParaRPr>
            </a:p>
          </p:txBody>
        </p:sp>
        <p:grpSp>
          <p:nvGrpSpPr>
            <p:cNvPr id="71" name="Group 70"/>
            <p:cNvGrpSpPr/>
            <p:nvPr/>
          </p:nvGrpSpPr>
          <p:grpSpPr>
            <a:xfrm>
              <a:off x="8658228" y="5118829"/>
              <a:ext cx="316716" cy="295359"/>
              <a:chOff x="4928216" y="2780480"/>
              <a:chExt cx="745374" cy="695113"/>
            </a:xfrm>
            <a:solidFill>
              <a:schemeClr val="tx2"/>
            </a:solidFill>
          </p:grpSpPr>
          <p:sp>
            <p:nvSpPr>
              <p:cNvPr id="72" name="Freeform 174"/>
              <p:cNvSpPr>
                <a:spLocks/>
              </p:cNvSpPr>
              <p:nvPr/>
            </p:nvSpPr>
            <p:spPr bwMode="auto">
              <a:xfrm>
                <a:off x="5073207" y="2780480"/>
                <a:ext cx="600383" cy="530913"/>
              </a:xfrm>
              <a:custGeom>
                <a:avLst/>
                <a:gdLst>
                  <a:gd name="T0" fmla="*/ 944 w 2646"/>
                  <a:gd name="T1" fmla="*/ 2616 h 2618"/>
                  <a:gd name="T2" fmla="*/ 875 w 2646"/>
                  <a:gd name="T3" fmla="*/ 2598 h 2618"/>
                  <a:gd name="T4" fmla="*/ 812 w 2646"/>
                  <a:gd name="T5" fmla="*/ 2562 h 2618"/>
                  <a:gd name="T6" fmla="*/ 82 w 2646"/>
                  <a:gd name="T7" fmla="*/ 1836 h 2618"/>
                  <a:gd name="T8" fmla="*/ 36 w 2646"/>
                  <a:gd name="T9" fmla="*/ 1776 h 2618"/>
                  <a:gd name="T10" fmla="*/ 9 w 2646"/>
                  <a:gd name="T11" fmla="*/ 1709 h 2618"/>
                  <a:gd name="T12" fmla="*/ 0 w 2646"/>
                  <a:gd name="T13" fmla="*/ 1638 h 2618"/>
                  <a:gd name="T14" fmla="*/ 9 w 2646"/>
                  <a:gd name="T15" fmla="*/ 1567 h 2618"/>
                  <a:gd name="T16" fmla="*/ 36 w 2646"/>
                  <a:gd name="T17" fmla="*/ 1500 h 2618"/>
                  <a:gd name="T18" fmla="*/ 82 w 2646"/>
                  <a:gd name="T19" fmla="*/ 1440 h 2618"/>
                  <a:gd name="T20" fmla="*/ 141 w 2646"/>
                  <a:gd name="T21" fmla="*/ 1395 h 2618"/>
                  <a:gd name="T22" fmla="*/ 208 w 2646"/>
                  <a:gd name="T23" fmla="*/ 1368 h 2618"/>
                  <a:gd name="T24" fmla="*/ 279 w 2646"/>
                  <a:gd name="T25" fmla="*/ 1359 h 2618"/>
                  <a:gd name="T26" fmla="*/ 351 w 2646"/>
                  <a:gd name="T27" fmla="*/ 1368 h 2618"/>
                  <a:gd name="T28" fmla="*/ 417 w 2646"/>
                  <a:gd name="T29" fmla="*/ 1395 h 2618"/>
                  <a:gd name="T30" fmla="*/ 477 w 2646"/>
                  <a:gd name="T31" fmla="*/ 1440 h 2618"/>
                  <a:gd name="T32" fmla="*/ 2134 w 2646"/>
                  <a:gd name="T33" fmla="*/ 124 h 2618"/>
                  <a:gd name="T34" fmla="*/ 2185 w 2646"/>
                  <a:gd name="T35" fmla="*/ 68 h 2618"/>
                  <a:gd name="T36" fmla="*/ 2246 w 2646"/>
                  <a:gd name="T37" fmla="*/ 28 h 2618"/>
                  <a:gd name="T38" fmla="*/ 2313 w 2646"/>
                  <a:gd name="T39" fmla="*/ 6 h 2618"/>
                  <a:gd name="T40" fmla="*/ 2385 w 2646"/>
                  <a:gd name="T41" fmla="*/ 0 h 2618"/>
                  <a:gd name="T42" fmla="*/ 2455 w 2646"/>
                  <a:gd name="T43" fmla="*/ 14 h 2618"/>
                  <a:gd name="T44" fmla="*/ 2523 w 2646"/>
                  <a:gd name="T45" fmla="*/ 47 h 2618"/>
                  <a:gd name="T46" fmla="*/ 2579 w 2646"/>
                  <a:gd name="T47" fmla="*/ 97 h 2618"/>
                  <a:gd name="T48" fmla="*/ 2619 w 2646"/>
                  <a:gd name="T49" fmla="*/ 158 h 2618"/>
                  <a:gd name="T50" fmla="*/ 2641 w 2646"/>
                  <a:gd name="T51" fmla="*/ 226 h 2618"/>
                  <a:gd name="T52" fmla="*/ 2646 w 2646"/>
                  <a:gd name="T53" fmla="*/ 297 h 2618"/>
                  <a:gd name="T54" fmla="*/ 2632 w 2646"/>
                  <a:gd name="T55" fmla="*/ 368 h 2618"/>
                  <a:gd name="T56" fmla="*/ 2599 w 2646"/>
                  <a:gd name="T57" fmla="*/ 435 h 2618"/>
                  <a:gd name="T58" fmla="*/ 1191 w 2646"/>
                  <a:gd name="T59" fmla="*/ 2523 h 2618"/>
                  <a:gd name="T60" fmla="*/ 1139 w 2646"/>
                  <a:gd name="T61" fmla="*/ 2570 h 2618"/>
                  <a:gd name="T62" fmla="*/ 1077 w 2646"/>
                  <a:gd name="T63" fmla="*/ 2601 h 2618"/>
                  <a:gd name="T64" fmla="*/ 1008 w 2646"/>
                  <a:gd name="T65" fmla="*/ 2617 h 2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46" h="2618">
                    <a:moveTo>
                      <a:pt x="980" y="2618"/>
                    </a:moveTo>
                    <a:lnTo>
                      <a:pt x="944" y="2616"/>
                    </a:lnTo>
                    <a:lnTo>
                      <a:pt x="909" y="2609"/>
                    </a:lnTo>
                    <a:lnTo>
                      <a:pt x="875" y="2598"/>
                    </a:lnTo>
                    <a:lnTo>
                      <a:pt x="841" y="2582"/>
                    </a:lnTo>
                    <a:lnTo>
                      <a:pt x="812" y="2562"/>
                    </a:lnTo>
                    <a:lnTo>
                      <a:pt x="783" y="2537"/>
                    </a:lnTo>
                    <a:lnTo>
                      <a:pt x="82" y="1836"/>
                    </a:lnTo>
                    <a:lnTo>
                      <a:pt x="57" y="1807"/>
                    </a:lnTo>
                    <a:lnTo>
                      <a:pt x="36" y="1776"/>
                    </a:lnTo>
                    <a:lnTo>
                      <a:pt x="20" y="1743"/>
                    </a:lnTo>
                    <a:lnTo>
                      <a:pt x="9" y="1709"/>
                    </a:lnTo>
                    <a:lnTo>
                      <a:pt x="2" y="1673"/>
                    </a:lnTo>
                    <a:lnTo>
                      <a:pt x="0" y="1638"/>
                    </a:lnTo>
                    <a:lnTo>
                      <a:pt x="2" y="1603"/>
                    </a:lnTo>
                    <a:lnTo>
                      <a:pt x="9" y="1567"/>
                    </a:lnTo>
                    <a:lnTo>
                      <a:pt x="20" y="1533"/>
                    </a:lnTo>
                    <a:lnTo>
                      <a:pt x="36" y="1500"/>
                    </a:lnTo>
                    <a:lnTo>
                      <a:pt x="57" y="1469"/>
                    </a:lnTo>
                    <a:lnTo>
                      <a:pt x="82" y="1440"/>
                    </a:lnTo>
                    <a:lnTo>
                      <a:pt x="110" y="1416"/>
                    </a:lnTo>
                    <a:lnTo>
                      <a:pt x="141" y="1395"/>
                    </a:lnTo>
                    <a:lnTo>
                      <a:pt x="174" y="1379"/>
                    </a:lnTo>
                    <a:lnTo>
                      <a:pt x="208" y="1368"/>
                    </a:lnTo>
                    <a:lnTo>
                      <a:pt x="244" y="1361"/>
                    </a:lnTo>
                    <a:lnTo>
                      <a:pt x="279" y="1359"/>
                    </a:lnTo>
                    <a:lnTo>
                      <a:pt x="315" y="1361"/>
                    </a:lnTo>
                    <a:lnTo>
                      <a:pt x="351" y="1368"/>
                    </a:lnTo>
                    <a:lnTo>
                      <a:pt x="385" y="1379"/>
                    </a:lnTo>
                    <a:lnTo>
                      <a:pt x="417" y="1395"/>
                    </a:lnTo>
                    <a:lnTo>
                      <a:pt x="448" y="1416"/>
                    </a:lnTo>
                    <a:lnTo>
                      <a:pt x="477" y="1440"/>
                    </a:lnTo>
                    <a:lnTo>
                      <a:pt x="939" y="1902"/>
                    </a:lnTo>
                    <a:lnTo>
                      <a:pt x="2134" y="124"/>
                    </a:lnTo>
                    <a:lnTo>
                      <a:pt x="2158" y="93"/>
                    </a:lnTo>
                    <a:lnTo>
                      <a:pt x="2185" y="68"/>
                    </a:lnTo>
                    <a:lnTo>
                      <a:pt x="2214" y="46"/>
                    </a:lnTo>
                    <a:lnTo>
                      <a:pt x="2246" y="28"/>
                    </a:lnTo>
                    <a:lnTo>
                      <a:pt x="2279" y="14"/>
                    </a:lnTo>
                    <a:lnTo>
                      <a:pt x="2313" y="6"/>
                    </a:lnTo>
                    <a:lnTo>
                      <a:pt x="2348" y="1"/>
                    </a:lnTo>
                    <a:lnTo>
                      <a:pt x="2385" y="0"/>
                    </a:lnTo>
                    <a:lnTo>
                      <a:pt x="2420" y="6"/>
                    </a:lnTo>
                    <a:lnTo>
                      <a:pt x="2455" y="14"/>
                    </a:lnTo>
                    <a:lnTo>
                      <a:pt x="2489" y="29"/>
                    </a:lnTo>
                    <a:lnTo>
                      <a:pt x="2523" y="47"/>
                    </a:lnTo>
                    <a:lnTo>
                      <a:pt x="2553" y="71"/>
                    </a:lnTo>
                    <a:lnTo>
                      <a:pt x="2579" y="97"/>
                    </a:lnTo>
                    <a:lnTo>
                      <a:pt x="2601" y="126"/>
                    </a:lnTo>
                    <a:lnTo>
                      <a:pt x="2619" y="158"/>
                    </a:lnTo>
                    <a:lnTo>
                      <a:pt x="2632" y="192"/>
                    </a:lnTo>
                    <a:lnTo>
                      <a:pt x="2641" y="226"/>
                    </a:lnTo>
                    <a:lnTo>
                      <a:pt x="2646" y="261"/>
                    </a:lnTo>
                    <a:lnTo>
                      <a:pt x="2646" y="297"/>
                    </a:lnTo>
                    <a:lnTo>
                      <a:pt x="2641" y="333"/>
                    </a:lnTo>
                    <a:lnTo>
                      <a:pt x="2632" y="368"/>
                    </a:lnTo>
                    <a:lnTo>
                      <a:pt x="2618" y="402"/>
                    </a:lnTo>
                    <a:lnTo>
                      <a:pt x="2599" y="435"/>
                    </a:lnTo>
                    <a:lnTo>
                      <a:pt x="1213" y="2495"/>
                    </a:lnTo>
                    <a:lnTo>
                      <a:pt x="1191" y="2523"/>
                    </a:lnTo>
                    <a:lnTo>
                      <a:pt x="1167" y="2549"/>
                    </a:lnTo>
                    <a:lnTo>
                      <a:pt x="1139" y="2570"/>
                    </a:lnTo>
                    <a:lnTo>
                      <a:pt x="1109" y="2587"/>
                    </a:lnTo>
                    <a:lnTo>
                      <a:pt x="1077" y="2601"/>
                    </a:lnTo>
                    <a:lnTo>
                      <a:pt x="1043" y="2612"/>
                    </a:lnTo>
                    <a:lnTo>
                      <a:pt x="1008" y="2617"/>
                    </a:lnTo>
                    <a:lnTo>
                      <a:pt x="980" y="261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175"/>
              <p:cNvSpPr>
                <a:spLocks/>
              </p:cNvSpPr>
              <p:nvPr/>
            </p:nvSpPr>
            <p:spPr bwMode="auto">
              <a:xfrm>
                <a:off x="4928216" y="2871702"/>
                <a:ext cx="675942" cy="603891"/>
              </a:xfrm>
              <a:custGeom>
                <a:avLst/>
                <a:gdLst>
                  <a:gd name="T0" fmla="*/ 2607 w 2980"/>
                  <a:gd name="T1" fmla="*/ 2421 h 2980"/>
                  <a:gd name="T2" fmla="*/ 2597 w 2980"/>
                  <a:gd name="T3" fmla="*/ 2486 h 2980"/>
                  <a:gd name="T4" fmla="*/ 2563 w 2980"/>
                  <a:gd name="T5" fmla="*/ 2541 h 2980"/>
                  <a:gd name="T6" fmla="*/ 2515 w 2980"/>
                  <a:gd name="T7" fmla="*/ 2582 h 2980"/>
                  <a:gd name="T8" fmla="*/ 2455 w 2980"/>
                  <a:gd name="T9" fmla="*/ 2604 h 2980"/>
                  <a:gd name="T10" fmla="*/ 558 w 2980"/>
                  <a:gd name="T11" fmla="*/ 2607 h 2980"/>
                  <a:gd name="T12" fmla="*/ 493 w 2980"/>
                  <a:gd name="T13" fmla="*/ 2596 h 2980"/>
                  <a:gd name="T14" fmla="*/ 438 w 2980"/>
                  <a:gd name="T15" fmla="*/ 2564 h 2980"/>
                  <a:gd name="T16" fmla="*/ 398 w 2980"/>
                  <a:gd name="T17" fmla="*/ 2515 h 2980"/>
                  <a:gd name="T18" fmla="*/ 375 w 2980"/>
                  <a:gd name="T19" fmla="*/ 2455 h 2980"/>
                  <a:gd name="T20" fmla="*/ 372 w 2980"/>
                  <a:gd name="T21" fmla="*/ 558 h 2980"/>
                  <a:gd name="T22" fmla="*/ 384 w 2980"/>
                  <a:gd name="T23" fmla="*/ 494 h 2980"/>
                  <a:gd name="T24" fmla="*/ 416 w 2980"/>
                  <a:gd name="T25" fmla="*/ 438 h 2980"/>
                  <a:gd name="T26" fmla="*/ 464 w 2980"/>
                  <a:gd name="T27" fmla="*/ 398 h 2980"/>
                  <a:gd name="T28" fmla="*/ 525 w 2980"/>
                  <a:gd name="T29" fmla="*/ 375 h 2980"/>
                  <a:gd name="T30" fmla="*/ 1855 w 2980"/>
                  <a:gd name="T31" fmla="*/ 372 h 2980"/>
                  <a:gd name="T32" fmla="*/ 558 w 2980"/>
                  <a:gd name="T33" fmla="*/ 0 h 2980"/>
                  <a:gd name="T34" fmla="*/ 438 w 2980"/>
                  <a:gd name="T35" fmla="*/ 13 h 2980"/>
                  <a:gd name="T36" fmla="*/ 328 w 2980"/>
                  <a:gd name="T37" fmla="*/ 49 h 2980"/>
                  <a:gd name="T38" fmla="*/ 229 w 2980"/>
                  <a:gd name="T39" fmla="*/ 108 h 2980"/>
                  <a:gd name="T40" fmla="*/ 143 w 2980"/>
                  <a:gd name="T41" fmla="*/ 184 h 2980"/>
                  <a:gd name="T42" fmla="*/ 76 w 2980"/>
                  <a:gd name="T43" fmla="*/ 277 h 2980"/>
                  <a:gd name="T44" fmla="*/ 28 w 2980"/>
                  <a:gd name="T45" fmla="*/ 382 h 2980"/>
                  <a:gd name="T46" fmla="*/ 3 w 2980"/>
                  <a:gd name="T47" fmla="*/ 497 h 2980"/>
                  <a:gd name="T48" fmla="*/ 0 w 2980"/>
                  <a:gd name="T49" fmla="*/ 2421 h 2980"/>
                  <a:gd name="T50" fmla="*/ 13 w 2980"/>
                  <a:gd name="T51" fmla="*/ 2540 h 2980"/>
                  <a:gd name="T52" fmla="*/ 49 w 2980"/>
                  <a:gd name="T53" fmla="*/ 2652 h 2980"/>
                  <a:gd name="T54" fmla="*/ 108 w 2980"/>
                  <a:gd name="T55" fmla="*/ 2751 h 2980"/>
                  <a:gd name="T56" fmla="*/ 184 w 2980"/>
                  <a:gd name="T57" fmla="*/ 2835 h 2980"/>
                  <a:gd name="T58" fmla="*/ 277 w 2980"/>
                  <a:gd name="T59" fmla="*/ 2903 h 2980"/>
                  <a:gd name="T60" fmla="*/ 382 w 2980"/>
                  <a:gd name="T61" fmla="*/ 2951 h 2980"/>
                  <a:gd name="T62" fmla="*/ 497 w 2980"/>
                  <a:gd name="T63" fmla="*/ 2977 h 2980"/>
                  <a:gd name="T64" fmla="*/ 2421 w 2980"/>
                  <a:gd name="T65" fmla="*/ 2980 h 2980"/>
                  <a:gd name="T66" fmla="*/ 2541 w 2980"/>
                  <a:gd name="T67" fmla="*/ 2967 h 2980"/>
                  <a:gd name="T68" fmla="*/ 2652 w 2980"/>
                  <a:gd name="T69" fmla="*/ 2929 h 2980"/>
                  <a:gd name="T70" fmla="*/ 2752 w 2980"/>
                  <a:gd name="T71" fmla="*/ 2872 h 2980"/>
                  <a:gd name="T72" fmla="*/ 2836 w 2980"/>
                  <a:gd name="T73" fmla="*/ 2795 h 2980"/>
                  <a:gd name="T74" fmla="*/ 2903 w 2980"/>
                  <a:gd name="T75" fmla="*/ 2703 h 2980"/>
                  <a:gd name="T76" fmla="*/ 2952 w 2980"/>
                  <a:gd name="T77" fmla="*/ 2597 h 2980"/>
                  <a:gd name="T78" fmla="*/ 2977 w 2980"/>
                  <a:gd name="T79" fmla="*/ 2482 h 2980"/>
                  <a:gd name="T80" fmla="*/ 2980 w 2980"/>
                  <a:gd name="T81" fmla="*/ 1036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80" h="2980">
                    <a:moveTo>
                      <a:pt x="2607" y="1594"/>
                    </a:moveTo>
                    <a:lnTo>
                      <a:pt x="2607" y="2421"/>
                    </a:lnTo>
                    <a:lnTo>
                      <a:pt x="2605" y="2455"/>
                    </a:lnTo>
                    <a:lnTo>
                      <a:pt x="2597" y="2486"/>
                    </a:lnTo>
                    <a:lnTo>
                      <a:pt x="2583" y="2515"/>
                    </a:lnTo>
                    <a:lnTo>
                      <a:pt x="2563" y="2541"/>
                    </a:lnTo>
                    <a:lnTo>
                      <a:pt x="2541" y="2564"/>
                    </a:lnTo>
                    <a:lnTo>
                      <a:pt x="2515" y="2582"/>
                    </a:lnTo>
                    <a:lnTo>
                      <a:pt x="2486" y="2596"/>
                    </a:lnTo>
                    <a:lnTo>
                      <a:pt x="2455" y="2604"/>
                    </a:lnTo>
                    <a:lnTo>
                      <a:pt x="2421" y="2607"/>
                    </a:lnTo>
                    <a:lnTo>
                      <a:pt x="558" y="2607"/>
                    </a:lnTo>
                    <a:lnTo>
                      <a:pt x="525" y="2604"/>
                    </a:lnTo>
                    <a:lnTo>
                      <a:pt x="493" y="2596"/>
                    </a:lnTo>
                    <a:lnTo>
                      <a:pt x="464" y="2582"/>
                    </a:lnTo>
                    <a:lnTo>
                      <a:pt x="438" y="2564"/>
                    </a:lnTo>
                    <a:lnTo>
                      <a:pt x="416" y="2541"/>
                    </a:lnTo>
                    <a:lnTo>
                      <a:pt x="398" y="2515"/>
                    </a:lnTo>
                    <a:lnTo>
                      <a:pt x="384" y="2486"/>
                    </a:lnTo>
                    <a:lnTo>
                      <a:pt x="375" y="2455"/>
                    </a:lnTo>
                    <a:lnTo>
                      <a:pt x="372" y="2421"/>
                    </a:lnTo>
                    <a:lnTo>
                      <a:pt x="372" y="558"/>
                    </a:lnTo>
                    <a:lnTo>
                      <a:pt x="375" y="525"/>
                    </a:lnTo>
                    <a:lnTo>
                      <a:pt x="384" y="494"/>
                    </a:lnTo>
                    <a:lnTo>
                      <a:pt x="398" y="464"/>
                    </a:lnTo>
                    <a:lnTo>
                      <a:pt x="416" y="438"/>
                    </a:lnTo>
                    <a:lnTo>
                      <a:pt x="438" y="416"/>
                    </a:lnTo>
                    <a:lnTo>
                      <a:pt x="464" y="398"/>
                    </a:lnTo>
                    <a:lnTo>
                      <a:pt x="493" y="384"/>
                    </a:lnTo>
                    <a:lnTo>
                      <a:pt x="525" y="375"/>
                    </a:lnTo>
                    <a:lnTo>
                      <a:pt x="558" y="372"/>
                    </a:lnTo>
                    <a:lnTo>
                      <a:pt x="1855" y="372"/>
                    </a:lnTo>
                    <a:lnTo>
                      <a:pt x="2104" y="0"/>
                    </a:lnTo>
                    <a:lnTo>
                      <a:pt x="558" y="0"/>
                    </a:lnTo>
                    <a:lnTo>
                      <a:pt x="497" y="3"/>
                    </a:lnTo>
                    <a:lnTo>
                      <a:pt x="438" y="13"/>
                    </a:lnTo>
                    <a:lnTo>
                      <a:pt x="382" y="28"/>
                    </a:lnTo>
                    <a:lnTo>
                      <a:pt x="328" y="49"/>
                    </a:lnTo>
                    <a:lnTo>
                      <a:pt x="277" y="76"/>
                    </a:lnTo>
                    <a:lnTo>
                      <a:pt x="229" y="108"/>
                    </a:lnTo>
                    <a:lnTo>
                      <a:pt x="184" y="143"/>
                    </a:lnTo>
                    <a:lnTo>
                      <a:pt x="143" y="184"/>
                    </a:lnTo>
                    <a:lnTo>
                      <a:pt x="108" y="229"/>
                    </a:lnTo>
                    <a:lnTo>
                      <a:pt x="76" y="277"/>
                    </a:lnTo>
                    <a:lnTo>
                      <a:pt x="49" y="328"/>
                    </a:lnTo>
                    <a:lnTo>
                      <a:pt x="28" y="382"/>
                    </a:lnTo>
                    <a:lnTo>
                      <a:pt x="13" y="438"/>
                    </a:lnTo>
                    <a:lnTo>
                      <a:pt x="3" y="497"/>
                    </a:lnTo>
                    <a:lnTo>
                      <a:pt x="0" y="558"/>
                    </a:lnTo>
                    <a:lnTo>
                      <a:pt x="0" y="2421"/>
                    </a:lnTo>
                    <a:lnTo>
                      <a:pt x="3" y="2482"/>
                    </a:lnTo>
                    <a:lnTo>
                      <a:pt x="13" y="2540"/>
                    </a:lnTo>
                    <a:lnTo>
                      <a:pt x="28" y="2597"/>
                    </a:lnTo>
                    <a:lnTo>
                      <a:pt x="49" y="2652"/>
                    </a:lnTo>
                    <a:lnTo>
                      <a:pt x="76" y="2703"/>
                    </a:lnTo>
                    <a:lnTo>
                      <a:pt x="108" y="2751"/>
                    </a:lnTo>
                    <a:lnTo>
                      <a:pt x="143" y="2795"/>
                    </a:lnTo>
                    <a:lnTo>
                      <a:pt x="184" y="2835"/>
                    </a:lnTo>
                    <a:lnTo>
                      <a:pt x="229" y="2872"/>
                    </a:lnTo>
                    <a:lnTo>
                      <a:pt x="277" y="2903"/>
                    </a:lnTo>
                    <a:lnTo>
                      <a:pt x="328" y="2929"/>
                    </a:lnTo>
                    <a:lnTo>
                      <a:pt x="382" y="2951"/>
                    </a:lnTo>
                    <a:lnTo>
                      <a:pt x="438" y="2967"/>
                    </a:lnTo>
                    <a:lnTo>
                      <a:pt x="497" y="2977"/>
                    </a:lnTo>
                    <a:lnTo>
                      <a:pt x="558" y="2980"/>
                    </a:lnTo>
                    <a:lnTo>
                      <a:pt x="2421" y="2980"/>
                    </a:lnTo>
                    <a:lnTo>
                      <a:pt x="2482" y="2977"/>
                    </a:lnTo>
                    <a:lnTo>
                      <a:pt x="2541" y="2967"/>
                    </a:lnTo>
                    <a:lnTo>
                      <a:pt x="2598" y="2951"/>
                    </a:lnTo>
                    <a:lnTo>
                      <a:pt x="2652" y="2929"/>
                    </a:lnTo>
                    <a:lnTo>
                      <a:pt x="2703" y="2903"/>
                    </a:lnTo>
                    <a:lnTo>
                      <a:pt x="2752" y="2872"/>
                    </a:lnTo>
                    <a:lnTo>
                      <a:pt x="2795" y="2835"/>
                    </a:lnTo>
                    <a:lnTo>
                      <a:pt x="2836" y="2795"/>
                    </a:lnTo>
                    <a:lnTo>
                      <a:pt x="2872" y="2751"/>
                    </a:lnTo>
                    <a:lnTo>
                      <a:pt x="2903" y="2703"/>
                    </a:lnTo>
                    <a:lnTo>
                      <a:pt x="2930" y="2652"/>
                    </a:lnTo>
                    <a:lnTo>
                      <a:pt x="2952" y="2597"/>
                    </a:lnTo>
                    <a:lnTo>
                      <a:pt x="2968" y="2540"/>
                    </a:lnTo>
                    <a:lnTo>
                      <a:pt x="2977" y="2482"/>
                    </a:lnTo>
                    <a:lnTo>
                      <a:pt x="2980" y="2421"/>
                    </a:lnTo>
                    <a:lnTo>
                      <a:pt x="2980" y="1036"/>
                    </a:lnTo>
                    <a:lnTo>
                      <a:pt x="2607" y="159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426317781"/>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94" y="119743"/>
            <a:ext cx="8572500" cy="332399"/>
          </a:xfrm>
        </p:spPr>
        <p:txBody>
          <a:bodyPr/>
          <a:lstStyle/>
          <a:p>
            <a:r>
              <a:rPr lang="en-US" sz="2400" dirty="0" smtClean="0"/>
              <a:t>Introduction</a:t>
            </a:r>
            <a:endParaRPr lang="en-US" sz="2400" dirty="0"/>
          </a:p>
        </p:txBody>
      </p:sp>
      <p:sp>
        <p:nvSpPr>
          <p:cNvPr id="12" name="Rectangle 11"/>
          <p:cNvSpPr/>
          <p:nvPr/>
        </p:nvSpPr>
        <p:spPr bwMode="auto">
          <a:xfrm>
            <a:off x="4157619" y="649352"/>
            <a:ext cx="4413614" cy="3726693"/>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wrap="none" anchor="ctr"/>
          <a:lstStyle/>
          <a:p>
            <a:pPr eaLnBrk="0" hangingPunct="0">
              <a:defRPr/>
            </a:pPr>
            <a:endParaRPr lang="en-US" sz="1000" b="1" dirty="0">
              <a:latin typeface="+mn-lt"/>
            </a:endParaRPr>
          </a:p>
        </p:txBody>
      </p:sp>
      <p:grpSp>
        <p:nvGrpSpPr>
          <p:cNvPr id="75" name="Group 74"/>
          <p:cNvGrpSpPr/>
          <p:nvPr/>
        </p:nvGrpSpPr>
        <p:grpSpPr>
          <a:xfrm>
            <a:off x="181662" y="649352"/>
            <a:ext cx="3860402" cy="3726693"/>
            <a:chOff x="459213" y="676863"/>
            <a:chExt cx="3198900" cy="3609549"/>
          </a:xfrm>
        </p:grpSpPr>
        <p:sp>
          <p:nvSpPr>
            <p:cNvPr id="76" name="Rounded Rectangle 75"/>
            <p:cNvSpPr/>
            <p:nvPr/>
          </p:nvSpPr>
          <p:spPr>
            <a:xfrm>
              <a:off x="459213" y="676863"/>
              <a:ext cx="3198900" cy="3609549"/>
            </a:xfrm>
            <a:prstGeom prst="roundRect">
              <a:avLst>
                <a:gd name="adj" fmla="val 0"/>
              </a:avLst>
            </a:prstGeom>
            <a:ln>
              <a:noFill/>
            </a:ln>
          </p:spPr>
          <p:style>
            <a:lnRef idx="1">
              <a:schemeClr val="dk1"/>
            </a:lnRef>
            <a:fillRef idx="2">
              <a:schemeClr val="dk1"/>
            </a:fillRef>
            <a:effectRef idx="1">
              <a:schemeClr val="dk1"/>
            </a:effectRef>
            <a:fontRef idx="minor">
              <a:schemeClr val="dk1"/>
            </a:fontRef>
          </p:style>
          <p:txBody>
            <a:bodyPr wrap="square" rtlCol="0" anchor="t">
              <a:normAutofit/>
            </a:bodyPr>
            <a:lstStyle/>
            <a:p>
              <a:pPr algn="ctr">
                <a:lnSpc>
                  <a:spcPct val="90000"/>
                </a:lnSpc>
                <a:spcBef>
                  <a:spcPts val="100"/>
                </a:spcBef>
                <a:spcAft>
                  <a:spcPts val="100"/>
                </a:spcAft>
              </a:pPr>
              <a:endParaRPr lang="en-US" sz="2000" dirty="0" smtClean="0">
                <a:solidFill>
                  <a:srgbClr val="FFFFFF"/>
                </a:solidFill>
                <a:latin typeface="+mn-lt"/>
              </a:endParaRPr>
            </a:p>
          </p:txBody>
        </p:sp>
        <p:sp>
          <p:nvSpPr>
            <p:cNvPr id="77" name="Rektangel 38"/>
            <p:cNvSpPr/>
            <p:nvPr/>
          </p:nvSpPr>
          <p:spPr bwMode="auto">
            <a:xfrm>
              <a:off x="526828" y="883092"/>
              <a:ext cx="3014010" cy="320073"/>
            </a:xfrm>
            <a:prstGeom prst="rect">
              <a:avLst/>
            </a:prstGeom>
            <a:ln>
              <a:noFill/>
            </a:ln>
          </p:spPr>
          <p:style>
            <a:lnRef idx="1">
              <a:schemeClr val="accent2"/>
            </a:lnRef>
            <a:fillRef idx="3">
              <a:schemeClr val="accent2"/>
            </a:fillRef>
            <a:effectRef idx="2">
              <a:schemeClr val="accent2"/>
            </a:effectRef>
            <a:fontRef idx="minor">
              <a:schemeClr val="lt1"/>
            </a:fontRef>
          </p:style>
          <p:txBody>
            <a:bodyPr wrap="square" anchor="ctr">
              <a:noAutofit/>
            </a:bodyPr>
            <a:lstStyle/>
            <a:p>
              <a:pPr fontAlgn="auto">
                <a:spcBef>
                  <a:spcPts val="0"/>
                </a:spcBef>
                <a:spcAft>
                  <a:spcPts val="0"/>
                </a:spcAft>
                <a:defRPr/>
              </a:pPr>
              <a:r>
                <a:rPr lang="da-DK" sz="1400" b="1" kern="0" noProof="1" smtClean="0">
                  <a:solidFill>
                    <a:srgbClr val="FFFFFF"/>
                  </a:solidFill>
                  <a:latin typeface="+mn-lt"/>
                  <a:ea typeface="ＭＳ Ｐゴシック" pitchFamily="-97" charset="-128"/>
                  <a:cs typeface="Arial" charset="0"/>
                </a:rPr>
                <a:t>What is Selenium Framework</a:t>
              </a:r>
              <a:endParaRPr lang="da-DK" b="1" kern="0" dirty="0">
                <a:solidFill>
                  <a:srgbClr val="FFFFFF"/>
                </a:solidFill>
                <a:latin typeface="+mn-lt"/>
                <a:ea typeface="ＭＳ Ｐゴシック" pitchFamily="-97" charset="-128"/>
              </a:endParaRPr>
            </a:p>
          </p:txBody>
        </p:sp>
        <p:sp>
          <p:nvSpPr>
            <p:cNvPr id="78" name="Rektangel 38"/>
            <p:cNvSpPr/>
            <p:nvPr/>
          </p:nvSpPr>
          <p:spPr bwMode="auto">
            <a:xfrm>
              <a:off x="526828" y="2578446"/>
              <a:ext cx="3014010" cy="320073"/>
            </a:xfrm>
            <a:prstGeom prst="rect">
              <a:avLst/>
            </a:prstGeom>
            <a:ln>
              <a:noFill/>
            </a:ln>
          </p:spPr>
          <p:style>
            <a:lnRef idx="1">
              <a:schemeClr val="accent1"/>
            </a:lnRef>
            <a:fillRef idx="3">
              <a:schemeClr val="accent1"/>
            </a:fillRef>
            <a:effectRef idx="2">
              <a:schemeClr val="accent1"/>
            </a:effectRef>
            <a:fontRef idx="minor">
              <a:schemeClr val="lt1"/>
            </a:fontRef>
          </p:style>
          <p:txBody>
            <a:bodyPr wrap="square" anchor="ctr">
              <a:noAutofit/>
            </a:bodyPr>
            <a:lstStyle/>
            <a:p>
              <a:pPr fontAlgn="auto">
                <a:spcBef>
                  <a:spcPts val="0"/>
                </a:spcBef>
                <a:spcAft>
                  <a:spcPts val="0"/>
                </a:spcAft>
                <a:defRPr/>
              </a:pPr>
              <a:r>
                <a:rPr lang="da-DK" sz="1400" b="1" kern="0" noProof="1" smtClean="0">
                  <a:solidFill>
                    <a:srgbClr val="FFFFFF"/>
                  </a:solidFill>
                  <a:latin typeface="+mn-lt"/>
                  <a:ea typeface="ＭＳ Ｐゴシック" pitchFamily="-97" charset="-128"/>
                  <a:cs typeface="Arial" charset="0"/>
                </a:rPr>
                <a:t>Why Selnium Framework</a:t>
              </a:r>
              <a:endParaRPr lang="da-DK" kern="0" dirty="0">
                <a:solidFill>
                  <a:srgbClr val="FFFFFF"/>
                </a:solidFill>
                <a:latin typeface="+mn-lt"/>
                <a:ea typeface="ＭＳ Ｐゴシック" pitchFamily="-97" charset="-128"/>
              </a:endParaRPr>
            </a:p>
          </p:txBody>
        </p:sp>
        <p:sp>
          <p:nvSpPr>
            <p:cNvPr id="79" name="Rektangel 38"/>
            <p:cNvSpPr/>
            <p:nvPr/>
          </p:nvSpPr>
          <p:spPr bwMode="auto">
            <a:xfrm>
              <a:off x="526827" y="1248390"/>
              <a:ext cx="2954252" cy="1262532"/>
            </a:xfrm>
            <a:prstGeom prst="roundRect">
              <a:avLst>
                <a:gd name="adj" fmla="val 0"/>
              </a:avLst>
            </a:prstGeom>
            <a:noFill/>
          </p:spPr>
          <p:txBody>
            <a:bodyPr wrap="square">
              <a:noAutofit/>
            </a:bodyPr>
            <a:lstStyle/>
            <a:p>
              <a:pPr marL="171450" indent="-171450" fontAlgn="auto">
                <a:spcBef>
                  <a:spcPts val="0"/>
                </a:spcBef>
                <a:spcAft>
                  <a:spcPts val="0"/>
                </a:spcAft>
                <a:buFont typeface="Arial" panose="020B0604020202020204" pitchFamily="34" charset="0"/>
                <a:buChar char="•"/>
                <a:defRPr/>
              </a:pPr>
              <a:r>
                <a:rPr lang="en-US" sz="1050" kern="0" dirty="0" smtClean="0">
                  <a:solidFill>
                    <a:srgbClr val="444444"/>
                  </a:solidFill>
                  <a:latin typeface="+mn-lt"/>
                  <a:ea typeface="ＭＳ Ｐゴシック" pitchFamily="-97" charset="-128"/>
                  <a:cs typeface="Arial" charset="0"/>
                </a:rPr>
                <a:t>A </a:t>
              </a:r>
              <a:r>
                <a:rPr lang="en-US" sz="1050" kern="0" dirty="0">
                  <a:solidFill>
                    <a:srgbClr val="444444"/>
                  </a:solidFill>
                  <a:latin typeface="+mn-lt"/>
                  <a:ea typeface="ＭＳ Ｐゴシック" pitchFamily="-97" charset="-128"/>
                  <a:cs typeface="Arial" charset="0"/>
                </a:rPr>
                <a:t>hybrid framework for selenium based automation.  </a:t>
              </a:r>
              <a:endParaRPr lang="en-US" sz="1050" kern="0" dirty="0" smtClean="0">
                <a:solidFill>
                  <a:srgbClr val="444444"/>
                </a:solidFill>
                <a:latin typeface="+mn-lt"/>
                <a:ea typeface="ＭＳ Ｐゴシック" pitchFamily="-97" charset="-128"/>
                <a:cs typeface="Arial" charset="0"/>
              </a:endParaRPr>
            </a:p>
            <a:p>
              <a:pPr marL="171450" indent="-171450" fontAlgn="auto">
                <a:spcBef>
                  <a:spcPts val="0"/>
                </a:spcBef>
                <a:spcAft>
                  <a:spcPts val="0"/>
                </a:spcAft>
                <a:buFont typeface="Arial" panose="020B0604020202020204" pitchFamily="34" charset="0"/>
                <a:buChar char="•"/>
                <a:defRPr/>
              </a:pPr>
              <a:endParaRPr lang="en-US" sz="1050" kern="0" dirty="0">
                <a:solidFill>
                  <a:srgbClr val="444444"/>
                </a:solidFill>
                <a:latin typeface="+mn-lt"/>
                <a:ea typeface="ＭＳ Ｐゴシック" pitchFamily="-97" charset="-128"/>
                <a:cs typeface="Arial" charset="0"/>
              </a:endParaRPr>
            </a:p>
            <a:p>
              <a:pPr marL="171450" indent="-171450" fontAlgn="auto">
                <a:spcBef>
                  <a:spcPts val="0"/>
                </a:spcBef>
                <a:spcAft>
                  <a:spcPts val="0"/>
                </a:spcAft>
                <a:buFont typeface="Arial" panose="020B0604020202020204" pitchFamily="34" charset="0"/>
                <a:buChar char="•"/>
                <a:defRPr/>
              </a:pPr>
              <a:r>
                <a:rPr lang="en-US" sz="1050" kern="0" dirty="0" smtClean="0">
                  <a:solidFill>
                    <a:srgbClr val="444444"/>
                  </a:solidFill>
                  <a:latin typeface="+mn-lt"/>
                  <a:ea typeface="ＭＳ Ｐゴシック" pitchFamily="-97" charset="-128"/>
                  <a:cs typeface="Arial" charset="0"/>
                </a:rPr>
                <a:t>This </a:t>
              </a:r>
              <a:r>
                <a:rPr lang="en-US" sz="1050" kern="0" dirty="0">
                  <a:solidFill>
                    <a:srgbClr val="444444"/>
                  </a:solidFill>
                  <a:latin typeface="+mn-lt"/>
                  <a:ea typeface="ＭＳ Ｐゴシック" pitchFamily="-97" charset="-128"/>
                  <a:cs typeface="Arial" charset="0"/>
                </a:rPr>
                <a:t>framework comes with various features to Batch run, to provide test data from excel files, to generate screenshots, to generate reports in html and excel formats and to validate expected result with actual result</a:t>
              </a:r>
              <a:endParaRPr lang="en-US" sz="1050" kern="0" dirty="0" smtClean="0">
                <a:solidFill>
                  <a:srgbClr val="444444"/>
                </a:solidFill>
                <a:latin typeface="+mn-lt"/>
                <a:ea typeface="ＭＳ Ｐゴシック" pitchFamily="-97" charset="-128"/>
                <a:cs typeface="Arial" charset="0"/>
              </a:endParaRPr>
            </a:p>
            <a:p>
              <a:pPr fontAlgn="auto">
                <a:spcBef>
                  <a:spcPts val="0"/>
                </a:spcBef>
                <a:spcAft>
                  <a:spcPts val="0"/>
                </a:spcAft>
                <a:defRPr/>
              </a:pPr>
              <a:endParaRPr lang="en-US" sz="1200" kern="0" dirty="0" smtClean="0">
                <a:solidFill>
                  <a:srgbClr val="444444"/>
                </a:solidFill>
                <a:latin typeface="+mn-lt"/>
                <a:ea typeface="ＭＳ Ｐゴシック" pitchFamily="-97" charset="-128"/>
                <a:cs typeface="Arial" charset="0"/>
              </a:endParaRPr>
            </a:p>
            <a:p>
              <a:pPr fontAlgn="auto">
                <a:spcBef>
                  <a:spcPts val="0"/>
                </a:spcBef>
                <a:spcAft>
                  <a:spcPts val="0"/>
                </a:spcAft>
                <a:defRPr/>
              </a:pPr>
              <a:endParaRPr lang="en-US" sz="1200" b="1" kern="0" dirty="0">
                <a:solidFill>
                  <a:srgbClr val="444444"/>
                </a:solidFill>
                <a:latin typeface="+mn-lt"/>
                <a:ea typeface="ＭＳ Ｐゴシック" pitchFamily="-97" charset="-128"/>
                <a:cs typeface="Arial" charset="0"/>
              </a:endParaRPr>
            </a:p>
          </p:txBody>
        </p:sp>
        <p:sp>
          <p:nvSpPr>
            <p:cNvPr id="80" name="Rektangel 38"/>
            <p:cNvSpPr/>
            <p:nvPr/>
          </p:nvSpPr>
          <p:spPr bwMode="auto">
            <a:xfrm>
              <a:off x="526828" y="2943743"/>
              <a:ext cx="2954251" cy="1304185"/>
            </a:xfrm>
            <a:prstGeom prst="roundRect">
              <a:avLst>
                <a:gd name="adj" fmla="val 0"/>
              </a:avLst>
            </a:prstGeom>
            <a:noFill/>
          </p:spPr>
          <p:txBody>
            <a:bodyPr wrap="square">
              <a:noAutofit/>
            </a:bodyPr>
            <a:lstStyle/>
            <a:p>
              <a:pPr marL="171450" indent="-171450" fontAlgn="auto">
                <a:spcBef>
                  <a:spcPts val="0"/>
                </a:spcBef>
                <a:spcAft>
                  <a:spcPts val="0"/>
                </a:spcAft>
                <a:buFont typeface="Arial" panose="020B0604020202020204" pitchFamily="34" charset="0"/>
                <a:buChar char="•"/>
                <a:defRPr/>
              </a:pPr>
              <a:r>
                <a:rPr lang="en-US" sz="1050" kern="0" dirty="0">
                  <a:solidFill>
                    <a:srgbClr val="444444"/>
                  </a:solidFill>
                  <a:ea typeface="ＭＳ Ｐゴシック" pitchFamily="-97" charset="-128"/>
                  <a:cs typeface="Arial" charset="0"/>
                </a:rPr>
                <a:t>Ease of use</a:t>
              </a:r>
            </a:p>
            <a:p>
              <a:pPr marL="171450" indent="-171450" fontAlgn="auto">
                <a:spcBef>
                  <a:spcPts val="0"/>
                </a:spcBef>
                <a:spcAft>
                  <a:spcPts val="0"/>
                </a:spcAft>
                <a:buFont typeface="Arial" panose="020B0604020202020204" pitchFamily="34" charset="0"/>
                <a:buChar char="•"/>
                <a:defRPr/>
              </a:pPr>
              <a:r>
                <a:rPr lang="en-US" sz="1050" kern="0" dirty="0" smtClean="0">
                  <a:solidFill>
                    <a:srgbClr val="444444"/>
                  </a:solidFill>
                  <a:latin typeface="+mn-lt"/>
                  <a:ea typeface="ＭＳ Ｐゴシック" pitchFamily="-97" charset="-128"/>
                  <a:cs typeface="Arial" charset="0"/>
                </a:rPr>
                <a:t>Better reporting with screen capture</a:t>
              </a:r>
            </a:p>
            <a:p>
              <a:pPr marL="171450" indent="-171450" fontAlgn="auto">
                <a:spcBef>
                  <a:spcPts val="0"/>
                </a:spcBef>
                <a:spcAft>
                  <a:spcPts val="0"/>
                </a:spcAft>
                <a:buFont typeface="Arial" panose="020B0604020202020204" pitchFamily="34" charset="0"/>
                <a:buChar char="•"/>
                <a:defRPr/>
              </a:pPr>
              <a:r>
                <a:rPr lang="en-US" sz="1050" kern="0" dirty="0" smtClean="0">
                  <a:solidFill>
                    <a:srgbClr val="444444"/>
                  </a:solidFill>
                  <a:latin typeface="+mn-lt"/>
                  <a:ea typeface="ＭＳ Ｐゴシック" pitchFamily="-97" charset="-128"/>
                  <a:cs typeface="Arial" charset="0"/>
                </a:rPr>
                <a:t>Maintainable object repository</a:t>
              </a:r>
            </a:p>
            <a:p>
              <a:pPr marL="171450" indent="-171450" fontAlgn="auto">
                <a:spcBef>
                  <a:spcPts val="0"/>
                </a:spcBef>
                <a:spcAft>
                  <a:spcPts val="0"/>
                </a:spcAft>
                <a:buFont typeface="Arial" panose="020B0604020202020204" pitchFamily="34" charset="0"/>
                <a:buChar char="•"/>
                <a:defRPr/>
              </a:pPr>
              <a:r>
                <a:rPr lang="en-US" sz="1050" kern="0" dirty="0" smtClean="0">
                  <a:solidFill>
                    <a:srgbClr val="444444"/>
                  </a:solidFill>
                  <a:latin typeface="+mn-lt"/>
                  <a:ea typeface="ＭＳ Ｐゴシック" pitchFamily="-97" charset="-128"/>
                  <a:cs typeface="Arial" charset="0"/>
                </a:rPr>
                <a:t>Customized validation</a:t>
              </a:r>
            </a:p>
            <a:p>
              <a:pPr marL="171450" indent="-171450" fontAlgn="auto">
                <a:spcBef>
                  <a:spcPts val="0"/>
                </a:spcBef>
                <a:spcAft>
                  <a:spcPts val="0"/>
                </a:spcAft>
                <a:buFont typeface="Arial" panose="020B0604020202020204" pitchFamily="34" charset="0"/>
                <a:buChar char="•"/>
                <a:defRPr/>
              </a:pPr>
              <a:r>
                <a:rPr lang="en-US" sz="1050" kern="0" dirty="0" smtClean="0">
                  <a:solidFill>
                    <a:srgbClr val="444444"/>
                  </a:solidFill>
                  <a:latin typeface="+mn-lt"/>
                  <a:ea typeface="ＭＳ Ｐゴシック" pitchFamily="-97" charset="-128"/>
                  <a:cs typeface="Arial" charset="0"/>
                </a:rPr>
                <a:t>Better Test Data management</a:t>
              </a:r>
            </a:p>
            <a:p>
              <a:pPr marL="171450" indent="-171450" fontAlgn="auto">
                <a:spcBef>
                  <a:spcPts val="0"/>
                </a:spcBef>
                <a:spcAft>
                  <a:spcPts val="0"/>
                </a:spcAft>
                <a:buFont typeface="Arial" panose="020B0604020202020204" pitchFamily="34" charset="0"/>
                <a:buChar char="•"/>
                <a:defRPr/>
              </a:pPr>
              <a:endParaRPr lang="en-US" sz="1050" kern="0" dirty="0" smtClean="0">
                <a:solidFill>
                  <a:srgbClr val="444444"/>
                </a:solidFill>
                <a:latin typeface="+mn-lt"/>
                <a:ea typeface="ＭＳ Ｐゴシック" pitchFamily="-97" charset="-128"/>
                <a:cs typeface="Arial" charset="0"/>
              </a:endParaRPr>
            </a:p>
            <a:p>
              <a:pPr marL="171450" indent="-171450" fontAlgn="auto">
                <a:spcBef>
                  <a:spcPts val="0"/>
                </a:spcBef>
                <a:spcAft>
                  <a:spcPts val="0"/>
                </a:spcAft>
                <a:buFont typeface="Arial" panose="020B0604020202020204" pitchFamily="34" charset="0"/>
                <a:buChar char="•"/>
                <a:defRPr/>
              </a:pPr>
              <a:endParaRPr lang="en-US" sz="1050" kern="0" dirty="0">
                <a:solidFill>
                  <a:srgbClr val="444444"/>
                </a:solidFill>
                <a:latin typeface="+mn-lt"/>
                <a:ea typeface="ＭＳ Ｐゴシック" pitchFamily="-97" charset="-128"/>
                <a:cs typeface="Arial" charset="0"/>
              </a:endParaRPr>
            </a:p>
            <a:p>
              <a:pPr marL="171450" indent="-171450" fontAlgn="auto">
                <a:spcBef>
                  <a:spcPts val="0"/>
                </a:spcBef>
                <a:spcAft>
                  <a:spcPts val="0"/>
                </a:spcAft>
                <a:buFont typeface="Arial" panose="020B0604020202020204" pitchFamily="34" charset="0"/>
                <a:buChar char="•"/>
                <a:defRPr/>
              </a:pPr>
              <a:endParaRPr lang="en-US" sz="1050" kern="0" dirty="0" smtClean="0">
                <a:solidFill>
                  <a:srgbClr val="444444"/>
                </a:solidFill>
                <a:latin typeface="+mn-lt"/>
                <a:ea typeface="ＭＳ Ｐゴシック" pitchFamily="-97" charset="-128"/>
                <a:cs typeface="Arial" charset="0"/>
              </a:endParaRPr>
            </a:p>
            <a:p>
              <a:pPr fontAlgn="auto">
                <a:spcBef>
                  <a:spcPts val="0"/>
                </a:spcBef>
                <a:spcAft>
                  <a:spcPts val="0"/>
                </a:spcAft>
                <a:defRPr/>
              </a:pPr>
              <a:endParaRPr lang="en-US" sz="1200" kern="0" dirty="0" smtClean="0">
                <a:solidFill>
                  <a:srgbClr val="444444"/>
                </a:solidFill>
                <a:latin typeface="+mn-lt"/>
                <a:ea typeface="ＭＳ Ｐゴシック" pitchFamily="-97" charset="-128"/>
                <a:cs typeface="Arial" charset="0"/>
              </a:endParaRPr>
            </a:p>
          </p:txBody>
        </p:sp>
      </p:gr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897" y="862274"/>
            <a:ext cx="1351058" cy="1351058"/>
          </a:xfrm>
          <a:prstGeom prst="rect">
            <a:avLst/>
          </a:prstGeom>
        </p:spPr>
      </p:pic>
      <p:sp>
        <p:nvSpPr>
          <p:cNvPr id="54" name="Rektangel 38"/>
          <p:cNvSpPr/>
          <p:nvPr/>
        </p:nvSpPr>
        <p:spPr bwMode="auto">
          <a:xfrm>
            <a:off x="4378059" y="2596528"/>
            <a:ext cx="3862830" cy="330461"/>
          </a:xfrm>
          <a:prstGeom prst="rect">
            <a:avLst/>
          </a:prstGeom>
          <a:solidFill>
            <a:srgbClr val="7030A0"/>
          </a:solidFill>
          <a:ln>
            <a:noFill/>
          </a:ln>
        </p:spPr>
        <p:style>
          <a:lnRef idx="1">
            <a:schemeClr val="accent1"/>
          </a:lnRef>
          <a:fillRef idx="3">
            <a:schemeClr val="accent1"/>
          </a:fillRef>
          <a:effectRef idx="2">
            <a:schemeClr val="accent1"/>
          </a:effectRef>
          <a:fontRef idx="minor">
            <a:schemeClr val="lt1"/>
          </a:fontRef>
        </p:style>
        <p:txBody>
          <a:bodyPr wrap="square" anchor="ctr">
            <a:noAutofit/>
          </a:bodyPr>
          <a:lstStyle/>
          <a:p>
            <a:pPr fontAlgn="auto">
              <a:spcBef>
                <a:spcPts val="0"/>
              </a:spcBef>
              <a:spcAft>
                <a:spcPts val="0"/>
              </a:spcAft>
              <a:defRPr/>
            </a:pPr>
            <a:r>
              <a:rPr lang="da-DK" sz="1400" b="1" kern="0" noProof="1" smtClean="0">
                <a:solidFill>
                  <a:srgbClr val="FFFFFF"/>
                </a:solidFill>
                <a:latin typeface="+mn-lt"/>
                <a:ea typeface="ＭＳ Ｐゴシック" pitchFamily="-97" charset="-128"/>
                <a:cs typeface="Arial" charset="0"/>
              </a:rPr>
              <a:t>Intended Audience</a:t>
            </a:r>
            <a:endParaRPr lang="da-DK" kern="0" dirty="0">
              <a:solidFill>
                <a:srgbClr val="FFFFFF"/>
              </a:solidFill>
              <a:latin typeface="+mn-lt"/>
              <a:ea typeface="ＭＳ Ｐゴシック" pitchFamily="-97" charset="-128"/>
            </a:endParaRPr>
          </a:p>
        </p:txBody>
      </p:sp>
      <p:sp>
        <p:nvSpPr>
          <p:cNvPr id="55" name="Rektangel 38"/>
          <p:cNvSpPr/>
          <p:nvPr/>
        </p:nvSpPr>
        <p:spPr bwMode="auto">
          <a:xfrm>
            <a:off x="4450176" y="3022135"/>
            <a:ext cx="3565162" cy="1346511"/>
          </a:xfrm>
          <a:prstGeom prst="roundRect">
            <a:avLst>
              <a:gd name="adj" fmla="val 0"/>
            </a:avLst>
          </a:prstGeom>
          <a:noFill/>
        </p:spPr>
        <p:txBody>
          <a:bodyPr wrap="square">
            <a:noAutofit/>
          </a:bodyPr>
          <a:lstStyle/>
          <a:p>
            <a:pPr marL="171450" indent="-171450" fontAlgn="auto">
              <a:spcBef>
                <a:spcPts val="0"/>
              </a:spcBef>
              <a:spcAft>
                <a:spcPts val="0"/>
              </a:spcAft>
              <a:buFont typeface="Arial" panose="020B0604020202020204" pitchFamily="34" charset="0"/>
              <a:buChar char="•"/>
              <a:defRPr/>
            </a:pPr>
            <a:r>
              <a:rPr lang="en-US" sz="1050" kern="0" dirty="0">
                <a:solidFill>
                  <a:srgbClr val="444444"/>
                </a:solidFill>
                <a:latin typeface="+mn-lt"/>
                <a:ea typeface="ＭＳ Ｐゴシック" pitchFamily="-97" charset="-128"/>
                <a:cs typeface="Arial" charset="0"/>
              </a:rPr>
              <a:t>Who works on selenium based automation testing and want to jump start the automation with test data, batch run, and reporting capabilities</a:t>
            </a:r>
            <a:endParaRPr lang="en-US" sz="1050" kern="0" dirty="0" smtClean="0">
              <a:solidFill>
                <a:srgbClr val="444444"/>
              </a:solidFill>
              <a:latin typeface="+mn-lt"/>
              <a:ea typeface="ＭＳ Ｐゴシック" pitchFamily="-97" charset="-128"/>
              <a:cs typeface="Arial" charset="0"/>
            </a:endParaRPr>
          </a:p>
          <a:p>
            <a:pPr fontAlgn="auto">
              <a:spcBef>
                <a:spcPts val="0"/>
              </a:spcBef>
              <a:spcAft>
                <a:spcPts val="0"/>
              </a:spcAft>
              <a:defRPr/>
            </a:pPr>
            <a:endParaRPr lang="en-US" sz="1200" kern="0" dirty="0" smtClean="0">
              <a:solidFill>
                <a:srgbClr val="444444"/>
              </a:solidFill>
              <a:latin typeface="+mn-lt"/>
              <a:ea typeface="ＭＳ Ｐゴシック" pitchFamily="-97" charset="-128"/>
              <a:cs typeface="Arial" charset="0"/>
            </a:endParaRPr>
          </a:p>
        </p:txBody>
      </p:sp>
    </p:spTree>
    <p:extLst>
      <p:ext uri="{BB962C8B-B14F-4D97-AF65-F5344CB8AC3E}">
        <p14:creationId xmlns:p14="http://schemas.microsoft.com/office/powerpoint/2010/main" val="1775802875"/>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196171"/>
            <a:ext cx="8248650" cy="332399"/>
          </a:xfrm>
        </p:spPr>
        <p:txBody>
          <a:bodyPr/>
          <a:lstStyle/>
          <a:p>
            <a:r>
              <a:rPr lang="en-US" sz="2400" dirty="0" smtClean="0"/>
              <a:t>Components</a:t>
            </a:r>
            <a:endParaRPr lang="en-US" sz="2400" dirty="0"/>
          </a:p>
        </p:txBody>
      </p:sp>
      <p:grpSp>
        <p:nvGrpSpPr>
          <p:cNvPr id="12" name="Group 11"/>
          <p:cNvGrpSpPr/>
          <p:nvPr/>
        </p:nvGrpSpPr>
        <p:grpSpPr>
          <a:xfrm>
            <a:off x="842648" y="701077"/>
            <a:ext cx="7233774" cy="3865812"/>
            <a:chOff x="842648" y="1677403"/>
            <a:chExt cx="7233774" cy="4125330"/>
          </a:xfrm>
        </p:grpSpPr>
        <p:sp>
          <p:nvSpPr>
            <p:cNvPr id="4" name="Rounded Rectangle 3"/>
            <p:cNvSpPr/>
            <p:nvPr/>
          </p:nvSpPr>
          <p:spPr>
            <a:xfrm>
              <a:off x="842648" y="1677403"/>
              <a:ext cx="2498863" cy="4107309"/>
            </a:xfrm>
            <a:prstGeom prst="roundRect">
              <a:avLst>
                <a:gd name="adj" fmla="val 4377"/>
              </a:avLst>
            </a:prstGeom>
            <a:ln/>
          </p:spPr>
          <p:style>
            <a:lnRef idx="1">
              <a:schemeClr val="accent2"/>
            </a:lnRef>
            <a:fillRef idx="3">
              <a:schemeClr val="accent2"/>
            </a:fillRef>
            <a:effectRef idx="2">
              <a:schemeClr val="accent2"/>
            </a:effectRef>
            <a:fontRef idx="minor">
              <a:schemeClr val="lt1"/>
            </a:fontRef>
          </p:style>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5" name="Pentagon 4"/>
            <p:cNvSpPr/>
            <p:nvPr/>
          </p:nvSpPr>
          <p:spPr>
            <a:xfrm>
              <a:off x="3589868" y="1695425"/>
              <a:ext cx="4486554" cy="4107308"/>
            </a:xfrm>
            <a:prstGeom prst="homePlate">
              <a:avLst>
                <a:gd name="adj" fmla="val 19526"/>
              </a:avLst>
            </a:prstGeom>
            <a:ln/>
          </p:spPr>
          <p:style>
            <a:lnRef idx="1">
              <a:schemeClr val="accent1"/>
            </a:lnRef>
            <a:fillRef idx="3">
              <a:schemeClr val="accent1"/>
            </a:fillRef>
            <a:effectRef idx="2">
              <a:schemeClr val="accent1"/>
            </a:effectRef>
            <a:fontRef idx="minor">
              <a:schemeClr val="lt1"/>
            </a:fontRef>
          </p:style>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9" name="Rectangle 8"/>
            <p:cNvSpPr/>
            <p:nvPr/>
          </p:nvSpPr>
          <p:spPr>
            <a:xfrm>
              <a:off x="842648" y="1695425"/>
              <a:ext cx="1951560" cy="295594"/>
            </a:xfrm>
            <a:prstGeom prst="rect">
              <a:avLst/>
            </a:prstGeom>
          </p:spPr>
          <p:txBody>
            <a:bodyPr wrap="none">
              <a:spAutoFit/>
            </a:bodyPr>
            <a:lstStyle/>
            <a:p>
              <a:r>
                <a:rPr lang="en-US" sz="1200" b="1" dirty="0" smtClean="0">
                  <a:solidFill>
                    <a:schemeClr val="tx2"/>
                  </a:solidFill>
                  <a:latin typeface="+mn-lt"/>
                </a:rPr>
                <a:t>Framework components</a:t>
              </a:r>
              <a:endParaRPr lang="en-US" sz="1200" b="1" dirty="0">
                <a:solidFill>
                  <a:schemeClr val="tx2"/>
                </a:solidFill>
                <a:latin typeface="+mn-lt"/>
              </a:endParaRPr>
            </a:p>
          </p:txBody>
        </p:sp>
        <p:sp>
          <p:nvSpPr>
            <p:cNvPr id="11" name="Rectangle 10"/>
            <p:cNvSpPr/>
            <p:nvPr/>
          </p:nvSpPr>
          <p:spPr>
            <a:xfrm>
              <a:off x="948831" y="2010866"/>
              <a:ext cx="3205480" cy="2482992"/>
            </a:xfrm>
            <a:prstGeom prst="rect">
              <a:avLst/>
            </a:prstGeom>
          </p:spPr>
          <p:txBody>
            <a:bodyPr wrap="square">
              <a:spAutoFit/>
            </a:bodyPr>
            <a:lstStyle/>
            <a:p>
              <a:pPr marL="177800" indent="-177800">
                <a:lnSpc>
                  <a:spcPct val="90000"/>
                </a:lnSpc>
                <a:spcBef>
                  <a:spcPct val="30000"/>
                </a:spcBef>
                <a:buClr>
                  <a:schemeClr val="tx2"/>
                </a:buClr>
                <a:buFontTx/>
                <a:buChar char="•"/>
              </a:pPr>
              <a:r>
                <a:rPr lang="en-US" sz="1200" b="1" dirty="0" smtClean="0">
                  <a:solidFill>
                    <a:schemeClr val="tx2"/>
                  </a:solidFill>
                  <a:latin typeface="+mn-lt"/>
                </a:rPr>
                <a:t>Batch test runner</a:t>
              </a:r>
            </a:p>
            <a:p>
              <a:pPr marL="177800" indent="-177800">
                <a:lnSpc>
                  <a:spcPct val="90000"/>
                </a:lnSpc>
                <a:spcBef>
                  <a:spcPct val="30000"/>
                </a:spcBef>
                <a:buClr>
                  <a:schemeClr val="tx2"/>
                </a:buClr>
                <a:buFontTx/>
                <a:buChar char="•"/>
              </a:pPr>
              <a:r>
                <a:rPr lang="en-US" sz="1200" b="1" dirty="0" smtClean="0">
                  <a:solidFill>
                    <a:schemeClr val="tx2"/>
                  </a:solidFill>
                  <a:latin typeface="+mn-lt"/>
                </a:rPr>
                <a:t>Environment setup</a:t>
              </a:r>
            </a:p>
            <a:p>
              <a:pPr marL="177800" indent="-177800">
                <a:lnSpc>
                  <a:spcPct val="90000"/>
                </a:lnSpc>
                <a:spcBef>
                  <a:spcPct val="30000"/>
                </a:spcBef>
                <a:buClr>
                  <a:schemeClr val="tx2"/>
                </a:buClr>
                <a:buFontTx/>
                <a:buChar char="•"/>
              </a:pPr>
              <a:r>
                <a:rPr lang="en-US" sz="1200" b="1" dirty="0" smtClean="0">
                  <a:solidFill>
                    <a:schemeClr val="tx2"/>
                  </a:solidFill>
                  <a:latin typeface="+mn-lt"/>
                </a:rPr>
                <a:t>Data Driven support</a:t>
              </a:r>
            </a:p>
            <a:p>
              <a:pPr marL="177800" indent="-177800">
                <a:lnSpc>
                  <a:spcPct val="90000"/>
                </a:lnSpc>
                <a:spcBef>
                  <a:spcPct val="30000"/>
                </a:spcBef>
                <a:buClr>
                  <a:schemeClr val="tx2"/>
                </a:buClr>
                <a:buFontTx/>
                <a:buChar char="•"/>
              </a:pPr>
              <a:r>
                <a:rPr lang="en-US" sz="1200" b="1" dirty="0" smtClean="0">
                  <a:solidFill>
                    <a:schemeClr val="tx2"/>
                  </a:solidFill>
                  <a:latin typeface="+mn-lt"/>
                </a:rPr>
                <a:t>Object repository</a:t>
              </a:r>
            </a:p>
            <a:p>
              <a:pPr marL="177800" indent="-177800">
                <a:lnSpc>
                  <a:spcPct val="90000"/>
                </a:lnSpc>
                <a:spcBef>
                  <a:spcPct val="30000"/>
                </a:spcBef>
                <a:buClr>
                  <a:schemeClr val="tx2"/>
                </a:buClr>
                <a:buFontTx/>
                <a:buChar char="•"/>
              </a:pPr>
              <a:r>
                <a:rPr lang="en-US" sz="1200" b="1" dirty="0" smtClean="0">
                  <a:solidFill>
                    <a:schemeClr val="tx2"/>
                  </a:solidFill>
                  <a:latin typeface="+mn-lt"/>
                </a:rPr>
                <a:t>Validations</a:t>
              </a:r>
            </a:p>
            <a:p>
              <a:pPr marL="177800" indent="-177800">
                <a:lnSpc>
                  <a:spcPct val="90000"/>
                </a:lnSpc>
                <a:spcBef>
                  <a:spcPct val="30000"/>
                </a:spcBef>
                <a:buClr>
                  <a:schemeClr val="tx2"/>
                </a:buClr>
                <a:buFontTx/>
                <a:buChar char="•"/>
              </a:pPr>
              <a:r>
                <a:rPr lang="en-US" sz="1200" b="1" dirty="0" smtClean="0">
                  <a:solidFill>
                    <a:schemeClr val="tx2"/>
                  </a:solidFill>
                  <a:latin typeface="+mn-lt"/>
                </a:rPr>
                <a:t>Custom reporting</a:t>
              </a:r>
            </a:p>
            <a:p>
              <a:pPr marL="177800" indent="-177800">
                <a:lnSpc>
                  <a:spcPct val="90000"/>
                </a:lnSpc>
                <a:spcBef>
                  <a:spcPct val="30000"/>
                </a:spcBef>
                <a:buClr>
                  <a:schemeClr val="tx2"/>
                </a:buClr>
                <a:buFontTx/>
                <a:buChar char="•"/>
              </a:pPr>
              <a:r>
                <a:rPr lang="en-US" sz="1200" b="1" dirty="0" smtClean="0">
                  <a:solidFill>
                    <a:schemeClr val="tx2"/>
                  </a:solidFill>
                  <a:latin typeface="+mn-lt"/>
                </a:rPr>
                <a:t>Forms filling</a:t>
              </a:r>
            </a:p>
            <a:p>
              <a:pPr marL="177800" indent="-177800">
                <a:lnSpc>
                  <a:spcPct val="90000"/>
                </a:lnSpc>
                <a:spcBef>
                  <a:spcPct val="30000"/>
                </a:spcBef>
                <a:buClr>
                  <a:schemeClr val="tx2"/>
                </a:buClr>
                <a:buFontTx/>
                <a:buChar char="•"/>
              </a:pPr>
              <a:r>
                <a:rPr lang="en-US" sz="1200" b="1" dirty="0" smtClean="0">
                  <a:solidFill>
                    <a:schemeClr val="tx2"/>
                  </a:solidFill>
                  <a:latin typeface="+mn-lt"/>
                </a:rPr>
                <a:t>Web Tables handling</a:t>
              </a:r>
            </a:p>
            <a:p>
              <a:pPr marL="177800" indent="-177800">
                <a:lnSpc>
                  <a:spcPct val="90000"/>
                </a:lnSpc>
                <a:spcBef>
                  <a:spcPct val="30000"/>
                </a:spcBef>
                <a:buClr>
                  <a:schemeClr val="tx2"/>
                </a:buClr>
                <a:buFontTx/>
                <a:buChar char="•"/>
              </a:pPr>
              <a:r>
                <a:rPr lang="en-US" sz="1200" b="1" dirty="0" smtClean="0">
                  <a:solidFill>
                    <a:schemeClr val="tx2"/>
                  </a:solidFill>
                  <a:latin typeface="+mn-lt"/>
                </a:rPr>
                <a:t>Utilities</a:t>
              </a:r>
              <a:endParaRPr lang="en-US" sz="1200" b="1" dirty="0">
                <a:solidFill>
                  <a:schemeClr val="tx2"/>
                </a:solidFill>
                <a:latin typeface="+mn-lt"/>
              </a:endParaRPr>
            </a:p>
            <a:p>
              <a:pPr>
                <a:lnSpc>
                  <a:spcPct val="90000"/>
                </a:lnSpc>
                <a:spcBef>
                  <a:spcPct val="30000"/>
                </a:spcBef>
                <a:buClr>
                  <a:schemeClr val="tx2"/>
                </a:buClr>
              </a:pPr>
              <a:endParaRPr lang="en-US" sz="1600" dirty="0">
                <a:solidFill>
                  <a:schemeClr val="tx2"/>
                </a:solidFill>
                <a:latin typeface="+mn-lt"/>
              </a:endParaRPr>
            </a:p>
          </p:txBody>
        </p:sp>
      </p:grpSp>
      <p:sp>
        <p:nvSpPr>
          <p:cNvPr id="3" name="Rectangle 2"/>
          <p:cNvSpPr/>
          <p:nvPr/>
        </p:nvSpPr>
        <p:spPr>
          <a:xfrm>
            <a:off x="3815644" y="966107"/>
            <a:ext cx="3635023" cy="2031325"/>
          </a:xfrm>
          <a:prstGeom prst="rect">
            <a:avLst/>
          </a:prstGeom>
        </p:spPr>
        <p:txBody>
          <a:bodyPr wrap="square">
            <a:spAutoFit/>
          </a:bodyPr>
          <a:lstStyle/>
          <a:p>
            <a:pPr marL="171450" lvl="0" indent="-171450">
              <a:buFont typeface="Arial" panose="020B0604020202020204" pitchFamily="34" charset="0"/>
              <a:buChar char="•"/>
            </a:pPr>
            <a:r>
              <a:rPr lang="en-US" sz="1050" dirty="0" smtClean="0">
                <a:solidFill>
                  <a:schemeClr val="tx2"/>
                </a:solidFill>
                <a:latin typeface="+mn-lt"/>
              </a:rPr>
              <a:t>Test </a:t>
            </a:r>
            <a:r>
              <a:rPr lang="en-US" sz="1050" dirty="0">
                <a:solidFill>
                  <a:schemeClr val="tx2"/>
                </a:solidFill>
                <a:latin typeface="+mn-lt"/>
              </a:rPr>
              <a:t>Driver can select and run tests with Yes or No option from excel file in controller manner</a:t>
            </a:r>
          </a:p>
          <a:p>
            <a:pPr marL="171450" lvl="0" indent="-171450">
              <a:buFont typeface="Arial" panose="020B0604020202020204" pitchFamily="34" charset="0"/>
              <a:buChar char="•"/>
            </a:pPr>
            <a:r>
              <a:rPr lang="en-US" sz="1050" dirty="0" smtClean="0">
                <a:solidFill>
                  <a:schemeClr val="tx2"/>
                </a:solidFill>
                <a:latin typeface="+mn-lt"/>
              </a:rPr>
              <a:t>Test </a:t>
            </a:r>
            <a:r>
              <a:rPr lang="en-US" sz="1050" dirty="0">
                <a:solidFill>
                  <a:schemeClr val="tx2"/>
                </a:solidFill>
                <a:latin typeface="+mn-lt"/>
              </a:rPr>
              <a:t>Data Handler can load the Test Data for test cases from excel files</a:t>
            </a:r>
          </a:p>
          <a:p>
            <a:pPr marL="171450" lvl="0" indent="-171450">
              <a:buFont typeface="Arial" panose="020B0604020202020204" pitchFamily="34" charset="0"/>
              <a:buChar char="•"/>
            </a:pPr>
            <a:r>
              <a:rPr lang="en-US" sz="1050" dirty="0" smtClean="0">
                <a:solidFill>
                  <a:schemeClr val="tx2"/>
                </a:solidFill>
                <a:latin typeface="+mn-lt"/>
              </a:rPr>
              <a:t>Validator </a:t>
            </a:r>
            <a:r>
              <a:rPr lang="en-US" sz="1050" dirty="0">
                <a:solidFill>
                  <a:schemeClr val="tx2"/>
                </a:solidFill>
                <a:latin typeface="+mn-lt"/>
              </a:rPr>
              <a:t>can verify expected and actual values and can report to test result</a:t>
            </a:r>
          </a:p>
          <a:p>
            <a:pPr marL="171450" lvl="0" indent="-171450">
              <a:buFont typeface="Arial" panose="020B0604020202020204" pitchFamily="34" charset="0"/>
              <a:buChar char="•"/>
            </a:pPr>
            <a:r>
              <a:rPr lang="en-US" sz="1050" dirty="0" smtClean="0">
                <a:solidFill>
                  <a:schemeClr val="tx2"/>
                </a:solidFill>
                <a:latin typeface="+mn-lt"/>
              </a:rPr>
              <a:t>DB </a:t>
            </a:r>
            <a:r>
              <a:rPr lang="en-US" sz="1050" dirty="0">
                <a:solidFill>
                  <a:schemeClr val="tx2"/>
                </a:solidFill>
                <a:latin typeface="+mn-lt"/>
              </a:rPr>
              <a:t>Utility to verify if table or column existence and can execute </a:t>
            </a:r>
            <a:r>
              <a:rPr lang="en-US" sz="1050" dirty="0" err="1">
                <a:solidFill>
                  <a:schemeClr val="tx2"/>
                </a:solidFill>
                <a:latin typeface="+mn-lt"/>
              </a:rPr>
              <a:t>sql</a:t>
            </a:r>
            <a:r>
              <a:rPr lang="en-US" sz="1050" dirty="0">
                <a:solidFill>
                  <a:schemeClr val="tx2"/>
                </a:solidFill>
                <a:latin typeface="+mn-lt"/>
              </a:rPr>
              <a:t> query</a:t>
            </a:r>
          </a:p>
          <a:p>
            <a:pPr marL="171450" lvl="0" indent="-171450">
              <a:buFont typeface="Arial" panose="020B0604020202020204" pitchFamily="34" charset="0"/>
              <a:buChar char="•"/>
            </a:pPr>
            <a:r>
              <a:rPr lang="en-US" sz="1050" dirty="0" smtClean="0">
                <a:solidFill>
                  <a:schemeClr val="tx2"/>
                </a:solidFill>
                <a:latin typeface="+mn-lt"/>
              </a:rPr>
              <a:t>Report </a:t>
            </a:r>
            <a:r>
              <a:rPr lang="en-US" sz="1050" dirty="0">
                <a:solidFill>
                  <a:schemeClr val="tx2"/>
                </a:solidFill>
                <a:latin typeface="+mn-lt"/>
              </a:rPr>
              <a:t>Generator takes screenshots and generates </a:t>
            </a:r>
            <a:r>
              <a:rPr lang="en-US" sz="1050" dirty="0" smtClean="0">
                <a:solidFill>
                  <a:schemeClr val="tx2"/>
                </a:solidFill>
                <a:latin typeface="+mn-lt"/>
              </a:rPr>
              <a:t>test </a:t>
            </a:r>
            <a:r>
              <a:rPr lang="en-US" sz="1050" dirty="0">
                <a:solidFill>
                  <a:schemeClr val="tx2"/>
                </a:solidFill>
                <a:latin typeface="+mn-lt"/>
              </a:rPr>
              <a:t>result in Html and Excel </a:t>
            </a:r>
            <a:r>
              <a:rPr lang="en-US" sz="1050" dirty="0" smtClean="0">
                <a:solidFill>
                  <a:schemeClr val="tx2"/>
                </a:solidFill>
                <a:latin typeface="+mn-lt"/>
              </a:rPr>
              <a:t>formats</a:t>
            </a:r>
          </a:p>
          <a:p>
            <a:pPr marL="171450" lvl="0" indent="-171450">
              <a:buFont typeface="Arial" panose="020B0604020202020204" pitchFamily="34" charset="0"/>
              <a:buChar char="•"/>
            </a:pPr>
            <a:endParaRPr lang="en-US" sz="1050" dirty="0">
              <a:solidFill>
                <a:schemeClr val="tx2"/>
              </a:solidFill>
              <a:latin typeface="+mn-lt"/>
            </a:endParaRPr>
          </a:p>
          <a:p>
            <a:pPr marL="171450" lvl="0" indent="-171450">
              <a:buFont typeface="Arial" panose="020B0604020202020204" pitchFamily="34" charset="0"/>
              <a:buChar char="•"/>
            </a:pPr>
            <a:endParaRPr lang="en-US" sz="1050" dirty="0">
              <a:solidFill>
                <a:schemeClr val="tx2"/>
              </a:solidFill>
              <a:latin typeface="+mn-lt"/>
            </a:endParaRPr>
          </a:p>
        </p:txBody>
      </p:sp>
    </p:spTree>
    <p:extLst>
      <p:ext uri="{BB962C8B-B14F-4D97-AF65-F5344CB8AC3E}">
        <p14:creationId xmlns:p14="http://schemas.microsoft.com/office/powerpoint/2010/main" val="2246076265"/>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196171"/>
            <a:ext cx="8248650" cy="332399"/>
          </a:xfrm>
        </p:spPr>
        <p:txBody>
          <a:bodyPr/>
          <a:lstStyle/>
          <a:p>
            <a:r>
              <a:rPr lang="en-US" sz="2400" dirty="0" smtClean="0"/>
              <a:t>Components – Batch test runner</a:t>
            </a:r>
            <a:endParaRPr lang="en-US" sz="2400" dirty="0"/>
          </a:p>
        </p:txBody>
      </p:sp>
      <p:sp>
        <p:nvSpPr>
          <p:cNvPr id="17" name="TextBox 16"/>
          <p:cNvSpPr txBox="1"/>
          <p:nvPr/>
        </p:nvSpPr>
        <p:spPr>
          <a:xfrm>
            <a:off x="5657849" y="1330324"/>
            <a:ext cx="3188971" cy="1911292"/>
          </a:xfrm>
          <a:prstGeom prst="rect">
            <a:avLst/>
          </a:prstGeom>
          <a:noFill/>
        </p:spPr>
        <p:txBody>
          <a:bodyPr wrap="square" rtlCol="0">
            <a:spAutoFit/>
          </a:bodyPr>
          <a:lstStyle/>
          <a:p>
            <a:pPr>
              <a:lnSpc>
                <a:spcPct val="90000"/>
              </a:lnSpc>
              <a:spcBef>
                <a:spcPts val="600"/>
              </a:spcBef>
              <a:spcAft>
                <a:spcPts val="0"/>
              </a:spcAft>
              <a:buClr>
                <a:schemeClr val="bg1"/>
              </a:buClr>
            </a:pPr>
            <a:r>
              <a:rPr lang="en-US" sz="1400" dirty="0"/>
              <a:t>Yes – to run a test</a:t>
            </a:r>
            <a:endParaRPr lang="en-US" sz="1400" dirty="0" smtClean="0">
              <a:latin typeface="+mn-lt"/>
            </a:endParaRPr>
          </a:p>
          <a:p>
            <a:pPr>
              <a:lnSpc>
                <a:spcPct val="90000"/>
              </a:lnSpc>
              <a:spcBef>
                <a:spcPts val="600"/>
              </a:spcBef>
              <a:spcAft>
                <a:spcPts val="0"/>
              </a:spcAft>
              <a:buClr>
                <a:schemeClr val="bg1"/>
              </a:buClr>
            </a:pPr>
            <a:endParaRPr lang="en-US" sz="1400" dirty="0" smtClean="0">
              <a:latin typeface="+mn-lt"/>
            </a:endParaRPr>
          </a:p>
          <a:p>
            <a:pPr>
              <a:lnSpc>
                <a:spcPct val="90000"/>
              </a:lnSpc>
              <a:spcBef>
                <a:spcPts val="600"/>
              </a:spcBef>
              <a:spcAft>
                <a:spcPts val="0"/>
              </a:spcAft>
              <a:buClr>
                <a:schemeClr val="bg1"/>
              </a:buClr>
            </a:pPr>
            <a:r>
              <a:rPr lang="en-US" sz="1400" dirty="0" smtClean="0">
                <a:latin typeface="+mn-lt"/>
              </a:rPr>
              <a:t>Can drive execution from excel file</a:t>
            </a:r>
          </a:p>
          <a:p>
            <a:pPr>
              <a:lnSpc>
                <a:spcPct val="90000"/>
              </a:lnSpc>
              <a:spcBef>
                <a:spcPts val="600"/>
              </a:spcBef>
              <a:spcAft>
                <a:spcPts val="0"/>
              </a:spcAft>
              <a:buClr>
                <a:schemeClr val="bg1"/>
              </a:buClr>
            </a:pPr>
            <a:r>
              <a:rPr lang="en-US" sz="1400" dirty="0" smtClean="0">
                <a:latin typeface="+mn-lt"/>
              </a:rPr>
              <a:t>Can run on Firefox, IE, Chrome</a:t>
            </a:r>
          </a:p>
          <a:p>
            <a:pPr>
              <a:lnSpc>
                <a:spcPct val="90000"/>
              </a:lnSpc>
              <a:spcBef>
                <a:spcPts val="600"/>
              </a:spcBef>
              <a:spcAft>
                <a:spcPts val="0"/>
              </a:spcAft>
              <a:buClr>
                <a:schemeClr val="bg1"/>
              </a:buClr>
            </a:pPr>
            <a:endParaRPr lang="en-US" sz="1400" dirty="0" smtClean="0">
              <a:latin typeface="+mn-lt"/>
            </a:endParaRPr>
          </a:p>
          <a:p>
            <a:pPr>
              <a:lnSpc>
                <a:spcPct val="90000"/>
              </a:lnSpc>
              <a:spcBef>
                <a:spcPts val="600"/>
              </a:spcBef>
              <a:spcAft>
                <a:spcPts val="0"/>
              </a:spcAft>
              <a:buClr>
                <a:schemeClr val="bg1"/>
              </a:buClr>
            </a:pPr>
            <a:endParaRPr lang="en-US" sz="1400" dirty="0">
              <a:latin typeface="+mn-lt"/>
            </a:endParaRPr>
          </a:p>
          <a:p>
            <a:pPr>
              <a:lnSpc>
                <a:spcPct val="90000"/>
              </a:lnSpc>
              <a:spcBef>
                <a:spcPts val="600"/>
              </a:spcBef>
              <a:spcAft>
                <a:spcPts val="0"/>
              </a:spcAft>
              <a:buClr>
                <a:schemeClr val="bg1"/>
              </a:buClr>
            </a:pPr>
            <a:endParaRPr lang="en-US" sz="1400" dirty="0" smtClean="0">
              <a:latin typeface="+mn-lt"/>
            </a:endParaRPr>
          </a:p>
        </p:txBody>
      </p:sp>
      <p:graphicFrame>
        <p:nvGraphicFramePr>
          <p:cNvPr id="9" name="Table 8"/>
          <p:cNvGraphicFramePr>
            <a:graphicFrameLocks noGrp="1"/>
          </p:cNvGraphicFramePr>
          <p:nvPr>
            <p:extLst/>
          </p:nvPr>
        </p:nvGraphicFramePr>
        <p:xfrm>
          <a:off x="438150" y="939802"/>
          <a:ext cx="5128260" cy="3220716"/>
        </p:xfrm>
        <a:graphic>
          <a:graphicData uri="http://schemas.openxmlformats.org/drawingml/2006/table">
            <a:tbl>
              <a:tblPr/>
              <a:tblGrid>
                <a:gridCol w="441960"/>
                <a:gridCol w="3732205"/>
                <a:gridCol w="954095"/>
              </a:tblGrid>
              <a:tr h="268393">
                <a:tc>
                  <a:txBody>
                    <a:bodyPr/>
                    <a:lstStyle/>
                    <a:p>
                      <a:pPr algn="ctr" fontAlgn="ctr"/>
                      <a:r>
                        <a:rPr lang="en-US" sz="1100" b="0" i="0" u="none" strike="noStrike" dirty="0">
                          <a:solidFill>
                            <a:srgbClr val="FFFFFF"/>
                          </a:solidFill>
                          <a:effectLst/>
                          <a:latin typeface="Calibri" panose="020F0502020204030204" pitchFamily="34" charset="0"/>
                        </a:rPr>
                        <a:t>S</a:t>
                      </a:r>
                      <a:r>
                        <a:rPr lang="en-US" sz="1100" b="0" i="0" u="none" strike="noStrike" dirty="0" smtClean="0">
                          <a:solidFill>
                            <a:srgbClr val="FFFFFF"/>
                          </a:solidFill>
                          <a:effectLst/>
                          <a:latin typeface="Calibri" panose="020F0502020204030204" pitchFamily="34" charset="0"/>
                        </a:rPr>
                        <a:t>. No.</a:t>
                      </a:r>
                      <a:endParaRPr lang="en-US" sz="1100" b="0" i="0" u="none" strike="noStrike" dirty="0">
                        <a:solidFill>
                          <a:srgbClr val="FFFFFF"/>
                        </a:solidFill>
                        <a:effectLst/>
                        <a:latin typeface="Calibri" panose="020F0502020204030204" pitchFamily="34" charset="0"/>
                      </a:endParaRPr>
                    </a:p>
                  </a:txBody>
                  <a:tcPr marL="4405" marR="4405" marT="44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ctr"/>
                      <a:r>
                        <a:rPr lang="en-US" sz="1100" b="0" i="0" u="none" strike="noStrike">
                          <a:solidFill>
                            <a:srgbClr val="FFFFFF"/>
                          </a:solidFill>
                          <a:effectLst/>
                          <a:latin typeface="Calibri" panose="020F0502020204030204" pitchFamily="34" charset="0"/>
                        </a:rPr>
                        <a:t>Test Case</a:t>
                      </a:r>
                    </a:p>
                  </a:txBody>
                  <a:tcPr marL="4405" marR="4405" marT="44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1100" b="0" i="0" u="none" strike="noStrike" dirty="0">
                          <a:solidFill>
                            <a:srgbClr val="FFFFFF"/>
                          </a:solidFill>
                          <a:effectLst/>
                          <a:latin typeface="Calibri" panose="020F0502020204030204" pitchFamily="34" charset="0"/>
                        </a:rPr>
                        <a:t>Execute?</a:t>
                      </a:r>
                    </a:p>
                  </a:txBody>
                  <a:tcPr marL="4405" marR="4405" marT="44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268393">
                <a:tc>
                  <a:txBody>
                    <a:bodyPr/>
                    <a:lstStyle/>
                    <a:p>
                      <a:pPr algn="ctr" fontAlgn="b"/>
                      <a:r>
                        <a:rPr lang="en-US" sz="1100" b="0" i="0" u="none" strike="noStrike" dirty="0">
                          <a:solidFill>
                            <a:srgbClr val="000000"/>
                          </a:solidFill>
                          <a:effectLst/>
                          <a:latin typeface="Calibri" panose="020F0502020204030204" pitchFamily="34" charset="0"/>
                        </a:rPr>
                        <a:t>1</a:t>
                      </a: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panose="020F0502020204030204" pitchFamily="34" charset="0"/>
                        </a:rPr>
                        <a:t> UI_NG_01_Search_ValidSubscriberId</a:t>
                      </a:r>
                      <a:endParaRPr lang="en-US" sz="1100" b="0" i="0" u="none" strike="noStrike" dirty="0">
                        <a:solidFill>
                          <a:srgbClr val="000000"/>
                        </a:solidFill>
                        <a:effectLst/>
                        <a:latin typeface="Calibri" panose="020F0502020204030204" pitchFamily="34" charset="0"/>
                      </a:endParaRP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NO</a:t>
                      </a: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393">
                <a:tc>
                  <a:txBody>
                    <a:bodyPr/>
                    <a:lstStyle/>
                    <a:p>
                      <a:pPr algn="ctr" fontAlgn="b"/>
                      <a:r>
                        <a:rPr lang="en-US" sz="1100" b="0" i="0" u="none" strike="noStrike" dirty="0">
                          <a:solidFill>
                            <a:srgbClr val="000000"/>
                          </a:solidFill>
                          <a:effectLst/>
                          <a:latin typeface="Calibri" panose="020F0502020204030204" pitchFamily="34" charset="0"/>
                        </a:rPr>
                        <a:t>2</a:t>
                      </a: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smtClean="0">
                          <a:solidFill>
                            <a:srgbClr val="000000"/>
                          </a:solidFill>
                          <a:effectLst/>
                          <a:latin typeface="Calibri" panose="020F0502020204030204" pitchFamily="34" charset="0"/>
                        </a:rPr>
                        <a:t> UI_NG_02_Search_SubscriberIdWith_InvaildCharcters</a:t>
                      </a:r>
                      <a:endParaRPr lang="en-US" sz="1100" b="0" i="0" u="none" strike="noStrike" dirty="0">
                        <a:solidFill>
                          <a:srgbClr val="000000"/>
                        </a:solidFill>
                        <a:effectLst/>
                        <a:latin typeface="Calibri" panose="020F0502020204030204" pitchFamily="34" charset="0"/>
                      </a:endParaRP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100" b="0" i="0" u="none" strike="noStrike" dirty="0">
                          <a:solidFill>
                            <a:srgbClr val="000000"/>
                          </a:solidFill>
                          <a:effectLst/>
                          <a:latin typeface="Calibri" panose="020F0502020204030204" pitchFamily="34" charset="0"/>
                        </a:rPr>
                        <a:t>NO</a:t>
                      </a: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68393">
                <a:tc>
                  <a:txBody>
                    <a:bodyPr/>
                    <a:lstStyle/>
                    <a:p>
                      <a:pPr algn="ctr" fontAlgn="b"/>
                      <a:r>
                        <a:rPr lang="en-US" sz="1100" b="0" i="0" u="none" strike="noStrike">
                          <a:solidFill>
                            <a:srgbClr val="000000"/>
                          </a:solidFill>
                          <a:effectLst/>
                          <a:latin typeface="Calibri" panose="020F0502020204030204" pitchFamily="34" charset="0"/>
                        </a:rPr>
                        <a:t>3</a:t>
                      </a: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panose="020F0502020204030204" pitchFamily="34" charset="0"/>
                        </a:rPr>
                        <a:t> UI_NG_03_MemberDependentVerify</a:t>
                      </a:r>
                      <a:endParaRPr lang="en-US" sz="1100" b="0" i="0" u="none" strike="noStrike" dirty="0">
                        <a:solidFill>
                          <a:srgbClr val="000000"/>
                        </a:solidFill>
                        <a:effectLst/>
                        <a:latin typeface="Calibri" panose="020F0502020204030204" pitchFamily="34" charset="0"/>
                      </a:endParaRP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NO</a:t>
                      </a: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393">
                <a:tc>
                  <a:txBody>
                    <a:bodyPr/>
                    <a:lstStyle/>
                    <a:p>
                      <a:pPr algn="ctr" fontAlgn="b"/>
                      <a:r>
                        <a:rPr lang="en-US" sz="1100" b="0" i="0" u="none" strike="noStrike" dirty="0">
                          <a:solidFill>
                            <a:srgbClr val="000000"/>
                          </a:solidFill>
                          <a:effectLst/>
                          <a:latin typeface="Calibri" panose="020F0502020204030204" pitchFamily="34" charset="0"/>
                        </a:rPr>
                        <a:t>4</a:t>
                      </a: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smtClean="0">
                          <a:solidFill>
                            <a:srgbClr val="000000"/>
                          </a:solidFill>
                          <a:effectLst/>
                          <a:latin typeface="Calibri" panose="020F0502020204030204" pitchFamily="34" charset="0"/>
                        </a:rPr>
                        <a:t> UI_NG_04_ClearBN_Work_Verification</a:t>
                      </a:r>
                      <a:endParaRPr lang="en-US" sz="1100" b="0" i="0" u="none" strike="noStrike" dirty="0">
                        <a:solidFill>
                          <a:srgbClr val="000000"/>
                        </a:solidFill>
                        <a:effectLst/>
                        <a:latin typeface="Calibri" panose="020F0502020204030204" pitchFamily="34" charset="0"/>
                      </a:endParaRP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100" b="0" i="0" u="none" strike="noStrike" dirty="0">
                          <a:solidFill>
                            <a:srgbClr val="000000"/>
                          </a:solidFill>
                          <a:effectLst/>
                          <a:latin typeface="Calibri" panose="020F0502020204030204" pitchFamily="34" charset="0"/>
                        </a:rPr>
                        <a:t>NO</a:t>
                      </a: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68393">
                <a:tc>
                  <a:txBody>
                    <a:bodyPr/>
                    <a:lstStyle/>
                    <a:p>
                      <a:pPr algn="ctr" fontAlgn="b"/>
                      <a:r>
                        <a:rPr lang="en-US" sz="1100" b="0" i="0" u="none" strike="noStrike">
                          <a:solidFill>
                            <a:srgbClr val="000000"/>
                          </a:solidFill>
                          <a:effectLst/>
                          <a:latin typeface="Calibri" panose="020F0502020204030204" pitchFamily="34" charset="0"/>
                        </a:rPr>
                        <a:t>5</a:t>
                      </a: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panose="020F0502020204030204" pitchFamily="34" charset="0"/>
                        </a:rPr>
                        <a:t> UI_NG_05_TabOrder_AllMemScreens</a:t>
                      </a:r>
                      <a:endParaRPr lang="en-US" sz="1100" b="0" i="0" u="none" strike="noStrike" dirty="0">
                        <a:solidFill>
                          <a:srgbClr val="000000"/>
                        </a:solidFill>
                        <a:effectLst/>
                        <a:latin typeface="Calibri" panose="020F0502020204030204" pitchFamily="34" charset="0"/>
                      </a:endParaRP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effectLst/>
                          <a:latin typeface="Calibri" panose="020F0502020204030204" pitchFamily="34" charset="0"/>
                        </a:rPr>
                        <a:t>Yes</a:t>
                      </a:r>
                      <a:endParaRPr lang="en-US" sz="1100" b="0" i="0" u="none" strike="noStrike" dirty="0">
                        <a:solidFill>
                          <a:srgbClr val="000000"/>
                        </a:solidFill>
                        <a:effectLst/>
                        <a:latin typeface="Calibri" panose="020F0502020204030204" pitchFamily="34" charset="0"/>
                      </a:endParaRP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393">
                <a:tc>
                  <a:txBody>
                    <a:bodyPr/>
                    <a:lstStyle/>
                    <a:p>
                      <a:pPr algn="ctr" fontAlgn="b"/>
                      <a:r>
                        <a:rPr lang="en-US" sz="1100" b="0" i="0" u="none" strike="noStrike" dirty="0">
                          <a:solidFill>
                            <a:srgbClr val="000000"/>
                          </a:solidFill>
                          <a:effectLst/>
                          <a:latin typeface="Calibri" panose="020F0502020204030204" pitchFamily="34" charset="0"/>
                        </a:rPr>
                        <a:t>6</a:t>
                      </a: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smtClean="0">
                          <a:solidFill>
                            <a:srgbClr val="000000"/>
                          </a:solidFill>
                          <a:effectLst/>
                          <a:latin typeface="Calibri" panose="020F0502020204030204" pitchFamily="34" charset="0"/>
                        </a:rPr>
                        <a:t> UI_NG_06_SubscriberId_DefaultFocus_Vrification</a:t>
                      </a:r>
                      <a:endParaRPr lang="en-US" sz="1100" b="0" i="0" u="none" strike="noStrike" dirty="0">
                        <a:solidFill>
                          <a:srgbClr val="000000"/>
                        </a:solidFill>
                        <a:effectLst/>
                        <a:latin typeface="Calibri" panose="020F0502020204030204" pitchFamily="34" charset="0"/>
                      </a:endParaRP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100" b="0" i="0" u="none" strike="noStrike" dirty="0" smtClean="0">
                          <a:solidFill>
                            <a:srgbClr val="000000"/>
                          </a:solidFill>
                          <a:effectLst/>
                          <a:latin typeface="Calibri" panose="020F0502020204030204" pitchFamily="34" charset="0"/>
                        </a:rPr>
                        <a:t>Yes</a:t>
                      </a:r>
                      <a:endParaRPr lang="en-US" sz="1100" b="0" i="0" u="none" strike="noStrike" dirty="0">
                        <a:solidFill>
                          <a:srgbClr val="000000"/>
                        </a:solidFill>
                        <a:effectLst/>
                        <a:latin typeface="Calibri" panose="020F0502020204030204" pitchFamily="34" charset="0"/>
                      </a:endParaRP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68393">
                <a:tc>
                  <a:txBody>
                    <a:bodyPr/>
                    <a:lstStyle/>
                    <a:p>
                      <a:pPr algn="ctr" fontAlgn="b"/>
                      <a:r>
                        <a:rPr lang="en-US" sz="1100" b="0" i="0" u="none" strike="noStrike">
                          <a:solidFill>
                            <a:srgbClr val="000000"/>
                          </a:solidFill>
                          <a:effectLst/>
                          <a:latin typeface="Calibri" panose="020F0502020204030204" pitchFamily="34" charset="0"/>
                        </a:rPr>
                        <a:t>7</a:t>
                      </a: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panose="020F0502020204030204" pitchFamily="34" charset="0"/>
                        </a:rPr>
                        <a:t> UI_NG_08_SearchResults_Sorted_AscendingOrDescendingOrder</a:t>
                      </a:r>
                      <a:endParaRPr lang="en-US" sz="1100" b="0" i="0" u="none" strike="noStrike" dirty="0">
                        <a:solidFill>
                          <a:srgbClr val="000000"/>
                        </a:solidFill>
                        <a:effectLst/>
                        <a:latin typeface="Calibri" panose="020F0502020204030204" pitchFamily="34" charset="0"/>
                      </a:endParaRP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effectLst/>
                          <a:latin typeface="Calibri" panose="020F0502020204030204" pitchFamily="34" charset="0"/>
                        </a:rPr>
                        <a:t>Yes</a:t>
                      </a:r>
                      <a:endParaRPr lang="en-US" sz="1100" b="0" i="0" u="none" strike="noStrike" dirty="0">
                        <a:solidFill>
                          <a:srgbClr val="000000"/>
                        </a:solidFill>
                        <a:effectLst/>
                        <a:latin typeface="Calibri" panose="020F0502020204030204" pitchFamily="34" charset="0"/>
                      </a:endParaRP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393">
                <a:tc>
                  <a:txBody>
                    <a:bodyPr/>
                    <a:lstStyle/>
                    <a:p>
                      <a:pPr algn="ctr" fontAlgn="b"/>
                      <a:r>
                        <a:rPr lang="en-US" sz="1100" b="0" i="0" u="none" strike="noStrike" dirty="0">
                          <a:solidFill>
                            <a:srgbClr val="000000"/>
                          </a:solidFill>
                          <a:effectLst/>
                          <a:latin typeface="Calibri" panose="020F0502020204030204" pitchFamily="34" charset="0"/>
                        </a:rPr>
                        <a:t>8</a:t>
                      </a: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smtClean="0">
                          <a:solidFill>
                            <a:srgbClr val="000000"/>
                          </a:solidFill>
                          <a:effectLst/>
                          <a:latin typeface="Calibri" panose="020F0502020204030204" pitchFamily="34" charset="0"/>
                        </a:rPr>
                        <a:t> UI_NG_09_CreateNewBN_MemSearchFails</a:t>
                      </a:r>
                      <a:endParaRPr lang="en-US" sz="1100" b="0" i="0" u="none" strike="noStrike" dirty="0">
                        <a:solidFill>
                          <a:srgbClr val="000000"/>
                        </a:solidFill>
                        <a:effectLst/>
                        <a:latin typeface="Calibri" panose="020F0502020204030204" pitchFamily="34" charset="0"/>
                      </a:endParaRP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100" b="0" i="0" u="none" strike="noStrike" dirty="0">
                          <a:solidFill>
                            <a:srgbClr val="000000"/>
                          </a:solidFill>
                          <a:effectLst/>
                          <a:latin typeface="Calibri" panose="020F0502020204030204" pitchFamily="34" charset="0"/>
                        </a:rPr>
                        <a:t>NO</a:t>
                      </a: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68393">
                <a:tc>
                  <a:txBody>
                    <a:bodyPr/>
                    <a:lstStyle/>
                    <a:p>
                      <a:pPr algn="ctr" fontAlgn="b"/>
                      <a:r>
                        <a:rPr lang="en-US" sz="1100" b="0" i="0" u="none" strike="noStrike">
                          <a:solidFill>
                            <a:srgbClr val="000000"/>
                          </a:solidFill>
                          <a:effectLst/>
                          <a:latin typeface="Calibri" panose="020F0502020204030204" pitchFamily="34" charset="0"/>
                        </a:rPr>
                        <a:t>9</a:t>
                      </a: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panose="020F0502020204030204" pitchFamily="34" charset="0"/>
                        </a:rPr>
                        <a:t> UI_NG_10_NewSubscriber_AddedInFMS</a:t>
                      </a:r>
                      <a:endParaRPr lang="en-US" sz="1100" b="0" i="0" u="none" strike="noStrike" dirty="0">
                        <a:solidFill>
                          <a:srgbClr val="000000"/>
                        </a:solidFill>
                        <a:effectLst/>
                        <a:latin typeface="Calibri" panose="020F0502020204030204" pitchFamily="34" charset="0"/>
                      </a:endParaRP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NO</a:t>
                      </a: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393">
                <a:tc>
                  <a:txBody>
                    <a:bodyPr/>
                    <a:lstStyle/>
                    <a:p>
                      <a:pPr algn="ctr" fontAlgn="b"/>
                      <a:r>
                        <a:rPr lang="en-US" sz="1100" b="0" i="0" u="none" strike="noStrike" dirty="0">
                          <a:solidFill>
                            <a:srgbClr val="000000"/>
                          </a:solidFill>
                          <a:effectLst/>
                          <a:latin typeface="Calibri" panose="020F0502020204030204" pitchFamily="34" charset="0"/>
                        </a:rPr>
                        <a:t>10</a:t>
                      </a: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smtClean="0">
                          <a:solidFill>
                            <a:srgbClr val="000000"/>
                          </a:solidFill>
                          <a:effectLst/>
                          <a:latin typeface="Calibri" panose="020F0502020204030204" pitchFamily="34" charset="0"/>
                        </a:rPr>
                        <a:t> UI_NG_11_Dependents_Added_ExistingSubscriber</a:t>
                      </a:r>
                      <a:endParaRPr lang="en-US" sz="1100" b="0" i="0" u="none" strike="noStrike" dirty="0">
                        <a:solidFill>
                          <a:srgbClr val="000000"/>
                        </a:solidFill>
                        <a:effectLst/>
                        <a:latin typeface="Calibri" panose="020F0502020204030204" pitchFamily="34" charset="0"/>
                      </a:endParaRP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100" b="0" i="0" u="none" strike="noStrike" dirty="0">
                          <a:solidFill>
                            <a:srgbClr val="000000"/>
                          </a:solidFill>
                          <a:effectLst/>
                          <a:latin typeface="Calibri" panose="020F0502020204030204" pitchFamily="34" charset="0"/>
                        </a:rPr>
                        <a:t>NO</a:t>
                      </a: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68393">
                <a:tc>
                  <a:txBody>
                    <a:bodyPr/>
                    <a:lstStyle/>
                    <a:p>
                      <a:pPr algn="ctr" fontAlgn="b"/>
                      <a:r>
                        <a:rPr lang="en-US" sz="1100" b="0" i="0" u="none" strike="noStrike" dirty="0">
                          <a:solidFill>
                            <a:srgbClr val="000000"/>
                          </a:solidFill>
                          <a:effectLst/>
                          <a:latin typeface="Calibri" panose="020F0502020204030204" pitchFamily="34" charset="0"/>
                        </a:rPr>
                        <a:t>11</a:t>
                      </a: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panose="020F0502020204030204" pitchFamily="34" charset="0"/>
                        </a:rPr>
                        <a:t> UI_NG_12_MultipleDependents_Added_ExistingSubscriber</a:t>
                      </a:r>
                      <a:endParaRPr lang="en-US" sz="1100" b="0" i="0" u="none" strike="noStrike" dirty="0">
                        <a:solidFill>
                          <a:srgbClr val="000000"/>
                        </a:solidFill>
                        <a:effectLst/>
                        <a:latin typeface="Calibri" panose="020F0502020204030204" pitchFamily="34" charset="0"/>
                      </a:endParaRP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NO</a:t>
                      </a:r>
                    </a:p>
                  </a:txBody>
                  <a:tcPr marL="4405" marR="4405" marT="44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7899033"/>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196171"/>
            <a:ext cx="8248650" cy="332399"/>
          </a:xfrm>
        </p:spPr>
        <p:txBody>
          <a:bodyPr/>
          <a:lstStyle/>
          <a:p>
            <a:r>
              <a:rPr lang="en-US" sz="2400" dirty="0" smtClean="0"/>
              <a:t>Components – Environment Setup</a:t>
            </a:r>
            <a:endParaRPr lang="en-US" sz="2400" dirty="0"/>
          </a:p>
        </p:txBody>
      </p:sp>
      <p:sp>
        <p:nvSpPr>
          <p:cNvPr id="7" name="TextBox 6"/>
          <p:cNvSpPr txBox="1"/>
          <p:nvPr/>
        </p:nvSpPr>
        <p:spPr>
          <a:xfrm>
            <a:off x="6297929" y="1461204"/>
            <a:ext cx="2699315" cy="2403735"/>
          </a:xfrm>
          <a:prstGeom prst="rect">
            <a:avLst/>
          </a:prstGeom>
          <a:noFill/>
        </p:spPr>
        <p:txBody>
          <a:bodyPr wrap="square" rtlCol="0">
            <a:spAutoFit/>
          </a:bodyPr>
          <a:lstStyle/>
          <a:p>
            <a:pPr>
              <a:lnSpc>
                <a:spcPct val="90000"/>
              </a:lnSpc>
              <a:spcBef>
                <a:spcPts val="600"/>
              </a:spcBef>
              <a:spcAft>
                <a:spcPts val="0"/>
              </a:spcAft>
              <a:buClr>
                <a:schemeClr val="bg1"/>
              </a:buClr>
            </a:pPr>
            <a:r>
              <a:rPr lang="en-US" sz="1600" dirty="0" smtClean="0">
                <a:latin typeface="+mn-lt"/>
              </a:rPr>
              <a:t>Test data paths</a:t>
            </a:r>
          </a:p>
          <a:p>
            <a:pPr>
              <a:lnSpc>
                <a:spcPct val="90000"/>
              </a:lnSpc>
              <a:spcBef>
                <a:spcPts val="600"/>
              </a:spcBef>
              <a:spcAft>
                <a:spcPts val="0"/>
              </a:spcAft>
              <a:buClr>
                <a:schemeClr val="bg1"/>
              </a:buClr>
            </a:pPr>
            <a:r>
              <a:rPr lang="en-US" sz="1600" dirty="0" smtClean="0">
                <a:latin typeface="+mn-lt"/>
              </a:rPr>
              <a:t>Object repository paths</a:t>
            </a:r>
          </a:p>
          <a:p>
            <a:pPr>
              <a:lnSpc>
                <a:spcPct val="90000"/>
              </a:lnSpc>
              <a:spcBef>
                <a:spcPts val="600"/>
              </a:spcBef>
              <a:spcAft>
                <a:spcPts val="0"/>
              </a:spcAft>
              <a:buClr>
                <a:schemeClr val="bg1"/>
              </a:buClr>
            </a:pPr>
            <a:r>
              <a:rPr lang="en-US" sz="1600" dirty="0" smtClean="0">
                <a:latin typeface="+mn-lt"/>
              </a:rPr>
              <a:t>Report paths</a:t>
            </a:r>
          </a:p>
          <a:p>
            <a:pPr>
              <a:lnSpc>
                <a:spcPct val="90000"/>
              </a:lnSpc>
              <a:spcBef>
                <a:spcPts val="600"/>
              </a:spcBef>
              <a:spcAft>
                <a:spcPts val="0"/>
              </a:spcAft>
              <a:buClr>
                <a:schemeClr val="bg1"/>
              </a:buClr>
            </a:pPr>
            <a:r>
              <a:rPr lang="en-US" sz="1600" dirty="0" smtClean="0">
                <a:latin typeface="+mn-lt"/>
              </a:rPr>
              <a:t>Browser selection</a:t>
            </a:r>
          </a:p>
          <a:p>
            <a:pPr>
              <a:lnSpc>
                <a:spcPct val="90000"/>
              </a:lnSpc>
              <a:spcBef>
                <a:spcPts val="600"/>
              </a:spcBef>
              <a:spcAft>
                <a:spcPts val="0"/>
              </a:spcAft>
              <a:buClr>
                <a:schemeClr val="bg1"/>
              </a:buClr>
            </a:pPr>
            <a:r>
              <a:rPr lang="en-US" sz="1600" dirty="0" smtClean="0">
                <a:latin typeface="+mn-lt"/>
              </a:rPr>
              <a:t>Browser preferences</a:t>
            </a:r>
          </a:p>
          <a:p>
            <a:pPr>
              <a:lnSpc>
                <a:spcPct val="90000"/>
              </a:lnSpc>
              <a:spcBef>
                <a:spcPts val="600"/>
              </a:spcBef>
              <a:spcAft>
                <a:spcPts val="0"/>
              </a:spcAft>
              <a:buClr>
                <a:schemeClr val="bg1"/>
              </a:buClr>
            </a:pPr>
            <a:r>
              <a:rPr lang="en-US" sz="1600" dirty="0" smtClean="0">
                <a:latin typeface="+mn-lt"/>
              </a:rPr>
              <a:t>Application URL</a:t>
            </a:r>
          </a:p>
          <a:p>
            <a:pPr>
              <a:lnSpc>
                <a:spcPct val="90000"/>
              </a:lnSpc>
              <a:spcBef>
                <a:spcPts val="600"/>
              </a:spcBef>
              <a:spcAft>
                <a:spcPts val="0"/>
              </a:spcAft>
              <a:buClr>
                <a:schemeClr val="bg1"/>
              </a:buClr>
            </a:pPr>
            <a:r>
              <a:rPr lang="en-US" sz="1600" dirty="0" smtClean="0">
                <a:latin typeface="+mn-lt"/>
              </a:rPr>
              <a:t>Application Credentials</a:t>
            </a:r>
          </a:p>
          <a:p>
            <a:pPr>
              <a:lnSpc>
                <a:spcPct val="90000"/>
              </a:lnSpc>
              <a:spcBef>
                <a:spcPts val="600"/>
              </a:spcBef>
              <a:spcAft>
                <a:spcPts val="0"/>
              </a:spcAft>
              <a:buClr>
                <a:schemeClr val="bg1"/>
              </a:buClr>
            </a:pPr>
            <a:r>
              <a:rPr lang="en-US" sz="1600" dirty="0" smtClean="0">
                <a:latin typeface="+mn-lt"/>
              </a:rPr>
              <a:t>Supports adding new</a:t>
            </a:r>
          </a:p>
        </p:txBody>
      </p:sp>
      <p:graphicFrame>
        <p:nvGraphicFramePr>
          <p:cNvPr id="4" name="Table 3"/>
          <p:cNvGraphicFramePr>
            <a:graphicFrameLocks noGrp="1"/>
          </p:cNvGraphicFramePr>
          <p:nvPr>
            <p:extLst/>
          </p:nvPr>
        </p:nvGraphicFramePr>
        <p:xfrm>
          <a:off x="422910" y="875411"/>
          <a:ext cx="5886450" cy="3067938"/>
        </p:xfrm>
        <a:graphic>
          <a:graphicData uri="http://schemas.openxmlformats.org/drawingml/2006/table">
            <a:tbl>
              <a:tblPr/>
              <a:tblGrid>
                <a:gridCol w="1634490"/>
                <a:gridCol w="4251960"/>
              </a:tblGrid>
              <a:tr h="170441">
                <a:tc>
                  <a:txBody>
                    <a:bodyPr/>
                    <a:lstStyle/>
                    <a:p>
                      <a:pPr algn="l" fontAlgn="ctr"/>
                      <a:r>
                        <a:rPr lang="en-US" sz="1000" b="0" i="0" u="none" strike="noStrike" dirty="0">
                          <a:solidFill>
                            <a:srgbClr val="FFFFFF"/>
                          </a:solidFill>
                          <a:effectLst/>
                          <a:latin typeface="Calibri" panose="020F0502020204030204" pitchFamily="34" charset="0"/>
                          <a:cs typeface="Calibri" panose="020F0502020204030204" pitchFamily="34" charset="0"/>
                        </a:rPr>
                        <a:t>Property</a:t>
                      </a:r>
                    </a:p>
                  </a:txBody>
                  <a:tcPr marL="2937" marR="2937" marT="29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c>
                  <a:txBody>
                    <a:bodyPr/>
                    <a:lstStyle/>
                    <a:p>
                      <a:pPr algn="l" fontAlgn="ctr"/>
                      <a:r>
                        <a:rPr lang="en-US" sz="1000" b="0" i="0" u="none" strike="noStrike" dirty="0">
                          <a:solidFill>
                            <a:srgbClr val="FFFFFF"/>
                          </a:solidFill>
                          <a:effectLst/>
                          <a:latin typeface="Calibri" panose="020F0502020204030204" pitchFamily="34" charset="0"/>
                          <a:cs typeface="Calibri" panose="020F0502020204030204" pitchFamily="34" charset="0"/>
                        </a:rPr>
                        <a:t>Value</a:t>
                      </a:r>
                    </a:p>
                  </a:txBody>
                  <a:tcPr marL="2937" marR="2937" marT="29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r>
              <a:tr h="170441">
                <a:tc>
                  <a:txBody>
                    <a:bodyPr/>
                    <a:lstStyle/>
                    <a:p>
                      <a:pPr algn="l" fontAlgn="ctr"/>
                      <a:r>
                        <a:rPr lang="en-US" sz="1000" b="0" i="0" u="none" strike="noStrike" dirty="0" smtClean="0">
                          <a:solidFill>
                            <a:srgbClr val="000000"/>
                          </a:solidFill>
                          <a:effectLst/>
                          <a:latin typeface="Calibri" panose="020F0502020204030204" pitchFamily="34" charset="0"/>
                          <a:cs typeface="Calibri" panose="020F0502020204030204" pitchFamily="34" charset="0"/>
                        </a:rPr>
                        <a:t>  config_file</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2937" marR="2937" marT="29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panose="020F0502020204030204" pitchFamily="34" charset="0"/>
                          <a:cs typeface="Calibri" panose="020F0502020204030204" pitchFamily="34" charset="0"/>
                        </a:rPr>
                        <a:t>  C:/fms-admin/config/FMS-Admin-NewUI-SmokeSuite-LX999.xls</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2937" marR="2937" marT="2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441">
                <a:tc>
                  <a:txBody>
                    <a:bodyPr/>
                    <a:lstStyle/>
                    <a:p>
                      <a:pPr algn="l" fontAlgn="b"/>
                      <a:r>
                        <a:rPr lang="en-US" sz="1000" b="0" i="0" u="none" strike="noStrike" dirty="0" smtClean="0">
                          <a:solidFill>
                            <a:srgbClr val="000000"/>
                          </a:solidFill>
                          <a:effectLst/>
                          <a:latin typeface="Calibri" panose="020F0502020204030204" pitchFamily="34" charset="0"/>
                          <a:cs typeface="Calibri" panose="020F0502020204030204" pitchFamily="34" charset="0"/>
                        </a:rPr>
                        <a:t>  objects_file</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2937" marR="2937" marT="2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0" i="0" u="none" strike="noStrike" dirty="0" smtClean="0">
                          <a:solidFill>
                            <a:srgbClr val="000000"/>
                          </a:solidFill>
                          <a:effectLst/>
                          <a:latin typeface="Calibri" panose="020F0502020204030204" pitchFamily="34" charset="0"/>
                          <a:cs typeface="Calibri" panose="020F0502020204030204" pitchFamily="34" charset="0"/>
                        </a:rPr>
                        <a:t>  C:/fms-admin/objects/FMS-Admin-NewUI-UIObjects-LX999.xls</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2937" marR="2937" marT="2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170441">
                <a:tc>
                  <a:txBody>
                    <a:bodyPr/>
                    <a:lstStyle/>
                    <a:p>
                      <a:pPr algn="l" fontAlgn="b"/>
                      <a:r>
                        <a:rPr lang="en-US" sz="1000" b="0" i="0" u="none" strike="noStrike" dirty="0" smtClean="0">
                          <a:solidFill>
                            <a:srgbClr val="000000"/>
                          </a:solidFill>
                          <a:effectLst/>
                          <a:latin typeface="Calibri" panose="020F0502020204030204" pitchFamily="34" charset="0"/>
                          <a:cs typeface="Calibri" panose="020F0502020204030204" pitchFamily="34" charset="0"/>
                        </a:rPr>
                        <a:t>  test_data_path</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2937" marR="2937" marT="2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panose="020F0502020204030204" pitchFamily="34" charset="0"/>
                          <a:cs typeface="Calibri" panose="020F0502020204030204" pitchFamily="34" charset="0"/>
                        </a:rPr>
                        <a:t>  C:/fms-admin/testdata</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2937" marR="2937" marT="2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441">
                <a:tc>
                  <a:txBody>
                    <a:bodyPr/>
                    <a:lstStyle/>
                    <a:p>
                      <a:pPr algn="l" fontAlgn="b"/>
                      <a:r>
                        <a:rPr lang="en-US" sz="1000" b="0" i="0" u="none" strike="noStrike" dirty="0" smtClean="0">
                          <a:solidFill>
                            <a:srgbClr val="000000"/>
                          </a:solidFill>
                          <a:effectLst/>
                          <a:latin typeface="Calibri" panose="020F0502020204030204" pitchFamily="34" charset="0"/>
                          <a:cs typeface="Calibri" panose="020F0502020204030204" pitchFamily="34" charset="0"/>
                        </a:rPr>
                        <a:t>  report_path</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2937" marR="2937" marT="2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0" i="0" u="none" strike="noStrike" dirty="0" smtClean="0">
                          <a:solidFill>
                            <a:srgbClr val="000000"/>
                          </a:solidFill>
                          <a:effectLst/>
                          <a:latin typeface="Calibri" panose="020F0502020204030204" pitchFamily="34" charset="0"/>
                          <a:cs typeface="Calibri" panose="020F0502020204030204" pitchFamily="34" charset="0"/>
                        </a:rPr>
                        <a:t>  C:/fms-admin/reports</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2937" marR="2937" marT="2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170441">
                <a:tc>
                  <a:txBody>
                    <a:bodyPr/>
                    <a:lstStyle/>
                    <a:p>
                      <a:pPr algn="l" fontAlgn="b"/>
                      <a:r>
                        <a:rPr lang="en-US" sz="1000" b="0" i="0" u="none" strike="noStrike" dirty="0" smtClean="0">
                          <a:solidFill>
                            <a:srgbClr val="000000"/>
                          </a:solidFill>
                          <a:effectLst/>
                          <a:latin typeface="Calibri" panose="020F0502020204030204" pitchFamily="34" charset="0"/>
                          <a:cs typeface="Calibri" panose="020F0502020204030204" pitchFamily="34" charset="0"/>
                        </a:rPr>
                        <a:t>  report_file</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2937" marR="2937" marT="2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panose="020F0502020204030204" pitchFamily="34" charset="0"/>
                          <a:cs typeface="Calibri" panose="020F0502020204030204" pitchFamily="34" charset="0"/>
                        </a:rPr>
                        <a:t>  C:/fms-admin/TestReport.csv</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2937" marR="2937" marT="2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441">
                <a:tc>
                  <a:txBody>
                    <a:bodyPr/>
                    <a:lstStyle/>
                    <a:p>
                      <a:pPr algn="l" fontAlgn="b"/>
                      <a:r>
                        <a:rPr lang="en-US" sz="1000" b="0" i="0" u="none" strike="noStrike" dirty="0" smtClean="0">
                          <a:solidFill>
                            <a:srgbClr val="000000"/>
                          </a:solidFill>
                          <a:effectLst/>
                          <a:latin typeface="Calibri" panose="020F0502020204030204" pitchFamily="34" charset="0"/>
                          <a:cs typeface="Calibri" panose="020F0502020204030204" pitchFamily="34" charset="0"/>
                        </a:rPr>
                        <a:t>  log_path</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2937" marR="2937" marT="2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0" i="0" u="none" strike="noStrike" dirty="0" smtClean="0">
                          <a:solidFill>
                            <a:srgbClr val="000000"/>
                          </a:solidFill>
                          <a:effectLst/>
                          <a:latin typeface="Calibri" panose="020F0502020204030204" pitchFamily="34" charset="0"/>
                          <a:cs typeface="Calibri" panose="020F0502020204030204" pitchFamily="34" charset="0"/>
                        </a:rPr>
                        <a:t>  C:/fms-admin/reports</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2937" marR="2937" marT="2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170441">
                <a:tc>
                  <a:txBody>
                    <a:bodyPr/>
                    <a:lstStyle/>
                    <a:p>
                      <a:pPr algn="l" fontAlgn="b"/>
                      <a:r>
                        <a:rPr lang="en-US" sz="1000" b="0" i="0" u="none" strike="noStrike" dirty="0" smtClean="0">
                          <a:solidFill>
                            <a:srgbClr val="000000"/>
                          </a:solidFill>
                          <a:effectLst/>
                          <a:latin typeface="Calibri" panose="020F0502020204030204" pitchFamily="34" charset="0"/>
                          <a:cs typeface="Calibri" panose="020F0502020204030204" pitchFamily="34" charset="0"/>
                        </a:rPr>
                        <a:t>  driver</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2937" marR="2937" marT="2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panose="020F0502020204030204" pitchFamily="34" charset="0"/>
                          <a:cs typeface="Calibri" panose="020F0502020204030204" pitchFamily="34" charset="0"/>
                        </a:rPr>
                        <a:t>  firefox</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2937" marR="2937" marT="2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441">
                <a:tc>
                  <a:txBody>
                    <a:bodyPr/>
                    <a:lstStyle/>
                    <a:p>
                      <a:pPr algn="l" fontAlgn="b"/>
                      <a:r>
                        <a:rPr lang="en-US" sz="1000" b="0" i="0" u="none" strike="noStrike" dirty="0" smtClean="0">
                          <a:solidFill>
                            <a:srgbClr val="000000"/>
                          </a:solidFill>
                          <a:effectLst/>
                          <a:latin typeface="Calibri" panose="020F0502020204030204" pitchFamily="34" charset="0"/>
                          <a:cs typeface="Calibri" panose="020F0502020204030204" pitchFamily="34" charset="0"/>
                        </a:rPr>
                        <a:t>  driver_path</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2937" marR="2937" marT="2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0" i="0" u="none" strike="noStrike" dirty="0" smtClean="0">
                          <a:solidFill>
                            <a:srgbClr val="000000"/>
                          </a:solidFill>
                          <a:effectLst/>
                          <a:latin typeface="Calibri" panose="020F0502020204030204" pitchFamily="34" charset="0"/>
                          <a:cs typeface="Calibri" panose="020F0502020204030204" pitchFamily="34" charset="0"/>
                        </a:rPr>
                        <a:t>  C:/java/browsers/ie/ie8/IEDriverServer.exe</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2937" marR="2937" marT="2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170441">
                <a:tc>
                  <a:txBody>
                    <a:bodyPr/>
                    <a:lstStyle/>
                    <a:p>
                      <a:pPr algn="l" fontAlgn="b"/>
                      <a:r>
                        <a:rPr lang="en-US" sz="1000" b="0" i="0" u="none" strike="noStrike" dirty="0" smtClean="0">
                          <a:solidFill>
                            <a:srgbClr val="000000"/>
                          </a:solidFill>
                          <a:effectLst/>
                          <a:latin typeface="Calibri" panose="020F0502020204030204" pitchFamily="34" charset="0"/>
                          <a:cs typeface="Calibri" panose="020F0502020204030204" pitchFamily="34" charset="0"/>
                        </a:rPr>
                        <a:t>  timeout</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2937" marR="2937" marT="2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panose="020F0502020204030204" pitchFamily="34" charset="0"/>
                          <a:cs typeface="Calibri" panose="020F0502020204030204" pitchFamily="34" charset="0"/>
                        </a:rPr>
                        <a:t>  30</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2937" marR="2937" marT="2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441">
                <a:tc>
                  <a:txBody>
                    <a:bodyPr/>
                    <a:lstStyle/>
                    <a:p>
                      <a:pPr algn="l" fontAlgn="b"/>
                      <a:r>
                        <a:rPr lang="en-US" sz="1000" b="0" i="0" u="none" strike="noStrike" dirty="0" smtClean="0">
                          <a:solidFill>
                            <a:srgbClr val="000000"/>
                          </a:solidFill>
                          <a:effectLst/>
                          <a:latin typeface="Calibri" panose="020F0502020204030204" pitchFamily="34" charset="0"/>
                          <a:cs typeface="Calibri" panose="020F0502020204030204" pitchFamily="34" charset="0"/>
                        </a:rPr>
                        <a:t>  capture_screenshot_on</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2937" marR="2937" marT="2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0" i="0" u="none" strike="noStrike" dirty="0" smtClean="0">
                          <a:solidFill>
                            <a:srgbClr val="000000"/>
                          </a:solidFill>
                          <a:effectLst/>
                          <a:latin typeface="Calibri" panose="020F0502020204030204" pitchFamily="34" charset="0"/>
                          <a:cs typeface="Calibri" panose="020F0502020204030204" pitchFamily="34" charset="0"/>
                        </a:rPr>
                        <a:t>  pass, fail</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2937" marR="2937" marT="2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170441">
                <a:tc>
                  <a:txBody>
                    <a:bodyPr/>
                    <a:lstStyle/>
                    <a:p>
                      <a:pPr algn="l" fontAlgn="ctr"/>
                      <a:r>
                        <a:rPr lang="en-US" sz="1000" b="0" i="0" u="none" strike="noStrike" dirty="0" smtClean="0">
                          <a:solidFill>
                            <a:srgbClr val="000000"/>
                          </a:solidFill>
                          <a:effectLst/>
                          <a:latin typeface="Calibri" panose="020F0502020204030204" pitchFamily="34" charset="0"/>
                          <a:cs typeface="Calibri" panose="020F0502020204030204" pitchFamily="34" charset="0"/>
                        </a:rPr>
                        <a:t>  show_warning_as</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2937" marR="2937" marT="29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solidFill>
                            <a:srgbClr val="000000"/>
                          </a:solidFill>
                          <a:effectLst/>
                          <a:latin typeface="Calibri" panose="020F0502020204030204" pitchFamily="34" charset="0"/>
                          <a:cs typeface="Calibri" panose="020F0502020204030204" pitchFamily="34" charset="0"/>
                        </a:rPr>
                        <a:t>  warn</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2937" marR="2937" marT="29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441">
                <a:tc>
                  <a:txBody>
                    <a:bodyPr/>
                    <a:lstStyle/>
                    <a:p>
                      <a:pPr algn="l" fontAlgn="b"/>
                      <a:r>
                        <a:rPr lang="en-US" sz="1000" b="0" i="0" u="none" strike="noStrike" dirty="0" smtClean="0">
                          <a:solidFill>
                            <a:srgbClr val="000000"/>
                          </a:solidFill>
                          <a:effectLst/>
                          <a:latin typeface="Calibri" panose="020F0502020204030204" pitchFamily="34" charset="0"/>
                          <a:cs typeface="Calibri" panose="020F0502020204030204" pitchFamily="34" charset="0"/>
                        </a:rPr>
                        <a:t>  execution_environment</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2937" marR="2937" marT="2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0" i="0" u="none" strike="noStrike" dirty="0" smtClean="0">
                          <a:solidFill>
                            <a:srgbClr val="000000"/>
                          </a:solidFill>
                          <a:effectLst/>
                          <a:latin typeface="Calibri" panose="020F0502020204030204" pitchFamily="34" charset="0"/>
                          <a:cs typeface="Calibri" panose="020F0502020204030204" pitchFamily="34" charset="0"/>
                        </a:rPr>
                        <a:t>  lx999</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2937" marR="2937" marT="2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170441">
                <a:tc>
                  <a:txBody>
                    <a:bodyPr/>
                    <a:lstStyle/>
                    <a:p>
                      <a:pPr algn="l" fontAlgn="ctr"/>
                      <a:r>
                        <a:rPr lang="en-US" sz="1000" b="0" i="0" u="none" strike="noStrike" dirty="0" smtClean="0">
                          <a:solidFill>
                            <a:srgbClr val="000000"/>
                          </a:solidFill>
                          <a:effectLst/>
                          <a:latin typeface="Calibri" panose="020F0502020204030204" pitchFamily="34" charset="0"/>
                          <a:cs typeface="Calibri" panose="020F0502020204030204" pitchFamily="34" charset="0"/>
                        </a:rPr>
                        <a:t>  execution_build</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2937" marR="2937" marT="29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solidFill>
                            <a:srgbClr val="000000"/>
                          </a:solidFill>
                          <a:effectLst/>
                          <a:latin typeface="Calibri" panose="020F0502020204030204" pitchFamily="34" charset="0"/>
                          <a:cs typeface="Calibri" panose="020F0502020204030204" pitchFamily="34" charset="0"/>
                        </a:rPr>
                        <a:t>  20160811b2</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2937" marR="2937" marT="29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441">
                <a:tc>
                  <a:txBody>
                    <a:bodyPr/>
                    <a:lstStyle/>
                    <a:p>
                      <a:pPr algn="l" fontAlgn="b"/>
                      <a:r>
                        <a:rPr lang="en-US" sz="1000" b="0" i="0" u="none" strike="noStrike" dirty="0" smtClean="0">
                          <a:solidFill>
                            <a:srgbClr val="000000"/>
                          </a:solidFill>
                          <a:effectLst/>
                          <a:latin typeface="Calibri" panose="020F0502020204030204" pitchFamily="34" charset="0"/>
                          <a:cs typeface="Calibri" panose="020F0502020204030204" pitchFamily="34" charset="0"/>
                        </a:rPr>
                        <a:t>   report_excel_template</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2937" marR="2937" marT="2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0" i="0" u="none" strike="noStrike" dirty="0" smtClean="0">
                          <a:solidFill>
                            <a:srgbClr val="000000"/>
                          </a:solidFill>
                          <a:effectLst/>
                          <a:latin typeface="Calibri" panose="020F0502020204030204" pitchFamily="34" charset="0"/>
                          <a:cs typeface="Calibri" panose="020F0502020204030204" pitchFamily="34" charset="0"/>
                        </a:rPr>
                        <a:t>  C:/fms-admin/config/TestReportTemplate.xlsx</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2937" marR="2937" marT="2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170441">
                <a:tc>
                  <a:txBody>
                    <a:bodyPr/>
                    <a:lstStyle/>
                    <a:p>
                      <a:pPr algn="l" fontAlgn="ctr"/>
                      <a:r>
                        <a:rPr lang="en-US" sz="1000" b="0" i="0" u="none" strike="noStrike" dirty="0" smtClean="0">
                          <a:solidFill>
                            <a:srgbClr val="000000"/>
                          </a:solidFill>
                          <a:effectLst/>
                          <a:latin typeface="Calibri" panose="020F0502020204030204" pitchFamily="34" charset="0"/>
                          <a:cs typeface="Calibri" panose="020F0502020204030204" pitchFamily="34" charset="0"/>
                        </a:rPr>
                        <a:t>  report_excel_filename</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2937" marR="2937" marT="29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solidFill>
                            <a:srgbClr val="000000"/>
                          </a:solidFill>
                          <a:effectLst/>
                          <a:latin typeface="Calibri" panose="020F0502020204030204" pitchFamily="34" charset="0"/>
                          <a:cs typeface="Calibri" panose="020F0502020204030204" pitchFamily="34" charset="0"/>
                        </a:rPr>
                        <a:t>  TestExecutionReport</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2937" marR="2937" marT="29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441">
                <a:tc>
                  <a:txBody>
                    <a:bodyPr/>
                    <a:lstStyle/>
                    <a:p>
                      <a:pPr algn="l" fontAlgn="b"/>
                      <a:r>
                        <a:rPr lang="en-US" sz="1000" b="1" i="0" u="none" strike="noStrike" dirty="0" smtClean="0">
                          <a:solidFill>
                            <a:srgbClr val="000000"/>
                          </a:solidFill>
                          <a:effectLst/>
                          <a:latin typeface="Calibri" panose="020F0502020204030204" pitchFamily="34" charset="0"/>
                          <a:cs typeface="Calibri" panose="020F0502020204030204" pitchFamily="34" charset="0"/>
                        </a:rPr>
                        <a:t>  FMS_URL</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2937" marR="2937" marT="2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1" i="0" u="none" strike="noStrike" dirty="0" smtClean="0">
                          <a:solidFill>
                            <a:srgbClr val="000000"/>
                          </a:solidFill>
                          <a:effectLst/>
                          <a:latin typeface="Calibri" panose="020F0502020204030204" pitchFamily="34" charset="0"/>
                          <a:cs typeface="Calibri" panose="020F0502020204030204" pitchFamily="34" charset="0"/>
                        </a:rPr>
                        <a:t>  http</a:t>
                      </a:r>
                      <a:r>
                        <a:rPr lang="en-US" sz="1000" b="1" i="0" u="none" strike="noStrike" dirty="0">
                          <a:solidFill>
                            <a:srgbClr val="000000"/>
                          </a:solidFill>
                          <a:effectLst/>
                          <a:latin typeface="Calibri" panose="020F0502020204030204" pitchFamily="34" charset="0"/>
                          <a:cs typeface="Calibri" panose="020F0502020204030204" pitchFamily="34" charset="0"/>
                        </a:rPr>
                        <a:t>://155.17.113.196:50801/FMSAdminConsole/</a:t>
                      </a:r>
                    </a:p>
                  </a:txBody>
                  <a:tcPr marL="2937" marR="2937" marT="2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170441">
                <a:tc>
                  <a:txBody>
                    <a:bodyPr/>
                    <a:lstStyle/>
                    <a:p>
                      <a:pPr algn="l" fontAlgn="ctr"/>
                      <a:r>
                        <a:rPr lang="en-US" sz="1000" b="1" i="0" u="none" strike="noStrike" dirty="0" smtClean="0">
                          <a:solidFill>
                            <a:srgbClr val="000000"/>
                          </a:solidFill>
                          <a:effectLst/>
                          <a:latin typeface="Calibri" panose="020F0502020204030204" pitchFamily="34" charset="0"/>
                          <a:cs typeface="Calibri" panose="020F0502020204030204" pitchFamily="34" charset="0"/>
                        </a:rPr>
                        <a:t>  test_data_path</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2937" marR="2937" marT="29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1" i="0" u="none" strike="noStrike" dirty="0" smtClean="0">
                          <a:solidFill>
                            <a:srgbClr val="000000"/>
                          </a:solidFill>
                          <a:effectLst/>
                          <a:latin typeface="Calibri" panose="020F0502020204030204" pitchFamily="34" charset="0"/>
                          <a:cs typeface="Calibri" panose="020F0502020204030204" pitchFamily="34" charset="0"/>
                        </a:rPr>
                        <a:t>  C</a:t>
                      </a:r>
                      <a:r>
                        <a:rPr lang="en-US" sz="1000" b="1" i="0" u="none" strike="noStrike" dirty="0">
                          <a:solidFill>
                            <a:srgbClr val="000000"/>
                          </a:solidFill>
                          <a:effectLst/>
                          <a:latin typeface="Calibri" panose="020F0502020204030204" pitchFamily="34" charset="0"/>
                          <a:cs typeface="Calibri" panose="020F0502020204030204" pitchFamily="34" charset="0"/>
                        </a:rPr>
                        <a:t>:/seleniumprojects/fms-admin/testdata</a:t>
                      </a:r>
                    </a:p>
                  </a:txBody>
                  <a:tcPr marL="2937" marR="2937" marT="29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28189126"/>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196171"/>
            <a:ext cx="8248650" cy="332399"/>
          </a:xfrm>
        </p:spPr>
        <p:txBody>
          <a:bodyPr/>
          <a:lstStyle/>
          <a:p>
            <a:r>
              <a:rPr lang="en-US" sz="2400" dirty="0" smtClean="0"/>
              <a:t>Components – Data driven support</a:t>
            </a:r>
            <a:endParaRPr lang="en-US" sz="2400" dirty="0"/>
          </a:p>
        </p:txBody>
      </p:sp>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954969"/>
            <a:ext cx="83439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0424103"/>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196171"/>
            <a:ext cx="8248650" cy="332399"/>
          </a:xfrm>
        </p:spPr>
        <p:txBody>
          <a:bodyPr/>
          <a:lstStyle/>
          <a:p>
            <a:r>
              <a:rPr lang="en-US" sz="2400" dirty="0" smtClean="0"/>
              <a:t>Components – Object </a:t>
            </a:r>
            <a:r>
              <a:rPr lang="en-US" sz="2400" dirty="0"/>
              <a:t>r</a:t>
            </a:r>
            <a:r>
              <a:rPr lang="en-US" sz="2400" dirty="0" smtClean="0"/>
              <a:t>epository</a:t>
            </a:r>
            <a:endParaRPr lang="en-US" sz="2400" dirty="0"/>
          </a:p>
        </p:txBody>
      </p:sp>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994" y="663574"/>
            <a:ext cx="5372100"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5478890"/>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196171"/>
            <a:ext cx="8248650" cy="332399"/>
          </a:xfrm>
        </p:spPr>
        <p:txBody>
          <a:bodyPr/>
          <a:lstStyle/>
          <a:p>
            <a:r>
              <a:rPr lang="en-US" sz="2400" dirty="0" smtClean="0"/>
              <a:t>Components – Validations</a:t>
            </a:r>
            <a:endParaRPr lang="en-US" sz="2400" dirty="0"/>
          </a:p>
        </p:txBody>
      </p:sp>
      <p:sp>
        <p:nvSpPr>
          <p:cNvPr id="3" name="TextBox 2"/>
          <p:cNvSpPr txBox="1"/>
          <p:nvPr/>
        </p:nvSpPr>
        <p:spPr>
          <a:xfrm>
            <a:off x="587022" y="846667"/>
            <a:ext cx="7360356" cy="36933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altLang="zh-CN" sz="1200" dirty="0" err="1">
                <a:ea typeface="宋体" pitchFamily="2" charset="-122"/>
              </a:rPr>
              <a:t>assertEquals</a:t>
            </a:r>
            <a:r>
              <a:rPr lang="en-GB" altLang="zh-CN" sz="1200" dirty="0">
                <a:ea typeface="宋体" pitchFamily="2" charset="-122"/>
              </a:rPr>
              <a:t>(expected, actual) </a:t>
            </a:r>
          </a:p>
          <a:p>
            <a:pPr marL="285750" indent="-285750">
              <a:lnSpc>
                <a:spcPct val="150000"/>
              </a:lnSpc>
              <a:buFont typeface="Arial" panose="020B0604020202020204" pitchFamily="34" charset="0"/>
              <a:buChar char="•"/>
            </a:pPr>
            <a:r>
              <a:rPr lang="en-GB" altLang="zh-CN" sz="1200" dirty="0" err="1">
                <a:ea typeface="宋体" pitchFamily="2" charset="-122"/>
              </a:rPr>
              <a:t>assertEquals</a:t>
            </a:r>
            <a:r>
              <a:rPr lang="en-GB" altLang="zh-CN" sz="1200" dirty="0">
                <a:ea typeface="宋体" pitchFamily="2" charset="-122"/>
              </a:rPr>
              <a:t>(message, expected, actual) </a:t>
            </a:r>
          </a:p>
          <a:p>
            <a:pPr marL="285750" indent="-285750">
              <a:lnSpc>
                <a:spcPct val="150000"/>
              </a:lnSpc>
              <a:buFont typeface="Arial" panose="020B0604020202020204" pitchFamily="34" charset="0"/>
              <a:buChar char="•"/>
            </a:pPr>
            <a:r>
              <a:rPr lang="en-GB" altLang="zh-CN" sz="1200" dirty="0" err="1">
                <a:ea typeface="宋体" pitchFamily="2" charset="-122"/>
              </a:rPr>
              <a:t>assertEquals</a:t>
            </a:r>
            <a:r>
              <a:rPr lang="en-GB" altLang="zh-CN" sz="1200" dirty="0">
                <a:ea typeface="宋体" pitchFamily="2" charset="-122"/>
              </a:rPr>
              <a:t>(expected, actual, delta)</a:t>
            </a:r>
          </a:p>
          <a:p>
            <a:pPr marL="285750" indent="-285750">
              <a:lnSpc>
                <a:spcPct val="150000"/>
              </a:lnSpc>
              <a:buFont typeface="Arial" panose="020B0604020202020204" pitchFamily="34" charset="0"/>
              <a:buChar char="•"/>
            </a:pPr>
            <a:r>
              <a:rPr lang="en-GB" altLang="zh-CN" sz="1200" dirty="0" err="1">
                <a:ea typeface="宋体" pitchFamily="2" charset="-122"/>
              </a:rPr>
              <a:t>assertEquals</a:t>
            </a:r>
            <a:r>
              <a:rPr lang="en-GB" altLang="zh-CN" sz="1200" dirty="0">
                <a:ea typeface="宋体" pitchFamily="2" charset="-122"/>
              </a:rPr>
              <a:t>(message, expected, actual, delta)  </a:t>
            </a:r>
          </a:p>
          <a:p>
            <a:pPr marL="285750" indent="-285750">
              <a:lnSpc>
                <a:spcPct val="150000"/>
              </a:lnSpc>
              <a:buFont typeface="Arial" panose="020B0604020202020204" pitchFamily="34" charset="0"/>
              <a:buChar char="•"/>
            </a:pPr>
            <a:r>
              <a:rPr lang="en-GB" altLang="zh-CN" sz="1200" dirty="0" err="1">
                <a:ea typeface="宋体" pitchFamily="2" charset="-122"/>
              </a:rPr>
              <a:t>assertFalse</a:t>
            </a:r>
            <a:r>
              <a:rPr lang="en-GB" altLang="zh-CN" sz="1200" dirty="0">
                <a:ea typeface="宋体" pitchFamily="2" charset="-122"/>
              </a:rPr>
              <a:t>(condition) </a:t>
            </a:r>
          </a:p>
          <a:p>
            <a:pPr marL="285750" indent="-285750">
              <a:lnSpc>
                <a:spcPct val="150000"/>
              </a:lnSpc>
              <a:buFont typeface="Arial" panose="020B0604020202020204" pitchFamily="34" charset="0"/>
              <a:buChar char="•"/>
            </a:pPr>
            <a:r>
              <a:rPr lang="en-GB" altLang="zh-CN" sz="1200" dirty="0" err="1">
                <a:ea typeface="宋体" pitchFamily="2" charset="-122"/>
              </a:rPr>
              <a:t>assertFalse</a:t>
            </a:r>
            <a:r>
              <a:rPr lang="en-GB" altLang="zh-CN" sz="1200" dirty="0">
                <a:ea typeface="宋体" pitchFamily="2" charset="-122"/>
              </a:rPr>
              <a:t>(message, condition) </a:t>
            </a:r>
            <a:endParaRPr lang="en-GB" altLang="zh-CN" sz="1200" dirty="0" smtClean="0">
              <a:ea typeface="宋体" pitchFamily="2" charset="-122"/>
            </a:endParaRPr>
          </a:p>
          <a:p>
            <a:pPr marL="285750" indent="-285750">
              <a:lnSpc>
                <a:spcPct val="150000"/>
              </a:lnSpc>
              <a:buFont typeface="Arial" panose="020B0604020202020204" pitchFamily="34" charset="0"/>
              <a:buChar char="•"/>
            </a:pPr>
            <a:r>
              <a:rPr lang="en-GB" altLang="zh-CN" sz="1200" dirty="0" err="1">
                <a:ea typeface="宋体" pitchFamily="2" charset="-122"/>
              </a:rPr>
              <a:t>assertTrue</a:t>
            </a:r>
            <a:r>
              <a:rPr lang="en-GB" altLang="zh-CN" sz="1200" dirty="0">
                <a:ea typeface="宋体" pitchFamily="2" charset="-122"/>
              </a:rPr>
              <a:t>(message, condition) </a:t>
            </a:r>
          </a:p>
          <a:p>
            <a:pPr marL="285750" indent="-285750">
              <a:lnSpc>
                <a:spcPct val="150000"/>
              </a:lnSpc>
              <a:buFont typeface="Arial" panose="020B0604020202020204" pitchFamily="34" charset="0"/>
              <a:buChar char="•"/>
            </a:pPr>
            <a:r>
              <a:rPr lang="en-GB" altLang="zh-CN" sz="1200" dirty="0" err="1" smtClean="0">
                <a:ea typeface="宋体" pitchFamily="2" charset="-122"/>
              </a:rPr>
              <a:t>assertNull</a:t>
            </a:r>
            <a:r>
              <a:rPr lang="en-GB" altLang="zh-CN" sz="1200" dirty="0" smtClean="0">
                <a:ea typeface="宋体" pitchFamily="2" charset="-122"/>
              </a:rPr>
              <a:t>(object</a:t>
            </a:r>
            <a:r>
              <a:rPr lang="en-GB" altLang="zh-CN" sz="1200" dirty="0">
                <a:ea typeface="宋体" pitchFamily="2" charset="-122"/>
              </a:rPr>
              <a:t>) </a:t>
            </a:r>
          </a:p>
          <a:p>
            <a:pPr marL="285750" indent="-285750">
              <a:lnSpc>
                <a:spcPct val="150000"/>
              </a:lnSpc>
              <a:buFont typeface="Arial" panose="020B0604020202020204" pitchFamily="34" charset="0"/>
              <a:buChar char="•"/>
            </a:pPr>
            <a:r>
              <a:rPr lang="en-GB" altLang="zh-CN" sz="1200" dirty="0" err="1" smtClean="0">
                <a:ea typeface="宋体" pitchFamily="2" charset="-122"/>
              </a:rPr>
              <a:t>assertNotNull</a:t>
            </a:r>
            <a:r>
              <a:rPr lang="en-GB" altLang="zh-CN" sz="1200" dirty="0" smtClean="0">
                <a:ea typeface="宋体" pitchFamily="2" charset="-122"/>
              </a:rPr>
              <a:t>(message</a:t>
            </a:r>
            <a:r>
              <a:rPr lang="en-GB" altLang="zh-CN" sz="1200" dirty="0">
                <a:ea typeface="宋体" pitchFamily="2" charset="-122"/>
              </a:rPr>
              <a:t>, object) </a:t>
            </a:r>
          </a:p>
          <a:p>
            <a:pPr marL="285750" indent="-285750">
              <a:lnSpc>
                <a:spcPct val="150000"/>
              </a:lnSpc>
              <a:buFont typeface="Arial" panose="020B0604020202020204" pitchFamily="34" charset="0"/>
              <a:buChar char="•"/>
            </a:pPr>
            <a:r>
              <a:rPr lang="en-GB" altLang="zh-CN" sz="1200" dirty="0" err="1" smtClean="0">
                <a:ea typeface="宋体" pitchFamily="2" charset="-122"/>
              </a:rPr>
              <a:t>assertSame</a:t>
            </a:r>
            <a:r>
              <a:rPr lang="en-GB" altLang="zh-CN" sz="1200" dirty="0" smtClean="0">
                <a:ea typeface="宋体" pitchFamily="2" charset="-122"/>
              </a:rPr>
              <a:t>(expected</a:t>
            </a:r>
            <a:r>
              <a:rPr lang="en-GB" altLang="zh-CN" sz="1200" dirty="0">
                <a:ea typeface="宋体" pitchFamily="2" charset="-122"/>
              </a:rPr>
              <a:t>, actual) </a:t>
            </a:r>
          </a:p>
          <a:p>
            <a:pPr marL="285750" indent="-285750">
              <a:lnSpc>
                <a:spcPct val="150000"/>
              </a:lnSpc>
              <a:buFont typeface="Arial" panose="020B0604020202020204" pitchFamily="34" charset="0"/>
              <a:buChar char="•"/>
            </a:pPr>
            <a:r>
              <a:rPr lang="en-GB" altLang="zh-CN" sz="1200" dirty="0" err="1" smtClean="0">
                <a:ea typeface="宋体" pitchFamily="2" charset="-122"/>
              </a:rPr>
              <a:t>assertElement</a:t>
            </a:r>
            <a:endParaRPr lang="en-GB" altLang="zh-CN" sz="1200" dirty="0" smtClean="0">
              <a:ea typeface="宋体" pitchFamily="2" charset="-122"/>
            </a:endParaRPr>
          </a:p>
          <a:p>
            <a:pPr marL="285750" indent="-285750">
              <a:lnSpc>
                <a:spcPct val="150000"/>
              </a:lnSpc>
              <a:buFont typeface="Arial" panose="020B0604020202020204" pitchFamily="34" charset="0"/>
              <a:buChar char="•"/>
            </a:pPr>
            <a:r>
              <a:rPr lang="en-GB" altLang="zh-CN" sz="1200" dirty="0" err="1" smtClean="0">
                <a:ea typeface="宋体" pitchFamily="2" charset="-122"/>
              </a:rPr>
              <a:t>assertError</a:t>
            </a:r>
            <a:endParaRPr lang="en-GB" altLang="zh-CN" sz="1200" dirty="0" smtClean="0">
              <a:ea typeface="宋体" pitchFamily="2" charset="-122"/>
            </a:endParaRPr>
          </a:p>
          <a:p>
            <a:pPr marL="285750" indent="-285750">
              <a:lnSpc>
                <a:spcPct val="150000"/>
              </a:lnSpc>
              <a:buFont typeface="Arial" panose="020B0604020202020204" pitchFamily="34" charset="0"/>
              <a:buChar char="•"/>
            </a:pPr>
            <a:r>
              <a:rPr lang="en-GB" altLang="zh-CN" sz="1200" dirty="0" err="1" smtClean="0">
                <a:ea typeface="宋体" pitchFamily="2" charset="-122"/>
              </a:rPr>
              <a:t>assertDone</a:t>
            </a:r>
            <a:endParaRPr lang="en-GB" altLang="zh-CN" sz="1200" dirty="0">
              <a:ea typeface="宋体" pitchFamily="2" charset="-122"/>
            </a:endParaRPr>
          </a:p>
        </p:txBody>
      </p:sp>
    </p:spTree>
    <p:extLst>
      <p:ext uri="{BB962C8B-B14F-4D97-AF65-F5344CB8AC3E}">
        <p14:creationId xmlns:p14="http://schemas.microsoft.com/office/powerpoint/2010/main" val="1788237410"/>
      </p:ext>
    </p:extLst>
  </p:cSld>
  <p:clrMapOvr>
    <a:masterClrMapping/>
  </p:clrMapOvr>
  <p:transition spd="med">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ll_4x3_Template_Agenda">
  <a:themeElements>
    <a:clrScheme name="Dell 2010">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none" rtlCol="0">
        <a:spAutoFit/>
      </a:bodyPr>
      <a:lstStyle>
        <a:defPPr>
          <a:lnSpc>
            <a:spcPct val="90000"/>
          </a:lnSpc>
          <a:spcBef>
            <a:spcPts val="600"/>
          </a:spcBef>
          <a:spcAft>
            <a:spcPts val="0"/>
          </a:spcAft>
          <a:buClr>
            <a:schemeClr val="bg1"/>
          </a:buClr>
          <a:defRPr sz="2000" dirty="0" err="1" smtClean="0">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ue_Background_Master">
  <a:themeElements>
    <a:clrScheme name="Dell 2010">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B7295A"/>
      </a:hlink>
      <a:folHlink>
        <a:srgbClr val="009BBB"/>
      </a:folHlink>
    </a:clrScheme>
    <a:fontScheme name="Dell TTF">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90000"/>
          </a:lnSpc>
          <a:spcBef>
            <a:spcPts val="100"/>
          </a:spcBef>
          <a:spcAft>
            <a:spcPts val="100"/>
          </a:spcAft>
          <a:defRPr sz="2000" dirty="0" err="1" smtClean="0">
            <a:solidFill>
              <a:schemeClr val="tx2"/>
            </a:solidFill>
            <a:latin typeface="+mn-lt"/>
          </a:defRPr>
        </a:defPPr>
      </a:lstStyle>
    </a:txDef>
  </a:objectDefaults>
  <a:extraClrSchemeLst>
    <a:extraClrScheme>
      <a:clrScheme name="Dell new">
        <a:dk1>
          <a:srgbClr val="000000"/>
        </a:dk1>
        <a:lt1>
          <a:srgbClr val="444444"/>
        </a:lt1>
        <a:dk2>
          <a:srgbClr val="0085C3"/>
        </a:dk2>
        <a:lt2>
          <a:srgbClr val="FFFFFF"/>
        </a:lt2>
        <a:accent1>
          <a:srgbClr val="B7295A"/>
        </a:accent1>
        <a:accent2>
          <a:srgbClr val="F2AF00"/>
        </a:accent2>
        <a:accent3>
          <a:srgbClr val="7AB800"/>
        </a:accent3>
        <a:accent4>
          <a:srgbClr val="AAAAAA"/>
        </a:accent4>
        <a:accent5>
          <a:srgbClr val="6E2585"/>
        </a:accent5>
        <a:accent6>
          <a:srgbClr val="3084B6"/>
        </a:accent6>
        <a:hlink>
          <a:srgbClr val="DC5034"/>
        </a:hlink>
        <a:folHlink>
          <a:srgbClr val="D42E1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ll_4x3_Template_Agenda">
  <a:themeElements>
    <a:clrScheme name="Dell 2010">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none" rtlCol="0">
        <a:spAutoFit/>
      </a:bodyPr>
      <a:lstStyle>
        <a:defPPr>
          <a:lnSpc>
            <a:spcPct val="90000"/>
          </a:lnSpc>
          <a:spcBef>
            <a:spcPts val="600"/>
          </a:spcBef>
          <a:spcAft>
            <a:spcPts val="0"/>
          </a:spcAft>
          <a:buClr>
            <a:schemeClr val="bg1"/>
          </a:buClr>
          <a:defRPr sz="2000" dirty="0" err="1" smtClean="0">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ll_4x3_Template_Agenda">
  <a:themeElements>
    <a:clrScheme name="Dell 2010">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none" rtlCol="0">
        <a:spAutoFit/>
      </a:bodyPr>
      <a:lstStyle>
        <a:defPPr>
          <a:lnSpc>
            <a:spcPct val="90000"/>
          </a:lnSpc>
          <a:spcBef>
            <a:spcPts val="600"/>
          </a:spcBef>
          <a:spcAft>
            <a:spcPts val="0"/>
          </a:spcAft>
          <a:buClr>
            <a:schemeClr val="bg1"/>
          </a:buClr>
          <a:defRPr sz="2000" dirty="0" err="1" smtClean="0">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Dell_4x3_Template_Agenda">
  <a:themeElements>
    <a:clrScheme name="Dell 2010">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none" rtlCol="0">
        <a:spAutoFit/>
      </a:bodyPr>
      <a:lstStyle>
        <a:defPPr>
          <a:lnSpc>
            <a:spcPct val="90000"/>
          </a:lnSpc>
          <a:spcBef>
            <a:spcPts val="600"/>
          </a:spcBef>
          <a:spcAft>
            <a:spcPts val="0"/>
          </a:spcAft>
          <a:buClr>
            <a:schemeClr val="bg1"/>
          </a:buClr>
          <a:defRPr sz="2000" dirty="0" err="1" smtClean="0">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8_Dell_4x3_Template_Agenda">
  <a:themeElements>
    <a:clrScheme name="Dell 2010">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none" rtlCol="0">
        <a:spAutoFit/>
      </a:bodyPr>
      <a:lstStyle>
        <a:defPPr>
          <a:lnSpc>
            <a:spcPct val="90000"/>
          </a:lnSpc>
          <a:spcBef>
            <a:spcPts val="600"/>
          </a:spcBef>
          <a:spcAft>
            <a:spcPts val="0"/>
          </a:spcAft>
          <a:buClr>
            <a:schemeClr val="bg1"/>
          </a:buClr>
          <a:defRPr sz="2000" dirty="0" err="1" smtClean="0">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Dell_16x9_Template">
  <a:themeElements>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fontScheme name="Dell">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smtClean="0">
            <a:solidFill>
              <a:schemeClr val="tx2"/>
            </a:solidFill>
            <a:latin typeface="+mn-lt"/>
          </a:defRPr>
        </a:defPPr>
      </a:lstStyle>
    </a:spDef>
    <a:txDef>
      <a:spPr>
        <a:noFill/>
      </a:spPr>
      <a:bodyPr wrap="none" rtlCol="0">
        <a:noAutofit/>
      </a:bodyPr>
      <a:lstStyle>
        <a:defPPr>
          <a:lnSpc>
            <a:spcPct val="90000"/>
          </a:lnSpc>
          <a:spcBef>
            <a:spcPts val="600"/>
          </a:spcBef>
          <a:spcAft>
            <a:spcPts val="0"/>
          </a:spcAft>
          <a:buClr>
            <a:schemeClr val="bg1"/>
          </a:buClr>
          <a:defRPr sz="2000" dirty="0" err="1" smtClean="0">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Dell_16x9_Template">
  <a:themeElements>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fontScheme name="Dell">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smtClean="0">
            <a:solidFill>
              <a:schemeClr val="tx2"/>
            </a:solidFill>
            <a:latin typeface="+mn-lt"/>
          </a:defRPr>
        </a:defPPr>
      </a:lstStyle>
    </a:spDef>
    <a:txDef>
      <a:spPr>
        <a:noFill/>
      </a:spPr>
      <a:bodyPr wrap="none" rtlCol="0">
        <a:noAutofit/>
      </a:bodyPr>
      <a:lstStyle>
        <a:defPPr>
          <a:lnSpc>
            <a:spcPct val="90000"/>
          </a:lnSpc>
          <a:spcBef>
            <a:spcPts val="600"/>
          </a:spcBef>
          <a:spcAft>
            <a:spcPts val="0"/>
          </a:spcAft>
          <a:buClr>
            <a:schemeClr val="bg1"/>
          </a:buClr>
          <a:defRPr sz="2000" dirty="0" err="1" smtClean="0">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D5F92924C88E046AB95A79D8E2F2E86" ma:contentTypeVersion="0" ma:contentTypeDescription="Create a new document." ma:contentTypeScope="" ma:versionID="81962cdff27d0762b7b54f999dc6dee8">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6FC490B-1F77-48C5-AC70-1DD939DBDF04}">
  <ds:schemaRefs>
    <ds:schemaRef ds:uri="http://schemas.microsoft.com/sharepoint/v3/contenttype/forms"/>
  </ds:schemaRefs>
</ds:datastoreItem>
</file>

<file path=customXml/itemProps2.xml><?xml version="1.0" encoding="utf-8"?>
<ds:datastoreItem xmlns:ds="http://schemas.openxmlformats.org/officeDocument/2006/customXml" ds:itemID="{C93FDC0E-917D-4DB5-9359-0E95E23AB2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0873BDD3-AA35-4F19-A12A-C6462BECFBD1}">
  <ds:schemaRefs>
    <ds:schemaRef ds:uri="http://purl.org/dc/dcmitype/"/>
    <ds:schemaRef ds:uri="http://purl.org/dc/terms/"/>
    <ds:schemaRef ds:uri="http://schemas.openxmlformats.org/package/2006/metadata/core-properties"/>
    <ds:schemaRef ds:uri="http://schemas.microsoft.com/office/2006/metadata/properties"/>
    <ds:schemaRef ds:uri="http://schemas.microsoft.com/office/2006/documentManagement/type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Dell_4x3_Template_Agenda</Template>
  <TotalTime>23383</TotalTime>
  <Words>2486</Words>
  <Application>Microsoft Office PowerPoint</Application>
  <PresentationFormat>On-screen Show (16:9)</PresentationFormat>
  <Paragraphs>464</Paragraphs>
  <Slides>22</Slides>
  <Notes>21</Notes>
  <HiddenSlides>0</HiddenSlides>
  <MMClips>0</MMClips>
  <ScaleCrop>false</ScaleCrop>
  <HeadingPairs>
    <vt:vector size="6" baseType="variant">
      <vt:variant>
        <vt:lpstr>Fonts Used</vt:lpstr>
      </vt:variant>
      <vt:variant>
        <vt:i4>13</vt:i4>
      </vt:variant>
      <vt:variant>
        <vt:lpstr>Theme</vt:lpstr>
      </vt:variant>
      <vt:variant>
        <vt:i4>8</vt:i4>
      </vt:variant>
      <vt:variant>
        <vt:lpstr>Slide Titles</vt:lpstr>
      </vt:variant>
      <vt:variant>
        <vt:i4>22</vt:i4>
      </vt:variant>
    </vt:vector>
  </HeadingPairs>
  <TitlesOfParts>
    <vt:vector size="43" baseType="lpstr">
      <vt:lpstr>Museo For Dell 300</vt:lpstr>
      <vt:lpstr>museo sans for dell</vt:lpstr>
      <vt:lpstr>Wingdings</vt:lpstr>
      <vt:lpstr>museo sans for dell</vt:lpstr>
      <vt:lpstr>SimSun</vt:lpstr>
      <vt:lpstr>Calibri</vt:lpstr>
      <vt:lpstr>Arial</vt:lpstr>
      <vt:lpstr>SimSun</vt:lpstr>
      <vt:lpstr>Times New Roman</vt:lpstr>
      <vt:lpstr>ＭＳ Ｐゴシック</vt:lpstr>
      <vt:lpstr>Arial Black</vt:lpstr>
      <vt:lpstr>Museo For Dell</vt:lpstr>
      <vt:lpstr>Trebuchet MS</vt:lpstr>
      <vt:lpstr>Dell_4x3_Template_Agenda</vt:lpstr>
      <vt:lpstr>Blue_Background_Master</vt:lpstr>
      <vt:lpstr>1_Dell_4x3_Template_Agenda</vt:lpstr>
      <vt:lpstr>2_Dell_4x3_Template_Agenda</vt:lpstr>
      <vt:lpstr>3_Dell_4x3_Template_Agenda</vt:lpstr>
      <vt:lpstr>8_Dell_4x3_Template_Agenda</vt:lpstr>
      <vt:lpstr>Dell_16x9_Template</vt:lpstr>
      <vt:lpstr>1_Dell_16x9_Template</vt:lpstr>
      <vt:lpstr>Automation Testing Services</vt:lpstr>
      <vt:lpstr>PowerPoint Presentation</vt:lpstr>
      <vt:lpstr>Introduction</vt:lpstr>
      <vt:lpstr>Components</vt:lpstr>
      <vt:lpstr>Components – Batch test runner</vt:lpstr>
      <vt:lpstr>Components – Environment Setup</vt:lpstr>
      <vt:lpstr>Components – Data driven support</vt:lpstr>
      <vt:lpstr>Components – Object repository</vt:lpstr>
      <vt:lpstr>Components – Validations</vt:lpstr>
      <vt:lpstr>Components – Forms filling and verification</vt:lpstr>
      <vt:lpstr>Components – Web tables handling</vt:lpstr>
      <vt:lpstr>Components – Utilities</vt:lpstr>
      <vt:lpstr>Components – Custom reports</vt:lpstr>
      <vt:lpstr>Components – Logging</vt:lpstr>
      <vt:lpstr>Framework Benefits</vt:lpstr>
      <vt:lpstr>Comparison</vt:lpstr>
      <vt:lpstr>Case studies </vt:lpstr>
      <vt:lpstr>PowerPoint Presentation</vt:lpstr>
      <vt:lpstr>Experian</vt:lpstr>
      <vt:lpstr>JLL</vt:lpstr>
      <vt:lpstr>Hilton</vt:lpstr>
      <vt:lpstr>Xcelys</vt:lpstr>
    </vt:vector>
  </TitlesOfParts>
  <Company>Dell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Dell presentation template Standard 4:3 layout</dc:title>
  <dc:creator>Bains, Samir</dc:creator>
  <cp:keywords>No Restrictions</cp:keywords>
  <cp:lastModifiedBy>Devir, Vijaya Bhaskar</cp:lastModifiedBy>
  <cp:revision>1173</cp:revision>
  <cp:lastPrinted>2000-07-17T22:36:56Z</cp:lastPrinted>
  <dcterms:created xsi:type="dcterms:W3CDTF">2012-04-09T07:00:35Z</dcterms:created>
  <dcterms:modified xsi:type="dcterms:W3CDTF">2017-06-13T10:37:21Z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0x010100AD5F92924C88E046AB95A79D8E2F2E86</vt:lpwstr>
  </property>
  <property fmtid="{D5CDD505-2E9C-101B-9397-08002B2CF9AE}" pid="3" name="TitusGUID">
    <vt:lpwstr>69d7d471-d82f-48f2-b1e6-57b2840f1e13</vt:lpwstr>
  </property>
  <property fmtid="{D5CDD505-2E9C-101B-9397-08002B2CF9AE}" pid="4" name="DellVisual Markings (PPT)">
    <vt:lpwstr>Classification Footer</vt:lpwstr>
  </property>
  <property fmtid="{D5CDD505-2E9C-101B-9397-08002B2CF9AE}" pid="5" name="titusconfig">
    <vt:lpwstr>1.3AMER</vt:lpwstr>
  </property>
  <property fmtid="{D5CDD505-2E9C-101B-9397-08002B2CF9AE}" pid="6" name="DellClassification">
    <vt:lpwstr>No Restrictions</vt:lpwstr>
  </property>
  <property fmtid="{D5CDD505-2E9C-101B-9397-08002B2CF9AE}" pid="7" name="DellSubLabels">
    <vt:lpwstr/>
  </property>
  <property fmtid="{D5CDD505-2E9C-101B-9397-08002B2CF9AE}" pid="8" name="Document Creator">
    <vt:lpwstr/>
  </property>
  <property fmtid="{D5CDD505-2E9C-101B-9397-08002B2CF9AE}" pid="9" name="Document Editor">
    <vt:lpwstr/>
  </property>
  <property fmtid="{D5CDD505-2E9C-101B-9397-08002B2CF9AE}" pid="10" name="Classification">
    <vt:lpwstr>No Restrictions</vt:lpwstr>
  </property>
  <property fmtid="{D5CDD505-2E9C-101B-9397-08002B2CF9AE}" pid="11" name="Sublabels">
    <vt:lpwstr/>
  </property>
</Properties>
</file>