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3F416CD-67A3-4CF0-A210-F6AF31AC147F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3F416CD-67A3-4CF0-A210-F6AF31AC147F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4/4/2013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3F416CD-67A3-4CF0-A210-F6AF31AC147F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4/4/2013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Color Control Android Application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Alex Herbon, Mike Damman</a:t>
            </a:r>
          </a:p>
          <a:p>
            <a:r>
              <a:rPr lang="en-US" smtClean="0"/>
              <a:t>Andrew Koeck, Scott Miller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05000" y="4343400"/>
            <a:ext cx="6400800" cy="2133600"/>
          </a:xfrm>
        </p:spPr>
        <p:txBody>
          <a:bodyPr>
            <a:normAutofit/>
          </a:bodyPr>
          <a:lstStyle/>
          <a:p>
            <a:r>
              <a:rPr lang="en-US" sz="2400" smtClean="0"/>
              <a:t>Start Date: September 5</a:t>
            </a:r>
            <a:r>
              <a:rPr lang="en-US" sz="2400" baseline="30000" smtClean="0"/>
              <a:t>th</a:t>
            </a:r>
            <a:r>
              <a:rPr lang="en-US" sz="2400" smtClean="0"/>
              <a:t>, 2012</a:t>
            </a:r>
          </a:p>
          <a:p>
            <a:r>
              <a:rPr lang="en-US" sz="2400" smtClean="0"/>
              <a:t>End Date: April 22, 2013</a:t>
            </a:r>
          </a:p>
          <a:p>
            <a:r>
              <a:rPr lang="en-US" sz="2400" smtClean="0"/>
              <a:t>College of Engineering and Computer Science</a:t>
            </a:r>
          </a:p>
        </p:txBody>
      </p:sp>
      <p:pic>
        <p:nvPicPr>
          <p:cNvPr id="4" name="Picture 2" descr="https://secure.touchnet.com/C21591_ustores/web/images/mall/block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752600"/>
            <a:ext cx="1143000" cy="1012785"/>
          </a:xfrm>
          <a:prstGeom prst="rect">
            <a:avLst/>
          </a:prstGeom>
          <a:noFill/>
        </p:spPr>
      </p:pic>
      <p:pic>
        <p:nvPicPr>
          <p:cNvPr id="5" name="Picture 4" descr="http://www.si.umich.edu/sites/default/files/imagecache/node_medium/sarg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828800"/>
            <a:ext cx="2438400" cy="845821"/>
          </a:xfrm>
          <a:prstGeom prst="rect">
            <a:avLst/>
          </a:prstGeom>
          <a:noFill/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52400" y="2819400"/>
            <a:ext cx="5181600" cy="762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64008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Advisors</a:t>
            </a:r>
          </a:p>
          <a:p>
            <a:pPr marL="64008" lvl="0">
              <a:spcBef>
                <a:spcPts val="300"/>
              </a:spcBef>
              <a:buClr>
                <a:schemeClr val="accent3"/>
              </a:buClr>
            </a:pPr>
            <a:r>
              <a:rPr lang="en-US" sz="2400" smtClean="0">
                <a:solidFill>
                  <a:schemeClr val="tx2"/>
                </a:solidFill>
              </a:rPr>
              <a:t>Dr. Kiumi Akingbehin	Dr. Bruce Maxim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410200" y="2819400"/>
            <a:ext cx="3581400" cy="762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64008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</a:t>
            </a:r>
          </a:p>
          <a:p>
            <a:pPr marL="64008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lang="en-US" sz="2400" smtClean="0">
                <a:solidFill>
                  <a:schemeClr val="tx2"/>
                </a:solidFill>
              </a:rPr>
              <a:t>Jeff Golotta	Dan Anthony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Summary: The 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00200"/>
          </a:xfrm>
        </p:spPr>
        <p:txBody>
          <a:bodyPr/>
          <a:lstStyle/>
          <a:p>
            <a:r>
              <a:rPr lang="en-US" smtClean="0"/>
              <a:t>LED landscape lighting with adjustable colors</a:t>
            </a:r>
            <a:endParaRPr lang="en-US" smtClean="0"/>
          </a:p>
          <a:p>
            <a:r>
              <a:rPr lang="en-US" smtClean="0"/>
              <a:t>Users have to adjust their lights from a connected control box</a:t>
            </a:r>
            <a:endParaRPr lang="en-US"/>
          </a:p>
        </p:txBody>
      </p:sp>
      <p:pic>
        <p:nvPicPr>
          <p:cNvPr id="6146" name="Picture 2" descr="http://4.bp.blogspot.com/-okG4T6AbYdM/UFncnpOCTkI/AAAAAAAAAEM/CAa88MS5Duw/s1600/IMG_174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2743200"/>
            <a:ext cx="5334176" cy="35588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3048000"/>
            <a:ext cx="2435352" cy="1981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Inconvenient for fine tuning settings</a:t>
            </a:r>
            <a:endParaRPr kumimoji="0" lang="en-US" sz="2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Summary: The Solution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4343400"/>
            <a:ext cx="8153400" cy="2133600"/>
          </a:xfrm>
        </p:spPr>
        <p:txBody>
          <a:bodyPr/>
          <a:lstStyle/>
          <a:p>
            <a:r>
              <a:rPr lang="en-US" smtClean="0"/>
              <a:t>A way to adjust light settings wirelessly.</a:t>
            </a:r>
          </a:p>
          <a:p>
            <a:r>
              <a:rPr lang="en-US" smtClean="0"/>
              <a:t>Set custom colors and send them to the control box directly</a:t>
            </a:r>
          </a:p>
          <a:p>
            <a:r>
              <a:rPr lang="en-US" smtClean="0"/>
              <a:t>Done through the user’s smart phone</a:t>
            </a:r>
            <a:endParaRPr lang="en-US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828800"/>
            <a:ext cx="1219200" cy="2270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 descr="http://www.electromelo.com/images/foco-led-rgb-43443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828800"/>
            <a:ext cx="1430730" cy="2286000"/>
          </a:xfrm>
          <a:prstGeom prst="rect">
            <a:avLst/>
          </a:prstGeom>
          <a:noFill/>
        </p:spPr>
      </p:pic>
      <p:sp>
        <p:nvSpPr>
          <p:cNvPr id="6" name="Right Arrow 5"/>
          <p:cNvSpPr/>
          <p:nvPr/>
        </p:nvSpPr>
        <p:spPr>
          <a:xfrm>
            <a:off x="3505200" y="2438400"/>
            <a:ext cx="25908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5" name="Picture 5" descr="http://www.samsung.com/us/2012-wireless-audio-design/images/wireless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1668235" y="2217965"/>
            <a:ext cx="1904999" cy="12790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androidguys.com/wp-content/uploads/2010/02/Android-Logo-Leaning.jpg"/>
          <p:cNvPicPr>
            <a:picLocks noChangeAspect="1" noChangeArrowheads="1"/>
          </p:cNvPicPr>
          <p:nvPr/>
        </p:nvPicPr>
        <p:blipFill>
          <a:blip r:embed="rId2" cstate="print">
            <a:lum bright="12000"/>
          </a:blip>
          <a:srcRect/>
          <a:stretch>
            <a:fillRect/>
          </a:stretch>
        </p:blipFill>
        <p:spPr bwMode="auto">
          <a:xfrm>
            <a:off x="4038600" y="1524000"/>
            <a:ext cx="5105400" cy="5105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Our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997952" cy="2514600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An application for Android smart phones</a:t>
            </a:r>
          </a:p>
          <a:p>
            <a:r>
              <a:rPr lang="en-US" smtClean="0"/>
              <a:t>Lets you use a touch screen interface to create and save your own colors</a:t>
            </a:r>
          </a:p>
          <a:p>
            <a:r>
              <a:rPr lang="en-US" smtClean="0"/>
              <a:t>Uses sliding bars to select amounts of red, green, and blue color</a:t>
            </a:r>
          </a:p>
          <a:p>
            <a:r>
              <a:rPr lang="en-US" smtClean="0"/>
              <a:t>Then sends the data to the lighting control box</a:t>
            </a:r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457200" y="4495800"/>
            <a:ext cx="2362200" cy="2209800"/>
          </a:xfrm>
          <a:prstGeom prst="ellipse">
            <a:avLst/>
          </a:prstGeom>
          <a:solidFill>
            <a:srgbClr val="0000D4">
              <a:alpha val="60000"/>
            </a:srgb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3886200"/>
            <a:ext cx="2362200" cy="2209800"/>
          </a:xfrm>
          <a:prstGeom prst="ellipse">
            <a:avLst/>
          </a:prstGeom>
          <a:solidFill>
            <a:srgbClr val="FF0000">
              <a:alpha val="60000"/>
            </a:srgb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981200" y="4495800"/>
            <a:ext cx="2362200" cy="2209800"/>
          </a:xfrm>
          <a:prstGeom prst="ellipse">
            <a:avLst/>
          </a:prstGeom>
          <a:solidFill>
            <a:srgbClr val="00B050">
              <a:alpha val="60000"/>
            </a:srgb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 </a:t>
            </a:r>
            <a:r>
              <a:rPr lang="en-US" smtClean="0"/>
              <a:t>Design/Features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Interface driven design</a:t>
            </a:r>
          </a:p>
          <a:p>
            <a:r>
              <a:rPr lang="en-US" smtClean="0"/>
              <a:t>Easy to understand and use</a:t>
            </a:r>
          </a:p>
          <a:p>
            <a:r>
              <a:rPr lang="en-US" smtClean="0"/>
              <a:t>All features accessible through minimal navigation</a:t>
            </a:r>
          </a:p>
          <a:p>
            <a:r>
              <a:rPr lang="en-US" smtClean="0"/>
              <a:t>Utilizing Agile development methods</a:t>
            </a:r>
            <a:r>
              <a:rPr lang="en-US"/>
              <a:t> </a:t>
            </a:r>
            <a:r>
              <a:rPr lang="en-US" smtClean="0"/>
              <a:t>with rapid prototyping for our client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Color and brightness adjustment</a:t>
            </a:r>
          </a:p>
          <a:p>
            <a:r>
              <a:rPr lang="en-US" smtClean="0"/>
              <a:t>Save, change, and delete multiple color combinations</a:t>
            </a:r>
            <a:endParaRPr lang="en-US" smtClean="0"/>
          </a:p>
          <a:p>
            <a:r>
              <a:rPr lang="en-US" smtClean="0"/>
              <a:t>View current </a:t>
            </a:r>
            <a:r>
              <a:rPr lang="en-US" smtClean="0"/>
              <a:t>color combination</a:t>
            </a:r>
          </a:p>
          <a:p>
            <a:r>
              <a:rPr lang="en-US" smtClean="0"/>
              <a:t>Bluetooth connectivity</a:t>
            </a:r>
          </a:p>
          <a:p>
            <a:r>
              <a:rPr lang="en-US" smtClean="0"/>
              <a:t>Set auto start/end times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Interface</a:t>
            </a:r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200"/>
            <a:ext cx="3072164" cy="510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561169"/>
            <a:ext cx="3124200" cy="51662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Interface</a:t>
            </a:r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1" y="1800046"/>
            <a:ext cx="2743200" cy="46007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1800046"/>
            <a:ext cx="2743200" cy="45606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1800047"/>
            <a:ext cx="2697479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Additional Notes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Designed for Android Version 2.4 and up</a:t>
            </a:r>
          </a:p>
          <a:p>
            <a:r>
              <a:rPr lang="en-US" smtClean="0"/>
              <a:t>Tested with more recent hardware in mind</a:t>
            </a:r>
          </a:p>
          <a:p>
            <a:pPr lvl="1"/>
            <a:r>
              <a:rPr lang="en-US" smtClean="0"/>
              <a:t>Samsung Galaxy series</a:t>
            </a:r>
          </a:p>
          <a:p>
            <a:pPr lvl="1"/>
            <a:r>
              <a:rPr lang="en-US" smtClean="0"/>
              <a:t>Google Nexus series</a:t>
            </a:r>
          </a:p>
          <a:p>
            <a:r>
              <a:rPr lang="en-US" smtClean="0"/>
              <a:t>Not distributing through Google Play store</a:t>
            </a:r>
          </a:p>
          <a:p>
            <a:pPr lvl="1"/>
            <a:r>
              <a:rPr lang="en-US" smtClean="0"/>
              <a:t>Client to offer directly to customers</a:t>
            </a:r>
          </a:p>
          <a:p>
            <a:r>
              <a:rPr lang="en-US" smtClean="0"/>
              <a:t>Coded in Java, using Eclipse IDE</a:t>
            </a:r>
          </a:p>
        </p:txBody>
      </p:sp>
      <p:pic>
        <p:nvPicPr>
          <p:cNvPr id="21506" name="Picture 2" descr="http://www.logoeps.com/wp-content/uploads/2013/01/google-nexus-logo-vec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676400"/>
            <a:ext cx="2895600" cy="2895600"/>
          </a:xfrm>
          <a:prstGeom prst="rect">
            <a:avLst/>
          </a:prstGeom>
          <a:noFill/>
        </p:spPr>
      </p:pic>
      <p:pic>
        <p:nvPicPr>
          <p:cNvPr id="21508" name="Picture 4" descr="https://lh5.googleusercontent.com/-fI6qJA1hcpM/AAAAAAAAAAI/AAAAAAAAAAc/VnK4PlBrywM/phot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5181600"/>
            <a:ext cx="1447800" cy="1447800"/>
          </a:xfrm>
          <a:prstGeom prst="rect">
            <a:avLst/>
          </a:prstGeom>
          <a:noFill/>
        </p:spPr>
      </p:pic>
      <p:pic>
        <p:nvPicPr>
          <p:cNvPr id="21510" name="Picture 6" descr="http://blog.balfes.net/wp-content/uploads/2013/01/juno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5257800"/>
            <a:ext cx="1295400" cy="129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185</TotalTime>
  <Words>239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Median</vt:lpstr>
      <vt:lpstr>Color Control Android Application</vt:lpstr>
      <vt:lpstr>The Project</vt:lpstr>
      <vt:lpstr>Summary: The Problem</vt:lpstr>
      <vt:lpstr>Summary: The Solution</vt:lpstr>
      <vt:lpstr>Our Project</vt:lpstr>
      <vt:lpstr>Application Design/Features</vt:lpstr>
      <vt:lpstr>The Interface</vt:lpstr>
      <vt:lpstr>The Interface</vt:lpstr>
      <vt:lpstr>Additional Notes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Control Android Application</dc:title>
  <dc:creator>Mike</dc:creator>
  <cp:lastModifiedBy>Mike</cp:lastModifiedBy>
  <cp:revision>4</cp:revision>
  <dcterms:created xsi:type="dcterms:W3CDTF">2013-04-02T17:25:09Z</dcterms:created>
  <dcterms:modified xsi:type="dcterms:W3CDTF">2013-04-04T06:58:39Z</dcterms:modified>
</cp:coreProperties>
</file>