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3" r:id="rId2"/>
    <p:sldId id="286" r:id="rId3"/>
    <p:sldId id="288" r:id="rId4"/>
    <p:sldId id="290" r:id="rId5"/>
    <p:sldId id="287" r:id="rId6"/>
    <p:sldId id="261" r:id="rId7"/>
    <p:sldId id="270" r:id="rId8"/>
    <p:sldId id="291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A57"/>
    <a:srgbClr val="C3C3C3"/>
    <a:srgbClr val="C8BFE7"/>
    <a:srgbClr val="FFC90E"/>
    <a:srgbClr val="3F48CC"/>
    <a:srgbClr val="ED1C24"/>
    <a:srgbClr val="00A2E8"/>
    <a:srgbClr val="22B14C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0" autoAdjust="0"/>
    <p:restoredTop sz="96794" autoAdjust="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E66A-9E9D-46B3-B7EC-5C21981389D4}" type="datetimeFigureOut">
              <a:rPr lang="en-US" smtClean="0"/>
              <a:t>23-Sep-19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7963-F6EF-4BF1-B67A-3E653330E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26A1-4307-48C1-8B2C-279E243E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9ECEE-5F9D-4EFD-9BF4-33D5756D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C68E-6E7A-44B2-98E7-4CB2B788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CD5-4DDC-47E3-8596-5F8F8BE34591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CBF6-EF83-466E-AE82-C7B8A7C0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5E8C3-9E99-4855-9C0E-2F7305C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50D-54CD-428E-8E43-59945D73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D309-3F5E-44AB-B7B0-5EFE4785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1FEE-097D-4714-B471-5BC7783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D88D-C019-4FE5-BE2C-331229D5947A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A1E1-693C-4E2F-BD8A-EA47473C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73CD-BF23-45B6-87B4-2C2473F4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ACAD6-63B2-43CB-9736-52FE6C6D0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9A03-DDEC-433F-B7D5-E23B239F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3DC5-6381-496B-8603-989FEDE5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18D4-E6C9-4FD7-A8B7-B99375F88FEB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4F4D-186C-46D5-B3B7-EA718FB2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F1F6-5556-49C6-ACB7-659FBD5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336-5EB6-4803-A649-AD62F747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C2DA-987B-4D67-8250-52596E64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66BE-150B-4C5D-B2D2-99CEBC3A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7B9A-A383-4460-856D-FBAEAB751678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6CF3-4053-463D-8993-68C2A971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2610-5D22-445A-AC3F-8D528272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7A0A-56A4-41FD-9945-5D1EA2B3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EF92-44BE-4BB2-9087-1D748F83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2565-8FDB-46CE-9C0F-E7F5C76C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15DB-910E-438E-B56A-2FB0CD576F44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D2E1-FD15-4E95-92E0-D1988098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8CCB-11D9-4EDE-A0FD-70343318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3A3F-C728-4194-AC74-14CC878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46D-CE07-424F-9263-4C8F80E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B618B-84AF-449E-A886-30571CA5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61D3A-B186-4D25-BC26-11288E3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BFC0-DC71-4E66-B048-3BEDC8E6C99B}" type="datetime1">
              <a:rPr lang="pl-PL" smtClean="0"/>
              <a:t>2019-09-23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DC1-F990-42A6-B8C0-2085E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DEA94-DBE9-46B6-8069-F66FBEE8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F457-0B96-4B67-9C93-A4178948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949EE-6D25-4A40-8549-22DCC494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84C4-9103-4F68-BD97-FBEEF7B3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CB11A-C1EB-4014-B30C-ED9F139F7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F0650-AECB-4BB4-A907-3011B26A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87CEA-2910-4CB4-BC41-C621B7B0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354-DE4E-4492-AB7A-B4CC4D570796}" type="datetime1">
              <a:rPr lang="pl-PL" smtClean="0"/>
              <a:t>2019-09-23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1E202-9345-4F93-839E-139A3E8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756C6-D050-46C7-900A-4CFAA2ED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1402-E97A-43D2-B50B-2334E01A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420AD-AF28-4BF9-AA8D-722AA34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7CB7-6D06-49F3-B313-5A38F7603016}" type="datetime1">
              <a:rPr lang="pl-PL" smtClean="0"/>
              <a:t>2019-09-23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BFDB-D891-44CE-8F93-5EA14B9F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100E-40DC-4ABB-98AD-5257AD6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F898F-D57F-46EA-8052-105FF2D3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31AC-B8A5-4F12-A101-49ACD3B82462}" type="datetime1">
              <a:rPr lang="pl-PL" smtClean="0"/>
              <a:t>2019-09-23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4825A-5FF4-4732-BE43-7698F8A5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0FE58-E4D6-43F6-86F7-AA47BE0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78C7-4F32-4395-8D72-A7969DFC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52F5-8C63-4C7D-A1E6-6B1EDE08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61AF-07B9-40CD-949E-005B1AB6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34A0-A563-42C1-ADAA-FFDFADE6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4D65-3525-4A5A-80A1-041FC49347D5}" type="datetime1">
              <a:rPr lang="pl-PL" smtClean="0"/>
              <a:t>2019-09-23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CDD9-0BE2-4609-9DF3-9169B48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15E56-A58C-41F7-90CC-53D9BBA8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609-C6BD-40DD-84AF-B865C11E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D579C-9120-4B90-BB8E-80670C91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A13A-6BC1-4E1F-B348-B15FAFEC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D45A-B89F-4BE1-BDB0-A91260FD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809-27D3-4E85-AD69-7DFC7308FCCA}" type="datetime1">
              <a:rPr lang="pl-PL" smtClean="0"/>
              <a:t>2019-09-23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F2C3B-DAE0-4F0D-95B8-D1C74E35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4E5A-4F8C-4AFE-BF60-C3C19A3C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915B9-2DE0-47A0-8F25-D94135B1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39B6-D1B9-47AE-A9A0-B4E2D866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8201-59DF-482E-9CCC-FAF02A502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2560-D61D-470C-9A0F-62A8C7C4938C}" type="datetime1">
              <a:rPr lang="pl-PL" smtClean="0"/>
              <a:t>2019-09-23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45DB-F211-4509-B4F4-AEF26481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Wszystkie prawa zastrzeżone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0038-48F7-441F-9962-1A0E0218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C80A-EFCB-4349-A9B9-A3E369EB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CDFCD-BA73-49BC-A299-317AA82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prawa</a:t>
            </a:r>
            <a:r>
              <a:rPr lang="en-US" dirty="0"/>
              <a:t> </a:t>
            </a:r>
            <a:r>
              <a:rPr lang="en-US" dirty="0" err="1"/>
              <a:t>zastrzeżone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1A957-8DD1-437C-A6F9-652896B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E6AC-CFF9-46CA-BD3A-57451AA13BF9}"/>
              </a:ext>
            </a:extLst>
          </p:cNvPr>
          <p:cNvSpPr txBox="1"/>
          <p:nvPr/>
        </p:nvSpPr>
        <p:spPr>
          <a:xfrm>
            <a:off x="1" y="328775"/>
            <a:ext cx="121919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b="1" u="sng" dirty="0"/>
              <a:t>WARSZTAT</a:t>
            </a:r>
          </a:p>
          <a:p>
            <a:pPr algn="ctr"/>
            <a:r>
              <a:rPr lang="pl-PL" sz="2000" i="1" dirty="0"/>
              <a:t>(HTML CSS JavaScript)</a:t>
            </a:r>
            <a:endParaRPr lang="pl-PL" sz="4800" dirty="0"/>
          </a:p>
          <a:p>
            <a:pPr algn="ctr"/>
            <a:r>
              <a:rPr lang="pl-PL" sz="4800" dirty="0"/>
              <a:t>APLIKACJA</a:t>
            </a:r>
          </a:p>
          <a:p>
            <a:pPr algn="ctr"/>
            <a:r>
              <a:rPr lang="pl-PL" sz="9600" i="1" dirty="0"/>
              <a:t>PRZESTAWIANIE WORKÓW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DF5391-1144-4CE1-992C-80586653C006}"/>
              </a:ext>
            </a:extLst>
          </p:cNvPr>
          <p:cNvGrpSpPr/>
          <p:nvPr/>
        </p:nvGrpSpPr>
        <p:grpSpPr>
          <a:xfrm>
            <a:off x="85580" y="214520"/>
            <a:ext cx="2486593" cy="1506507"/>
            <a:chOff x="455449" y="6909491"/>
            <a:chExt cx="2486593" cy="15065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3C3ED3-1725-4ED9-9939-05D302F46828}"/>
                </a:ext>
              </a:extLst>
            </p:cNvPr>
            <p:cNvSpPr txBox="1"/>
            <p:nvPr/>
          </p:nvSpPr>
          <p:spPr>
            <a:xfrm>
              <a:off x="455449" y="8046666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3EC538-5A02-4AE8-8F68-51EEB54D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509" y="6909491"/>
              <a:ext cx="1210471" cy="1135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62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ECC11-AD21-4612-B654-B8A27118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114A5-9CA0-43C9-8AD5-04E1A7C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76030B-C300-488F-8F2F-0C31B3E6EA86}"/>
              </a:ext>
            </a:extLst>
          </p:cNvPr>
          <p:cNvGrpSpPr/>
          <p:nvPr/>
        </p:nvGrpSpPr>
        <p:grpSpPr>
          <a:xfrm>
            <a:off x="306525" y="1607559"/>
            <a:ext cx="11578950" cy="2437242"/>
            <a:chOff x="306525" y="1382969"/>
            <a:chExt cx="11578950" cy="243724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E7A4F2-4EBB-4A58-B0B2-331B39F1248D}"/>
                </a:ext>
              </a:extLst>
            </p:cNvPr>
            <p:cNvGrpSpPr/>
            <p:nvPr/>
          </p:nvGrpSpPr>
          <p:grpSpPr>
            <a:xfrm>
              <a:off x="306525" y="1388729"/>
              <a:ext cx="11474182" cy="2431482"/>
              <a:chOff x="472429" y="3049267"/>
              <a:chExt cx="11474182" cy="243148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17C134B-90B7-42BF-AD5F-85534D085E7A}"/>
                  </a:ext>
                </a:extLst>
              </p:cNvPr>
              <p:cNvGrpSpPr/>
              <p:nvPr/>
            </p:nvGrpSpPr>
            <p:grpSpPr>
              <a:xfrm>
                <a:off x="472429" y="3049267"/>
                <a:ext cx="8596452" cy="1110829"/>
                <a:chOff x="467678" y="2765847"/>
                <a:chExt cx="8596452" cy="111082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5E3D7D3-3946-429A-8AB5-53695AF94097}"/>
                    </a:ext>
                  </a:extLst>
                </p:cNvPr>
                <p:cNvGrpSpPr/>
                <p:nvPr/>
              </p:nvGrpSpPr>
              <p:grpSpPr>
                <a:xfrm>
                  <a:off x="467678" y="2765848"/>
                  <a:ext cx="1313344" cy="1110828"/>
                  <a:chOff x="467678" y="2765848"/>
                  <a:chExt cx="1313344" cy="1110828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CFC5BB37-A127-4517-9D7C-5A012EC96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7678" y="2765848"/>
                    <a:ext cx="1313344" cy="1110828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ECB0476-DEBA-4A58-818B-9BAD381ACDE6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862978" y="3136304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3000</a:t>
                    </a:r>
                    <a:endParaRPr lang="en-US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25C5E46-F009-4DE0-850D-94A885F60BA7}"/>
                    </a:ext>
                  </a:extLst>
                </p:cNvPr>
                <p:cNvGrpSpPr/>
                <p:nvPr/>
              </p:nvGrpSpPr>
              <p:grpSpPr>
                <a:xfrm>
                  <a:off x="1934873" y="2766429"/>
                  <a:ext cx="1303332" cy="1110246"/>
                  <a:chOff x="1934873" y="2766429"/>
                  <a:chExt cx="1303332" cy="1110246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A22E3A55-9941-4D47-9E1A-443D9485A9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34873" y="2766429"/>
                    <a:ext cx="1303332" cy="1110246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C3B97F6-D680-47FB-9F94-DF25C281A4CB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2338852" y="3136303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1500</a:t>
                    </a:r>
                    <a:endParaRPr lang="en-US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758BB40-037B-44CA-9F3A-6507A230D149}"/>
                    </a:ext>
                  </a:extLst>
                </p:cNvPr>
                <p:cNvGrpSpPr/>
                <p:nvPr/>
              </p:nvGrpSpPr>
              <p:grpSpPr>
                <a:xfrm>
                  <a:off x="3389610" y="2765847"/>
                  <a:ext cx="1297979" cy="1110828"/>
                  <a:chOff x="3389610" y="2765847"/>
                  <a:chExt cx="1297979" cy="1110828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63F86C96-4081-48A5-9D86-FFD9223E50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89610" y="2765847"/>
                    <a:ext cx="1297979" cy="111082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B127067-B65D-4BDD-854A-1D7D77E82F6E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3790661" y="3136305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6000</a:t>
                    </a:r>
                    <a:endParaRPr lang="en-US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C6DD54B-427B-4EFE-B46E-A8AACFB25D4A}"/>
                    </a:ext>
                  </a:extLst>
                </p:cNvPr>
                <p:cNvGrpSpPr/>
                <p:nvPr/>
              </p:nvGrpSpPr>
              <p:grpSpPr>
                <a:xfrm>
                  <a:off x="4846793" y="2765847"/>
                  <a:ext cx="1297979" cy="1110246"/>
                  <a:chOff x="4846793" y="2765847"/>
                  <a:chExt cx="1297979" cy="1110246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DF8D21A-5A8B-40F1-B2B3-99839DACE0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46793" y="2765847"/>
                    <a:ext cx="1297979" cy="111024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9811387-E9AB-4171-ADCD-3154101FB1A7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5234452" y="3136303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1000</a:t>
                    </a:r>
                    <a:endParaRPr lang="en-US" dirty="0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3B0D6FB-D366-4551-8324-CDAA78197FF5}"/>
                    </a:ext>
                  </a:extLst>
                </p:cNvPr>
                <p:cNvGrpSpPr/>
                <p:nvPr/>
              </p:nvGrpSpPr>
              <p:grpSpPr>
                <a:xfrm>
                  <a:off x="6303976" y="2765847"/>
                  <a:ext cx="1302971" cy="1110828"/>
                  <a:chOff x="6303976" y="2765847"/>
                  <a:chExt cx="1302971" cy="1110828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DE9EE89E-9EC9-43F8-83DD-C8F796B37E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3976" y="2765847"/>
                    <a:ext cx="1302971" cy="1110828"/>
                  </a:xfrm>
                  <a:prstGeom prst="rect">
                    <a:avLst/>
                  </a:prstGeom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FCA0B79-65C2-48B0-94C5-D367D83A954B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6686262" y="3152599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100</a:t>
                    </a:r>
                    <a:endParaRPr lang="en-US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0779981-1DC7-46AD-95D8-56C01D9B5F6F}"/>
                    </a:ext>
                  </a:extLst>
                </p:cNvPr>
                <p:cNvGrpSpPr/>
                <p:nvPr/>
              </p:nvGrpSpPr>
              <p:grpSpPr>
                <a:xfrm>
                  <a:off x="7761159" y="2769872"/>
                  <a:ext cx="1302971" cy="1106221"/>
                  <a:chOff x="7761159" y="2769872"/>
                  <a:chExt cx="1302971" cy="1106221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DB11A288-7C71-4C88-9F7D-310BF82DF7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761159" y="2769872"/>
                    <a:ext cx="1302971" cy="1106221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AE5D22C-1396-4C36-84C1-9AE443AFFC6F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8176821" y="3136810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1250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0D8B384-ED6F-49E9-8678-3A4E51332C1F}"/>
                  </a:ext>
                </a:extLst>
              </p:cNvPr>
              <p:cNvGrpSpPr/>
              <p:nvPr/>
            </p:nvGrpSpPr>
            <p:grpSpPr>
              <a:xfrm>
                <a:off x="488467" y="4317256"/>
                <a:ext cx="11458144" cy="1163493"/>
                <a:chOff x="488467" y="4317256"/>
                <a:chExt cx="11458144" cy="116349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C19787C5-0BA2-41C0-B810-81D5A297DD61}"/>
                    </a:ext>
                  </a:extLst>
                </p:cNvPr>
                <p:cNvGrpSpPr/>
                <p:nvPr/>
              </p:nvGrpSpPr>
              <p:grpSpPr>
                <a:xfrm>
                  <a:off x="1930017" y="4369921"/>
                  <a:ext cx="1313344" cy="1110828"/>
                  <a:chOff x="467678" y="2765848"/>
                  <a:chExt cx="1313344" cy="1110828"/>
                </a:xfrm>
              </p:grpSpPr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C4A0C3D2-CF59-45B3-AAB5-67CDDC3DCB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7678" y="2765848"/>
                    <a:ext cx="1313344" cy="1110828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AA40BF0-FB2F-4D71-8AA0-588585B0E479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862978" y="3136304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3000</a:t>
                    </a:r>
                    <a:endParaRPr lang="en-US" dirty="0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6D41906-2882-4FEB-B082-45F96A5A2469}"/>
                    </a:ext>
                  </a:extLst>
                </p:cNvPr>
                <p:cNvGrpSpPr/>
                <p:nvPr/>
              </p:nvGrpSpPr>
              <p:grpSpPr>
                <a:xfrm>
                  <a:off x="3386933" y="4367312"/>
                  <a:ext cx="1303332" cy="1110246"/>
                  <a:chOff x="1934873" y="2766429"/>
                  <a:chExt cx="1303332" cy="1110246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3C7D6857-A4A8-49B8-8D33-44D16F0929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34873" y="2766429"/>
                    <a:ext cx="1303332" cy="1110246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19B65F6-ABE5-4BF6-9E89-3007E1B5E690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2338852" y="3136303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1500</a:t>
                    </a:r>
                    <a:endParaRPr lang="en-US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3BC80DF-0625-40BF-988C-DD7E00F0C2F1}"/>
                    </a:ext>
                  </a:extLst>
                </p:cNvPr>
                <p:cNvGrpSpPr/>
                <p:nvPr/>
              </p:nvGrpSpPr>
              <p:grpSpPr>
                <a:xfrm>
                  <a:off x="488467" y="4317256"/>
                  <a:ext cx="1297979" cy="1110828"/>
                  <a:chOff x="3389610" y="2765847"/>
                  <a:chExt cx="1297979" cy="1110828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4A262A2A-6F26-4044-98BE-D5E02B289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89610" y="2765847"/>
                    <a:ext cx="1297979" cy="1110828"/>
                  </a:xfrm>
                  <a:prstGeom prst="rect">
                    <a:avLst/>
                  </a:prstGeom>
                </p:spPr>
              </p:pic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06C3F8B-EF2C-42E5-B5A7-0C0CDF268C65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3790661" y="3136305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6000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D8A66AB-B5A3-4981-95BD-00A6A65CE901}"/>
                    </a:ext>
                  </a:extLst>
                </p:cNvPr>
                <p:cNvGrpSpPr/>
                <p:nvPr/>
              </p:nvGrpSpPr>
              <p:grpSpPr>
                <a:xfrm>
                  <a:off x="9207271" y="4362705"/>
                  <a:ext cx="1297979" cy="1110246"/>
                  <a:chOff x="6283162" y="2765265"/>
                  <a:chExt cx="1297979" cy="1110246"/>
                </a:xfrm>
              </p:grpSpPr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A2C2DDAB-9E78-4290-B8D2-726F328B9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83162" y="2765265"/>
                    <a:ext cx="1297979" cy="1110246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62D40BB-0A07-48E6-93D5-C37B4914C2AC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6670821" y="3135721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1000</a:t>
                    </a:r>
                    <a:endParaRPr lang="en-US" dirty="0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D5A87F5-2948-4B13-927D-7C8460B51BBB}"/>
                    </a:ext>
                  </a:extLst>
                </p:cNvPr>
                <p:cNvGrpSpPr/>
                <p:nvPr/>
              </p:nvGrpSpPr>
              <p:grpSpPr>
                <a:xfrm>
                  <a:off x="6313987" y="4362705"/>
                  <a:ext cx="1302971" cy="1110828"/>
                  <a:chOff x="6303976" y="2765847"/>
                  <a:chExt cx="1302971" cy="1110828"/>
                </a:xfrm>
              </p:grpSpPr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062C02A4-4151-4B3E-A1C4-9BD66ED2B8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3976" y="2765847"/>
                    <a:ext cx="1302971" cy="1110828"/>
                  </a:xfrm>
                  <a:prstGeom prst="rect">
                    <a:avLst/>
                  </a:prstGeom>
                </p:spPr>
              </p:pic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EA2199D-0EA2-4B39-9799-25C22C061E59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6686262" y="3152599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100</a:t>
                    </a:r>
                    <a:endParaRPr lang="en-US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CC2BB702-9D83-4CC6-A449-94A24B14F9D3}"/>
                    </a:ext>
                  </a:extLst>
                </p:cNvPr>
                <p:cNvGrpSpPr/>
                <p:nvPr/>
              </p:nvGrpSpPr>
              <p:grpSpPr>
                <a:xfrm>
                  <a:off x="10643640" y="4374528"/>
                  <a:ext cx="1302971" cy="1106221"/>
                  <a:chOff x="13534185" y="2777088"/>
                  <a:chExt cx="1302971" cy="1106221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1F1617DD-6DD2-4A6B-911A-0F29CF694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534185" y="2777088"/>
                    <a:ext cx="1302971" cy="1106221"/>
                  </a:xfrm>
                  <a:prstGeom prst="rect">
                    <a:avLst/>
                  </a:prstGeom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E4FAD21-10AC-4CBD-91D5-EEABF4753540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13949847" y="3144026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1250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ADF0B95-DA86-424E-9B5B-1A4E28E71FCE}"/>
                </a:ext>
              </a:extLst>
            </p:cNvPr>
            <p:cNvGrpSpPr/>
            <p:nvPr/>
          </p:nvGrpSpPr>
          <p:grpSpPr>
            <a:xfrm>
              <a:off x="9057189" y="1388148"/>
              <a:ext cx="1313533" cy="1110827"/>
              <a:chOff x="9057189" y="1388148"/>
              <a:chExt cx="1313533" cy="111082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08BB41A-F12B-4C6A-AE9B-D305FBCBC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7189" y="1388148"/>
                <a:ext cx="1313533" cy="1110827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AB2F48-EDD7-415A-B008-B51C97789931}"/>
                  </a:ext>
                </a:extLst>
              </p:cNvPr>
              <p:cNvSpPr txBox="1"/>
              <p:nvPr/>
            </p:nvSpPr>
            <p:spPr>
              <a:xfrm rot="520200">
                <a:off x="9435395" y="1775482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1950</a:t>
                </a:r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726D33-89DA-4303-AB9D-BD4167A7BF68}"/>
                </a:ext>
              </a:extLst>
            </p:cNvPr>
            <p:cNvGrpSpPr/>
            <p:nvPr/>
          </p:nvGrpSpPr>
          <p:grpSpPr>
            <a:xfrm>
              <a:off x="10524934" y="1382969"/>
              <a:ext cx="1360541" cy="1155413"/>
              <a:chOff x="10524934" y="1382969"/>
              <a:chExt cx="1360541" cy="1155413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BE5B8B6-CC90-494F-A67C-C8C45C45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24934" y="1382969"/>
                <a:ext cx="1360541" cy="115541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A78B31-B1B0-4256-A475-551334C64D29}"/>
                  </a:ext>
                </a:extLst>
              </p:cNvPr>
              <p:cNvSpPr txBox="1"/>
              <p:nvPr/>
            </p:nvSpPr>
            <p:spPr>
              <a:xfrm rot="520200">
                <a:off x="10967393" y="177548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</a:rPr>
                  <a:t>5250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88893E8-9CD3-4FCD-B142-4E263C45DB9E}"/>
                </a:ext>
              </a:extLst>
            </p:cNvPr>
            <p:cNvGrpSpPr/>
            <p:nvPr/>
          </p:nvGrpSpPr>
          <p:grpSpPr>
            <a:xfrm>
              <a:off x="7589444" y="2702167"/>
              <a:ext cx="1313533" cy="1110827"/>
              <a:chOff x="9057189" y="1388148"/>
              <a:chExt cx="1313533" cy="1110827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8C4FD1E-C6E0-4F75-8E07-5467C1F5D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7189" y="1388148"/>
                <a:ext cx="1313533" cy="1110827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C7B439-3591-4F5A-AE85-916D6B9BA827}"/>
                  </a:ext>
                </a:extLst>
              </p:cNvPr>
              <p:cNvSpPr txBox="1"/>
              <p:nvPr/>
            </p:nvSpPr>
            <p:spPr>
              <a:xfrm rot="520200">
                <a:off x="9435395" y="1775482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1950</a:t>
                </a:r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6E796A-A251-461F-98B4-8463880A6EC6}"/>
                </a:ext>
              </a:extLst>
            </p:cNvPr>
            <p:cNvGrpSpPr/>
            <p:nvPr/>
          </p:nvGrpSpPr>
          <p:grpSpPr>
            <a:xfrm>
              <a:off x="4668198" y="2657000"/>
              <a:ext cx="1360541" cy="1155413"/>
              <a:chOff x="10524934" y="1382969"/>
              <a:chExt cx="1360541" cy="1155413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480FCB5A-6EE0-4E04-AF06-69C34D1F1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24934" y="1382969"/>
                <a:ext cx="1360541" cy="1155413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2E75DA-9B38-4683-A0FA-B9713E3566CF}"/>
                  </a:ext>
                </a:extLst>
              </p:cNvPr>
              <p:cNvSpPr txBox="1"/>
              <p:nvPr/>
            </p:nvSpPr>
            <p:spPr>
              <a:xfrm rot="520200">
                <a:off x="10967393" y="177548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</a:rPr>
                  <a:t>5250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5AC754-AB77-4DE7-AEAD-73CB00599355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4F5CE4-440B-4A20-9072-D4A0BDDC95B6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C16FC6A-0AC1-4F2B-AFF1-2AE8EBEE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58A5F9E-ECE2-4BC3-8033-7CED3131BD1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PROBLEMU MATEMATYCZNEGO</a:t>
            </a:r>
            <a:endParaRPr lang="en-US" sz="2800" b="1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74A628-6E81-4007-B066-864B22DC5E7A}"/>
              </a:ext>
            </a:extLst>
          </p:cNvPr>
          <p:cNvSpPr txBox="1"/>
          <p:nvPr/>
        </p:nvSpPr>
        <p:spPr>
          <a:xfrm>
            <a:off x="554227" y="4374380"/>
            <a:ext cx="10799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NALEŻY POPRZESTAWIAĆ WORKI Z PIENIĘDZMI TAK ABY OTRZYMAĆ USTAWIENIE WIDOCZNE W DRUGIM RZĘDZIE</a:t>
            </a:r>
          </a:p>
          <a:p>
            <a:endParaRPr lang="pl-PL" sz="800" dirty="0"/>
          </a:p>
          <a:p>
            <a:r>
              <a:rPr lang="pl-PL" dirty="0"/>
              <a:t>KOSZT UZYSKANIA TEGO USTAWIENIA POWINIEN BYĆ MINIMALNY</a:t>
            </a:r>
          </a:p>
          <a:p>
            <a:endParaRPr lang="pl-PL" sz="800" dirty="0"/>
          </a:p>
          <a:p>
            <a:r>
              <a:rPr lang="pl-PL" dirty="0"/>
              <a:t>KOSZT PRZESTAWIENIA DWÓCH WORKÓW JEST RÓWNY SUMIE ICH WARTOŚCI, NP. PRZESTAWIENIE CZERWONEGO WOREK Z ZIELONYM TAK ABY ZIELONY ZNALAZŁ SIĘ WE WŁAŚCIWYM MIEJSCU BĘDZIE KOSZTOWOAŁO 3500.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CADD0-B0FA-432D-8542-F01DB1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46FD7-47EC-4F4A-AF56-C46FF74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12A148-83DF-435C-A08D-892752F0B9BC}"/>
              </a:ext>
            </a:extLst>
          </p:cNvPr>
          <p:cNvGrpSpPr/>
          <p:nvPr/>
        </p:nvGrpSpPr>
        <p:grpSpPr>
          <a:xfrm>
            <a:off x="3896899" y="699099"/>
            <a:ext cx="1313344" cy="1110828"/>
            <a:chOff x="467678" y="2765848"/>
            <a:chExt cx="1313344" cy="111082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6306372-2D23-4079-9345-688C9FB9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78" y="2765848"/>
              <a:ext cx="1313344" cy="111082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7AFCF-B85A-475F-9A9B-05523979594E}"/>
                </a:ext>
              </a:extLst>
            </p:cNvPr>
            <p:cNvSpPr txBox="1"/>
            <p:nvPr/>
          </p:nvSpPr>
          <p:spPr>
            <a:xfrm rot="520200">
              <a:off x="862978" y="3136304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3000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4E8009-AAC1-4561-8DF6-2581B984EF38}"/>
              </a:ext>
            </a:extLst>
          </p:cNvPr>
          <p:cNvGrpSpPr/>
          <p:nvPr/>
        </p:nvGrpSpPr>
        <p:grpSpPr>
          <a:xfrm>
            <a:off x="5364094" y="699680"/>
            <a:ext cx="1303332" cy="1110246"/>
            <a:chOff x="1934873" y="2766429"/>
            <a:chExt cx="1303332" cy="111024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FDABFE-AC25-4B2C-B19A-C631FE679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873" y="2766429"/>
              <a:ext cx="1303332" cy="111024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E3134F-7D79-48CD-9492-0522A4DD8416}"/>
                </a:ext>
              </a:extLst>
            </p:cNvPr>
            <p:cNvSpPr txBox="1"/>
            <p:nvPr/>
          </p:nvSpPr>
          <p:spPr>
            <a:xfrm rot="520200">
              <a:off x="2338852" y="3136303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1500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86F946-AD8F-446F-9B99-D83AD5A7B640}"/>
              </a:ext>
            </a:extLst>
          </p:cNvPr>
          <p:cNvGrpSpPr/>
          <p:nvPr/>
        </p:nvGrpSpPr>
        <p:grpSpPr>
          <a:xfrm>
            <a:off x="6818831" y="699098"/>
            <a:ext cx="1297979" cy="1110828"/>
            <a:chOff x="3389610" y="2765847"/>
            <a:chExt cx="1297979" cy="111082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0E36D30-9F4E-42C8-BC77-4AB1D9AB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9610" y="2765847"/>
              <a:ext cx="1297979" cy="111082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0FE411-2EAE-4BDB-858D-C22EADE2B125}"/>
                </a:ext>
              </a:extLst>
            </p:cNvPr>
            <p:cNvSpPr txBox="1"/>
            <p:nvPr/>
          </p:nvSpPr>
          <p:spPr>
            <a:xfrm rot="520200">
              <a:off x="3790661" y="3136305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6000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B3BFFF-0788-45AA-8583-9BA7FBFE7879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A82264-5E9C-4260-9F9A-BCB6A3E2B80F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3B346E5-125A-4999-91BD-88036A83D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577B21-E711-4AF6-848E-FC8CD863F9D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PROBLEMU MATEMATYCZNEGO</a:t>
            </a:r>
            <a:endParaRPr lang="en-US" sz="2800" b="1" i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0276537-0C09-4D95-8F9C-902AD9611589}"/>
              </a:ext>
            </a:extLst>
          </p:cNvPr>
          <p:cNvGrpSpPr/>
          <p:nvPr/>
        </p:nvGrpSpPr>
        <p:grpSpPr>
          <a:xfrm>
            <a:off x="5361915" y="5208711"/>
            <a:ext cx="1313344" cy="1110828"/>
            <a:chOff x="467678" y="2765848"/>
            <a:chExt cx="1313344" cy="1110828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850482-2870-45B4-89BF-0B188A84E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78" y="2765848"/>
              <a:ext cx="1313344" cy="1110828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E4358FA-7FB6-4600-B0BC-4B8AB4417C1F}"/>
                </a:ext>
              </a:extLst>
            </p:cNvPr>
            <p:cNvSpPr txBox="1"/>
            <p:nvPr/>
          </p:nvSpPr>
          <p:spPr>
            <a:xfrm rot="520200">
              <a:off x="862978" y="3136304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3000</a:t>
              </a:r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1ED81F-4A8D-44D2-8D74-7E603BCBF696}"/>
              </a:ext>
            </a:extLst>
          </p:cNvPr>
          <p:cNvGrpSpPr/>
          <p:nvPr/>
        </p:nvGrpSpPr>
        <p:grpSpPr>
          <a:xfrm>
            <a:off x="6818831" y="5206102"/>
            <a:ext cx="1303332" cy="1110246"/>
            <a:chOff x="1934873" y="2766429"/>
            <a:chExt cx="1303332" cy="1110246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77E3396-B50F-4508-BA47-4A0A20821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873" y="2766429"/>
              <a:ext cx="1303332" cy="1110246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A9726A-EC40-460F-B00E-4B430B8C3368}"/>
                </a:ext>
              </a:extLst>
            </p:cNvPr>
            <p:cNvSpPr txBox="1"/>
            <p:nvPr/>
          </p:nvSpPr>
          <p:spPr>
            <a:xfrm rot="520200">
              <a:off x="2338852" y="3136303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1500</a:t>
              </a:r>
              <a:endParaRPr lang="en-US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096A66-82C6-4CFD-8A1A-929A3AFEC855}"/>
              </a:ext>
            </a:extLst>
          </p:cNvPr>
          <p:cNvGrpSpPr/>
          <p:nvPr/>
        </p:nvGrpSpPr>
        <p:grpSpPr>
          <a:xfrm>
            <a:off x="3920365" y="5156046"/>
            <a:ext cx="1297979" cy="1110828"/>
            <a:chOff x="3389610" y="2765847"/>
            <a:chExt cx="1297979" cy="1110828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30477B-5DC2-4C02-85EB-6EF36FFAC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9610" y="2765847"/>
              <a:ext cx="1297979" cy="1110828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71CC59-E243-4C51-9517-9274D4642CE7}"/>
                </a:ext>
              </a:extLst>
            </p:cNvPr>
            <p:cNvSpPr txBox="1"/>
            <p:nvPr/>
          </p:nvSpPr>
          <p:spPr>
            <a:xfrm rot="520200">
              <a:off x="3790661" y="3136305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6000</a:t>
              </a:r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E8DC19-E43F-4A01-8278-AB11D41D2B7C}"/>
              </a:ext>
            </a:extLst>
          </p:cNvPr>
          <p:cNvGrpSpPr/>
          <p:nvPr/>
        </p:nvGrpSpPr>
        <p:grpSpPr>
          <a:xfrm>
            <a:off x="658261" y="1412201"/>
            <a:ext cx="10875478" cy="3723844"/>
            <a:chOff x="447717" y="1310359"/>
            <a:chExt cx="10875478" cy="372384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6D078A6-7548-41C6-8AE4-3101C835AE36}"/>
                </a:ext>
              </a:extLst>
            </p:cNvPr>
            <p:cNvGrpSpPr/>
            <p:nvPr/>
          </p:nvGrpSpPr>
          <p:grpSpPr>
            <a:xfrm>
              <a:off x="2459011" y="3542531"/>
              <a:ext cx="1503740" cy="845321"/>
              <a:chOff x="2834747" y="1053740"/>
              <a:chExt cx="1195255" cy="845321"/>
            </a:xfrm>
          </p:grpSpPr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072813DC-FF04-4672-B7A1-A64E9C0441A5}"/>
                  </a:ext>
                </a:extLst>
              </p:cNvPr>
              <p:cNvSpPr/>
              <p:nvPr/>
            </p:nvSpPr>
            <p:spPr>
              <a:xfrm rot="21369389">
                <a:off x="2834747" y="1053740"/>
                <a:ext cx="1195255" cy="845321"/>
              </a:xfrm>
              <a:prstGeom prst="arc">
                <a:avLst>
                  <a:gd name="adj1" fmla="val 11928317"/>
                  <a:gd name="adj2" fmla="val 2153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9D5C1022-15DF-4164-93F1-4639F0DF2F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87370" y="1320171"/>
                <a:ext cx="18032" cy="52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0BD53BC-9043-43B3-9B70-1B087DB3D221}"/>
                </a:ext>
              </a:extLst>
            </p:cNvPr>
            <p:cNvGrpSpPr/>
            <p:nvPr/>
          </p:nvGrpSpPr>
          <p:grpSpPr>
            <a:xfrm>
              <a:off x="447717" y="1310359"/>
              <a:ext cx="10875478" cy="3723844"/>
              <a:chOff x="447717" y="1310359"/>
              <a:chExt cx="10875478" cy="372384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A9A5F89-45E8-4115-810E-F5B7CE7F0438}"/>
                  </a:ext>
                </a:extLst>
              </p:cNvPr>
              <p:cNvGrpSpPr/>
              <p:nvPr/>
            </p:nvGrpSpPr>
            <p:grpSpPr>
              <a:xfrm>
                <a:off x="7898863" y="3569783"/>
                <a:ext cx="2867302" cy="845321"/>
                <a:chOff x="2836512" y="1067313"/>
                <a:chExt cx="1195255" cy="845321"/>
              </a:xfrm>
            </p:grpSpPr>
            <p:sp>
              <p:nvSpPr>
                <p:cNvPr id="139" name="Arc 138">
                  <a:extLst>
                    <a:ext uri="{FF2B5EF4-FFF2-40B4-BE49-F238E27FC236}">
                      <a16:creationId xmlns:a16="http://schemas.microsoft.com/office/drawing/2014/main" id="{907638E5-8FBD-495E-903B-E48D8CBC8F0C}"/>
                    </a:ext>
                  </a:extLst>
                </p:cNvPr>
                <p:cNvSpPr/>
                <p:nvPr/>
              </p:nvSpPr>
              <p:spPr>
                <a:xfrm rot="21369389">
                  <a:off x="2836512" y="1067313"/>
                  <a:ext cx="1195255" cy="845321"/>
                </a:xfrm>
                <a:prstGeom prst="arc">
                  <a:avLst>
                    <a:gd name="adj1" fmla="val 11430279"/>
                    <a:gd name="adj2" fmla="val 21530749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1E8A2221-13CD-4BAC-A66D-D030CBE00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904963" y="1345890"/>
                  <a:ext cx="18032" cy="52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6881152-6F89-4606-8EAE-0D5C0C875CF4}"/>
                  </a:ext>
                </a:extLst>
              </p:cNvPr>
              <p:cNvGrpSpPr/>
              <p:nvPr/>
            </p:nvGrpSpPr>
            <p:grpSpPr>
              <a:xfrm>
                <a:off x="447717" y="1310359"/>
                <a:ext cx="10875478" cy="3723844"/>
                <a:chOff x="447717" y="1310359"/>
                <a:chExt cx="10875478" cy="3723844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18DEAFB-ABC6-4801-893B-8640BE70CB9E}"/>
                    </a:ext>
                  </a:extLst>
                </p:cNvPr>
                <p:cNvSpPr txBox="1"/>
                <p:nvPr/>
              </p:nvSpPr>
              <p:spPr>
                <a:xfrm>
                  <a:off x="2161495" y="1310359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9000</a:t>
                  </a:r>
                  <a:endParaRPr lang="en-US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7CC2041-BF3A-4D27-9003-1948CC6EA6B4}"/>
                    </a:ext>
                  </a:extLst>
                </p:cNvPr>
                <p:cNvSpPr txBox="1"/>
                <p:nvPr/>
              </p:nvSpPr>
              <p:spPr>
                <a:xfrm>
                  <a:off x="2833446" y="3220555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4500</a:t>
                  </a:r>
                  <a:endParaRPr 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0A5BF7E-CF92-4C5B-B512-014864FADAAF}"/>
                    </a:ext>
                  </a:extLst>
                </p:cNvPr>
                <p:cNvSpPr txBox="1"/>
                <p:nvPr/>
              </p:nvSpPr>
              <p:spPr>
                <a:xfrm>
                  <a:off x="8272089" y="1332769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4500</a:t>
                  </a:r>
                  <a:endParaRPr lang="en-US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40AB40-9CE8-413F-92AA-B0567A371033}"/>
                    </a:ext>
                  </a:extLst>
                </p:cNvPr>
                <p:cNvSpPr txBox="1"/>
                <p:nvPr/>
              </p:nvSpPr>
              <p:spPr>
                <a:xfrm>
                  <a:off x="8894169" y="3235108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7500</a:t>
                  </a:r>
                  <a:endParaRPr lang="en-US" dirty="0"/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D6473283-F8EB-4AAE-8EC3-F0CBBC73766A}"/>
                    </a:ext>
                  </a:extLst>
                </p:cNvPr>
                <p:cNvGrpSpPr/>
                <p:nvPr/>
              </p:nvGrpSpPr>
              <p:grpSpPr>
                <a:xfrm>
                  <a:off x="447717" y="1689156"/>
                  <a:ext cx="10875478" cy="3345047"/>
                  <a:chOff x="259508" y="1635205"/>
                  <a:chExt cx="10875478" cy="3345047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39F4B211-B624-4D9C-876E-7C312B3A33E1}"/>
                      </a:ext>
                    </a:extLst>
                  </p:cNvPr>
                  <p:cNvGrpSpPr/>
                  <p:nvPr/>
                </p:nvGrpSpPr>
                <p:grpSpPr>
                  <a:xfrm>
                    <a:off x="7052906" y="2024018"/>
                    <a:ext cx="4082080" cy="2956234"/>
                    <a:chOff x="7052906" y="2024018"/>
                    <a:chExt cx="4082080" cy="2956234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7FB968DF-1813-4094-BE08-188F107881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41289" y="2030171"/>
                      <a:ext cx="1313344" cy="1110828"/>
                      <a:chOff x="467678" y="2765848"/>
                      <a:chExt cx="1313344" cy="1110828"/>
                    </a:xfrm>
                  </p:grpSpPr>
                  <p:pic>
                    <p:nvPicPr>
                      <p:cNvPr id="83" name="Picture 82">
                        <a:extLst>
                          <a:ext uri="{FF2B5EF4-FFF2-40B4-BE49-F238E27FC236}">
                            <a16:creationId xmlns:a16="http://schemas.microsoft.com/office/drawing/2014/main" id="{9E5430B8-69D2-49C0-8509-DE1F857271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678" y="2765848"/>
                        <a:ext cx="1313344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E659B14B-8C0B-4B9B-919B-E05BB3909F7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862978" y="3136304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3000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1E2F1849-7615-4946-B14F-1DC34C28FE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55583" y="2024019"/>
                      <a:ext cx="1303332" cy="1110246"/>
                      <a:chOff x="1934873" y="2766429"/>
                      <a:chExt cx="1303332" cy="1110246"/>
                    </a:xfrm>
                  </p:grpSpPr>
                  <p:pic>
                    <p:nvPicPr>
                      <p:cNvPr id="86" name="Picture 85">
                        <a:extLst>
                          <a:ext uri="{FF2B5EF4-FFF2-40B4-BE49-F238E27FC236}">
                            <a16:creationId xmlns:a16="http://schemas.microsoft.com/office/drawing/2014/main" id="{9E80E39C-778D-4A74-8B9C-13D7431D22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4873" y="2766429"/>
                        <a:ext cx="1303332" cy="111024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638E92D-77D2-4F5B-888A-9BDC924C024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2338852" y="3136303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1500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A6B8DF77-4D67-4E1A-98B7-F3F4C27DE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37007" y="2024018"/>
                      <a:ext cx="1297979" cy="1110828"/>
                      <a:chOff x="3389610" y="2765847"/>
                      <a:chExt cx="1297979" cy="1110828"/>
                    </a:xfrm>
                  </p:grpSpPr>
                  <p:pic>
                    <p:nvPicPr>
                      <p:cNvPr id="89" name="Picture 88">
                        <a:extLst>
                          <a:ext uri="{FF2B5EF4-FFF2-40B4-BE49-F238E27FC236}">
                            <a16:creationId xmlns:a16="http://schemas.microsoft.com/office/drawing/2014/main" id="{E386993D-1C0B-422E-A5E6-F8D03BAF5E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610" y="2765847"/>
                        <a:ext cx="1297979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51807DBE-F5DD-4C3A-9BAC-8E3883A27B3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3790661" y="3136305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6000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1E86B270-8D7E-4EAE-97EB-59C597F2D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35936" y="3866908"/>
                      <a:ext cx="1313344" cy="1110828"/>
                      <a:chOff x="462325" y="3404342"/>
                      <a:chExt cx="1313344" cy="1110828"/>
                    </a:xfrm>
                  </p:grpSpPr>
                  <p:pic>
                    <p:nvPicPr>
                      <p:cNvPr id="101" name="Picture 100">
                        <a:extLst>
                          <a:ext uri="{FF2B5EF4-FFF2-40B4-BE49-F238E27FC236}">
                            <a16:creationId xmlns:a16="http://schemas.microsoft.com/office/drawing/2014/main" id="{8A962754-25E2-4717-8410-C22B749975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325" y="3404342"/>
                        <a:ext cx="1313344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B0C5843B-7B63-4A3E-9056-D7188BCF58A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857625" y="3774798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3000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3B1C68D1-A509-4DB1-88C4-25452DA870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31654" y="3867782"/>
                      <a:ext cx="1303332" cy="1110246"/>
                      <a:chOff x="1929520" y="3404923"/>
                      <a:chExt cx="1303332" cy="1110246"/>
                    </a:xfrm>
                  </p:grpSpPr>
                  <p:pic>
                    <p:nvPicPr>
                      <p:cNvPr id="104" name="Picture 103">
                        <a:extLst>
                          <a:ext uri="{FF2B5EF4-FFF2-40B4-BE49-F238E27FC236}">
                            <a16:creationId xmlns:a16="http://schemas.microsoft.com/office/drawing/2014/main" id="{B1244279-2B41-4E91-8835-BB19800F23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20" y="3404923"/>
                        <a:ext cx="1303332" cy="111024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AD88E1A4-E6FE-485B-9DEC-D88B94B23880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2333499" y="3774797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1500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564F9357-37AF-42C9-8CF3-8DA836AF87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52906" y="3869424"/>
                      <a:ext cx="1297979" cy="1110828"/>
                      <a:chOff x="3384257" y="3404341"/>
                      <a:chExt cx="1297979" cy="1110828"/>
                    </a:xfrm>
                  </p:grpSpPr>
                  <p:pic>
                    <p:nvPicPr>
                      <p:cNvPr id="107" name="Picture 106">
                        <a:extLst>
                          <a:ext uri="{FF2B5EF4-FFF2-40B4-BE49-F238E27FC236}">
                            <a16:creationId xmlns:a16="http://schemas.microsoft.com/office/drawing/2014/main" id="{5F509445-B711-456E-8656-EFB8E97F39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4257" y="3404341"/>
                        <a:ext cx="1297979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F02D183E-5FFE-49EE-9CBA-36F33F4988C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3785308" y="3774799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6000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62EDB38B-BD9F-4468-8FAE-0BBAD15AD25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08" y="2050672"/>
                    <a:ext cx="4072772" cy="2926486"/>
                    <a:chOff x="259508" y="2050672"/>
                    <a:chExt cx="4072772" cy="2926486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4BED7CB4-0B1C-4CE7-8CC8-6F5444EFF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18936" y="2050672"/>
                      <a:ext cx="1313344" cy="1110828"/>
                      <a:chOff x="467678" y="2765848"/>
                      <a:chExt cx="1313344" cy="1110828"/>
                    </a:xfrm>
                  </p:grpSpPr>
                  <p:pic>
                    <p:nvPicPr>
                      <p:cNvPr id="64" name="Picture 63">
                        <a:extLst>
                          <a:ext uri="{FF2B5EF4-FFF2-40B4-BE49-F238E27FC236}">
                            <a16:creationId xmlns:a16="http://schemas.microsoft.com/office/drawing/2014/main" id="{20BA63C2-F513-43B0-B3E7-24F6298881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678" y="2765848"/>
                        <a:ext cx="1313344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DC229318-2EB1-4C86-B68B-C0B2FB3F7812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862978" y="3136304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3000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A6CE2E44-8186-472A-8F2D-2CCBEA105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3230" y="2050673"/>
                      <a:ext cx="1303332" cy="1110246"/>
                      <a:chOff x="1934873" y="2766429"/>
                      <a:chExt cx="1303332" cy="1110246"/>
                    </a:xfrm>
                  </p:grpSpPr>
                  <p:pic>
                    <p:nvPicPr>
                      <p:cNvPr id="67" name="Picture 66">
                        <a:extLst>
                          <a:ext uri="{FF2B5EF4-FFF2-40B4-BE49-F238E27FC236}">
                            <a16:creationId xmlns:a16="http://schemas.microsoft.com/office/drawing/2014/main" id="{BC473027-4816-4964-AB54-859DF18D0D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4873" y="2766429"/>
                        <a:ext cx="1303332" cy="111024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AE59413A-ED67-4B8D-BF14-F73DE6EDEFE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2338852" y="3136303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1500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837153A9-3732-427E-814C-6CA84B2D9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508" y="2050672"/>
                      <a:ext cx="1297979" cy="1110828"/>
                      <a:chOff x="3389610" y="2765847"/>
                      <a:chExt cx="1297979" cy="1110828"/>
                    </a:xfrm>
                  </p:grpSpPr>
                  <p:pic>
                    <p:nvPicPr>
                      <p:cNvPr id="70" name="Picture 69">
                        <a:extLst>
                          <a:ext uri="{FF2B5EF4-FFF2-40B4-BE49-F238E27FC236}">
                            <a16:creationId xmlns:a16="http://schemas.microsoft.com/office/drawing/2014/main" id="{19E88EFE-E380-4A24-8F59-CE5133DCC4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610" y="2765847"/>
                        <a:ext cx="1297979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9108EFC-F46B-40E2-AAEC-EB54BF88C3EC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3790661" y="3136305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6000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398BB9AE-0D2F-4119-A8FA-A3D442A925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3230" y="3866330"/>
                      <a:ext cx="1313344" cy="1110828"/>
                      <a:chOff x="467678" y="3403764"/>
                      <a:chExt cx="1313344" cy="1110828"/>
                    </a:xfrm>
                  </p:grpSpPr>
                  <p:pic>
                    <p:nvPicPr>
                      <p:cNvPr id="119" name="Picture 118">
                        <a:extLst>
                          <a:ext uri="{FF2B5EF4-FFF2-40B4-BE49-F238E27FC236}">
                            <a16:creationId xmlns:a16="http://schemas.microsoft.com/office/drawing/2014/main" id="{773BCE92-3550-4582-A5C1-839621CF44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678" y="3403764"/>
                        <a:ext cx="1313344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A643906D-BABA-4944-B764-27BE569CB6F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862978" y="3774220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3000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7D972366-C40C-4FD7-9AAC-498051AB8A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3942" y="3866912"/>
                      <a:ext cx="1303332" cy="1110246"/>
                      <a:chOff x="1934873" y="3404345"/>
                      <a:chExt cx="1303332" cy="1110246"/>
                    </a:xfrm>
                  </p:grpSpPr>
                  <p:pic>
                    <p:nvPicPr>
                      <p:cNvPr id="122" name="Picture 121">
                        <a:extLst>
                          <a:ext uri="{FF2B5EF4-FFF2-40B4-BE49-F238E27FC236}">
                            <a16:creationId xmlns:a16="http://schemas.microsoft.com/office/drawing/2014/main" id="{824CF359-62F7-4C88-B08F-529CEBBE7C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4873" y="3404345"/>
                        <a:ext cx="1303332" cy="111024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86EA015-BD7C-41FF-89F8-70DBD6C0D29D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2338852" y="3774219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1500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24" name="Group 123">
                      <a:extLst>
                        <a:ext uri="{FF2B5EF4-FFF2-40B4-BE49-F238E27FC236}">
                          <a16:creationId xmlns:a16="http://schemas.microsoft.com/office/drawing/2014/main" id="{25B6F962-53DD-45E8-B940-42E630B63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130" y="3866330"/>
                      <a:ext cx="1297979" cy="1110828"/>
                      <a:chOff x="3389610" y="3403763"/>
                      <a:chExt cx="1297979" cy="1110828"/>
                    </a:xfrm>
                  </p:grpSpPr>
                  <p:pic>
                    <p:nvPicPr>
                      <p:cNvPr id="125" name="Picture 124">
                        <a:extLst>
                          <a:ext uri="{FF2B5EF4-FFF2-40B4-BE49-F238E27FC236}">
                            <a16:creationId xmlns:a16="http://schemas.microsoft.com/office/drawing/2014/main" id="{405DF5B8-A29E-437C-AB4B-D7567A1448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610" y="3403763"/>
                        <a:ext cx="1297979" cy="11108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6" name="TextBox 125">
                        <a:extLst>
                          <a:ext uri="{FF2B5EF4-FFF2-40B4-BE49-F238E27FC236}">
                            <a16:creationId xmlns:a16="http://schemas.microsoft.com/office/drawing/2014/main" id="{46C34A22-360C-45C3-AAAF-BFAABBE756E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20200">
                        <a:off x="3790661" y="3774221"/>
                        <a:ext cx="7728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l-PL" dirty="0"/>
                          <a:t>6000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FFA9E93D-82B7-4DFE-8F26-FFFDF60691B9}"/>
                      </a:ext>
                    </a:extLst>
                  </p:cNvPr>
                  <p:cNvGrpSpPr/>
                  <p:nvPr/>
                </p:nvGrpSpPr>
                <p:grpSpPr>
                  <a:xfrm>
                    <a:off x="833285" y="1635205"/>
                    <a:ext cx="2867302" cy="845321"/>
                    <a:chOff x="2744004" y="1025100"/>
                    <a:chExt cx="1195255" cy="845321"/>
                  </a:xfrm>
                </p:grpSpPr>
                <p:sp>
                  <p:nvSpPr>
                    <p:cNvPr id="132" name="Arc 131">
                      <a:extLst>
                        <a:ext uri="{FF2B5EF4-FFF2-40B4-BE49-F238E27FC236}">
                          <a16:creationId xmlns:a16="http://schemas.microsoft.com/office/drawing/2014/main" id="{9C74AF12-65AD-45EB-BFEA-96046A40A1F2}"/>
                        </a:ext>
                      </a:extLst>
                    </p:cNvPr>
                    <p:cNvSpPr/>
                    <p:nvPr/>
                  </p:nvSpPr>
                  <p:spPr>
                    <a:xfrm rot="21369389">
                      <a:off x="2744004" y="1025100"/>
                      <a:ext cx="1195255" cy="845321"/>
                    </a:xfrm>
                    <a:prstGeom prst="arc">
                      <a:avLst>
                        <a:gd name="adj1" fmla="val 11430279"/>
                        <a:gd name="adj2" fmla="val 2153074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CEF8658C-76C8-4F2D-B61E-5410CAC426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2810613" y="1306658"/>
                      <a:ext cx="18032" cy="523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EBF8BBE6-486C-400E-850B-86B4ABFB45C8}"/>
                      </a:ext>
                    </a:extLst>
                  </p:cNvPr>
                  <p:cNvGrpSpPr/>
                  <p:nvPr/>
                </p:nvGrpSpPr>
                <p:grpSpPr>
                  <a:xfrm>
                    <a:off x="7724602" y="1656773"/>
                    <a:ext cx="1503740" cy="845321"/>
                    <a:chOff x="2744004" y="1025100"/>
                    <a:chExt cx="1195255" cy="845321"/>
                  </a:xfrm>
                </p:grpSpPr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B2E48999-4911-489D-81E3-D73E6D39E8A3}"/>
                        </a:ext>
                      </a:extLst>
                    </p:cNvPr>
                    <p:cNvSpPr/>
                    <p:nvPr/>
                  </p:nvSpPr>
                  <p:spPr>
                    <a:xfrm rot="21369389">
                      <a:off x="2744004" y="1025100"/>
                      <a:ext cx="1195255" cy="845321"/>
                    </a:xfrm>
                    <a:prstGeom prst="arc">
                      <a:avLst>
                        <a:gd name="adj1" fmla="val 11928317"/>
                        <a:gd name="adj2" fmla="val 2153074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C66E92B4-0750-467F-B8AA-B15B92953E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2804556" y="1283798"/>
                      <a:ext cx="18032" cy="523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EDF71F5-6FC3-42BF-B5FD-1CFBDA4F844F}"/>
              </a:ext>
            </a:extLst>
          </p:cNvPr>
          <p:cNvSpPr txBox="1"/>
          <p:nvPr/>
        </p:nvSpPr>
        <p:spPr>
          <a:xfrm>
            <a:off x="1782616" y="5653115"/>
            <a:ext cx="15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KOSZT: 13500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DB9E22-F6D2-4BDD-8BED-55A9EE8508A3}"/>
              </a:ext>
            </a:extLst>
          </p:cNvPr>
          <p:cNvSpPr txBox="1"/>
          <p:nvPr/>
        </p:nvSpPr>
        <p:spPr>
          <a:xfrm>
            <a:off x="9104713" y="5647735"/>
            <a:ext cx="15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KOSZT: 12000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51CF2-159E-40B8-8C0A-8541F674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E9BDF-9DE0-487B-B77F-A0F65674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4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2A2968-DA43-4B91-BF61-E53C223448C4}"/>
              </a:ext>
            </a:extLst>
          </p:cNvPr>
          <p:cNvGrpSpPr/>
          <p:nvPr/>
        </p:nvGrpSpPr>
        <p:grpSpPr>
          <a:xfrm>
            <a:off x="834345" y="1129106"/>
            <a:ext cx="5685082" cy="1155413"/>
            <a:chOff x="4685640" y="1595736"/>
            <a:chExt cx="5685082" cy="115541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B8D904-DFCF-4424-9E2E-7132DA296DB8}"/>
                </a:ext>
              </a:extLst>
            </p:cNvPr>
            <p:cNvGrpSpPr/>
            <p:nvPr/>
          </p:nvGrpSpPr>
          <p:grpSpPr>
            <a:xfrm>
              <a:off x="4685640" y="1613319"/>
              <a:ext cx="1297979" cy="1110246"/>
              <a:chOff x="4846793" y="2765847"/>
              <a:chExt cx="1297979" cy="1110246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90F853B-3685-4D38-94E1-826B1E967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6793" y="2765847"/>
                <a:ext cx="1297979" cy="111024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43F693-52D6-408E-B6C2-0B9A7CA848B8}"/>
                  </a:ext>
                </a:extLst>
              </p:cNvPr>
              <p:cNvSpPr txBox="1"/>
              <p:nvPr/>
            </p:nvSpPr>
            <p:spPr>
              <a:xfrm rot="520200">
                <a:off x="5234452" y="313630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1000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686D56E-3F98-47CC-B376-67C99C2FCC88}"/>
                </a:ext>
              </a:extLst>
            </p:cNvPr>
            <p:cNvGrpSpPr/>
            <p:nvPr/>
          </p:nvGrpSpPr>
          <p:grpSpPr>
            <a:xfrm>
              <a:off x="7600006" y="1617344"/>
              <a:ext cx="1302971" cy="1106221"/>
              <a:chOff x="7761159" y="2769872"/>
              <a:chExt cx="1302971" cy="1106221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69E9F91-2279-4EC3-BD09-3ABAF248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1159" y="2769872"/>
                <a:ext cx="1302971" cy="1106221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39A320-E067-4579-8578-AEC45474C343}"/>
                  </a:ext>
                </a:extLst>
              </p:cNvPr>
              <p:cNvSpPr txBox="1"/>
              <p:nvPr/>
            </p:nvSpPr>
            <p:spPr>
              <a:xfrm rot="520200">
                <a:off x="8176821" y="3136810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1250</a:t>
                </a:r>
                <a:endParaRPr lang="en-US" dirty="0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595818-F17F-4CD4-B8D7-80E79F96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7189" y="1612738"/>
              <a:ext cx="1313533" cy="111082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6D7A64-0C85-40EF-8D66-1232D403B9CE}"/>
                </a:ext>
              </a:extLst>
            </p:cNvPr>
            <p:cNvSpPr txBox="1"/>
            <p:nvPr/>
          </p:nvSpPr>
          <p:spPr>
            <a:xfrm rot="520200">
              <a:off x="9435395" y="2000072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1950</a:t>
              </a:r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2D64946-28D4-4E12-893D-E3B38EF36F5F}"/>
                </a:ext>
              </a:extLst>
            </p:cNvPr>
            <p:cNvGrpSpPr/>
            <p:nvPr/>
          </p:nvGrpSpPr>
          <p:grpSpPr>
            <a:xfrm>
              <a:off x="6130817" y="1595736"/>
              <a:ext cx="1360541" cy="1155413"/>
              <a:chOff x="10524934" y="1607559"/>
              <a:chExt cx="1360541" cy="1155413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9B3BA3C-049A-468C-B320-F562E6E0D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4934" y="1607559"/>
                <a:ext cx="1360541" cy="115541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7C8B7A-995A-4C7C-955B-8EE6AF43D7FB}"/>
                  </a:ext>
                </a:extLst>
              </p:cNvPr>
              <p:cNvSpPr txBox="1"/>
              <p:nvPr/>
            </p:nvSpPr>
            <p:spPr>
              <a:xfrm rot="520200">
                <a:off x="10967393" y="200007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</a:rPr>
                  <a:t>5250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20FFBEE-4D25-46B8-A070-F89973D40F22}"/>
              </a:ext>
            </a:extLst>
          </p:cNvPr>
          <p:cNvGrpSpPr/>
          <p:nvPr/>
        </p:nvGrpSpPr>
        <p:grpSpPr>
          <a:xfrm>
            <a:off x="760921" y="4826617"/>
            <a:ext cx="5671148" cy="1155994"/>
            <a:chOff x="4668198" y="2881590"/>
            <a:chExt cx="5671148" cy="11559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D3BE72-BFDB-4139-BA5F-09161FAD673A}"/>
                </a:ext>
              </a:extLst>
            </p:cNvPr>
            <p:cNvGrpSpPr/>
            <p:nvPr/>
          </p:nvGrpSpPr>
          <p:grpSpPr>
            <a:xfrm>
              <a:off x="9041367" y="2926757"/>
              <a:ext cx="1297979" cy="1110246"/>
              <a:chOff x="6283162" y="2765265"/>
              <a:chExt cx="1297979" cy="1110246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C09B0D2-CA15-4D52-BAB8-1EE5C55B1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3162" y="2765265"/>
                <a:ext cx="1297979" cy="11102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56EC9F-C315-4629-9C25-2C2D3246EDA3}"/>
                  </a:ext>
                </a:extLst>
              </p:cNvPr>
              <p:cNvSpPr txBox="1"/>
              <p:nvPr/>
            </p:nvSpPr>
            <p:spPr>
              <a:xfrm rot="520200">
                <a:off x="6670821" y="3135721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1000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EADA6A-0F5F-47F2-A39F-FCFB30FC2BEF}"/>
                </a:ext>
              </a:extLst>
            </p:cNvPr>
            <p:cNvGrpSpPr/>
            <p:nvPr/>
          </p:nvGrpSpPr>
          <p:grpSpPr>
            <a:xfrm>
              <a:off x="6083619" y="2926757"/>
              <a:ext cx="1302971" cy="1106221"/>
              <a:chOff x="13534185" y="2777088"/>
              <a:chExt cx="1302971" cy="110622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AE7F5E-DD89-4936-A42B-FADA4852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4185" y="2777088"/>
                <a:ext cx="1302971" cy="1106221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1BC3F7-0581-49B9-BD56-494AAF2A9A4C}"/>
                  </a:ext>
                </a:extLst>
              </p:cNvPr>
              <p:cNvSpPr txBox="1"/>
              <p:nvPr/>
            </p:nvSpPr>
            <p:spPr>
              <a:xfrm rot="520200">
                <a:off x="13949847" y="3144026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1250</a:t>
                </a:r>
                <a:endParaRPr lang="en-US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C91AD3-5BDD-4FD8-9774-BF420AFA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9444" y="2926757"/>
              <a:ext cx="1313533" cy="11108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52DA9-3B95-4E50-89CA-E30D567B9A94}"/>
                </a:ext>
              </a:extLst>
            </p:cNvPr>
            <p:cNvSpPr txBox="1"/>
            <p:nvPr/>
          </p:nvSpPr>
          <p:spPr>
            <a:xfrm rot="520200">
              <a:off x="7967650" y="3314091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1950</a:t>
              </a:r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B42511-46C2-4956-A9FB-35483087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8198" y="2881590"/>
              <a:ext cx="1360541" cy="11554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84A889-CD6D-412D-ACD3-80750CCD4803}"/>
                </a:ext>
              </a:extLst>
            </p:cNvPr>
            <p:cNvSpPr txBox="1"/>
            <p:nvPr/>
          </p:nvSpPr>
          <p:spPr>
            <a:xfrm rot="520200">
              <a:off x="5110657" y="3274104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</a:rPr>
                <a:t>5250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A86F716-5CC8-40D0-825F-112D4D7A97CC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90BE25-D6C1-4748-BD5B-7B2D0E43D7BC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B450C81-C540-4A14-88DA-C47C4EA2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6234CE-0C3C-4E65-9F0F-D2A7AA733F9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PROBLEMU MATEMATYCZNEGO</a:t>
            </a:r>
            <a:endParaRPr lang="en-US" sz="2800" b="1" i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3DB833-513C-4E73-9ECF-605B53B2BBB6}"/>
              </a:ext>
            </a:extLst>
          </p:cNvPr>
          <p:cNvGrpSpPr/>
          <p:nvPr/>
        </p:nvGrpSpPr>
        <p:grpSpPr>
          <a:xfrm>
            <a:off x="29220" y="655822"/>
            <a:ext cx="1026914" cy="827947"/>
            <a:chOff x="994968" y="2627655"/>
            <a:chExt cx="1026914" cy="827947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12D8232-074B-43E3-B884-38ABE23C5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968" y="2627655"/>
              <a:ext cx="971159" cy="82794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82E0A9-962B-4430-8549-139F1629C24A}"/>
                </a:ext>
              </a:extLst>
            </p:cNvPr>
            <p:cNvSpPr txBox="1"/>
            <p:nvPr/>
          </p:nvSpPr>
          <p:spPr>
            <a:xfrm rot="520200">
              <a:off x="1249067" y="2886219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100</a:t>
              </a:r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F764705-E064-4083-872B-2B9A09DA868C}"/>
              </a:ext>
            </a:extLst>
          </p:cNvPr>
          <p:cNvGrpSpPr/>
          <p:nvPr/>
        </p:nvGrpSpPr>
        <p:grpSpPr>
          <a:xfrm>
            <a:off x="6670071" y="5551320"/>
            <a:ext cx="1026914" cy="827947"/>
            <a:chOff x="994968" y="2627655"/>
            <a:chExt cx="1026914" cy="82794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1CBF1AC-A177-4CF0-AA98-42F19C9CB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968" y="2627655"/>
              <a:ext cx="971159" cy="82794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DA28AD-A765-4315-95D1-251BE0ADBCF9}"/>
                </a:ext>
              </a:extLst>
            </p:cNvPr>
            <p:cNvSpPr txBox="1"/>
            <p:nvPr/>
          </p:nvSpPr>
          <p:spPr>
            <a:xfrm rot="520200">
              <a:off x="1249067" y="2886219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100</a:t>
              </a:r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2B0C4-BD68-47A0-9526-D139E8270888}"/>
              </a:ext>
            </a:extLst>
          </p:cNvPr>
          <p:cNvGrpSpPr/>
          <p:nvPr/>
        </p:nvGrpSpPr>
        <p:grpSpPr>
          <a:xfrm rot="1024493">
            <a:off x="211427" y="677933"/>
            <a:ext cx="1384421" cy="566595"/>
            <a:chOff x="947011" y="2967974"/>
            <a:chExt cx="2891419" cy="845321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B61A0B51-EB7B-4313-8CE6-5363684EB3BE}"/>
                </a:ext>
              </a:extLst>
            </p:cNvPr>
            <p:cNvSpPr/>
            <p:nvPr/>
          </p:nvSpPr>
          <p:spPr>
            <a:xfrm rot="21369389">
              <a:off x="947010" y="2967973"/>
              <a:ext cx="2867302" cy="845321"/>
            </a:xfrm>
            <a:prstGeom prst="arc">
              <a:avLst>
                <a:gd name="adj1" fmla="val 13419435"/>
                <a:gd name="adj2" fmla="val 215307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D3CFD4C-E300-4BCB-8D66-6A5B588BFD53}"/>
                </a:ext>
              </a:extLst>
            </p:cNvPr>
            <p:cNvCxnSpPr>
              <a:cxnSpLocks/>
            </p:cNvCxnSpPr>
            <p:nvPr/>
          </p:nvCxnSpPr>
          <p:spPr>
            <a:xfrm>
              <a:off x="3806740" y="3263745"/>
              <a:ext cx="31690" cy="7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B94C477-BE5B-4C10-A180-B42CBA271198}"/>
              </a:ext>
            </a:extLst>
          </p:cNvPr>
          <p:cNvSpPr txBox="1"/>
          <p:nvPr/>
        </p:nvSpPr>
        <p:spPr>
          <a:xfrm rot="1330517">
            <a:off x="981667" y="530996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1100</a:t>
            </a:r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D9DC27B-34F1-4B4E-A82A-8A30B78D7223}"/>
              </a:ext>
            </a:extLst>
          </p:cNvPr>
          <p:cNvGrpSpPr/>
          <p:nvPr/>
        </p:nvGrpSpPr>
        <p:grpSpPr>
          <a:xfrm>
            <a:off x="478332" y="2723612"/>
            <a:ext cx="6041095" cy="1759014"/>
            <a:chOff x="478332" y="2359198"/>
            <a:chExt cx="6041095" cy="175901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BD57330-9F10-4B70-AC9C-827E1751AA26}"/>
                </a:ext>
              </a:extLst>
            </p:cNvPr>
            <p:cNvGrpSpPr/>
            <p:nvPr/>
          </p:nvGrpSpPr>
          <p:grpSpPr>
            <a:xfrm>
              <a:off x="898118" y="2883281"/>
              <a:ext cx="5621309" cy="1155413"/>
              <a:chOff x="898118" y="2654172"/>
              <a:chExt cx="5621309" cy="115541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E784CEA-C795-427E-9E10-EF0428D5CC39}"/>
                  </a:ext>
                </a:extLst>
              </p:cNvPr>
              <p:cNvGrpSpPr/>
              <p:nvPr/>
            </p:nvGrpSpPr>
            <p:grpSpPr>
              <a:xfrm>
                <a:off x="2279522" y="2654172"/>
                <a:ext cx="4239905" cy="1155413"/>
                <a:chOff x="6130817" y="1595736"/>
                <a:chExt cx="4239905" cy="1155413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47AD91B-C3BE-493C-B6B6-A316DA3406E1}"/>
                    </a:ext>
                  </a:extLst>
                </p:cNvPr>
                <p:cNvGrpSpPr/>
                <p:nvPr/>
              </p:nvGrpSpPr>
              <p:grpSpPr>
                <a:xfrm>
                  <a:off x="7600006" y="1617344"/>
                  <a:ext cx="1302971" cy="1106221"/>
                  <a:chOff x="7761159" y="2769872"/>
                  <a:chExt cx="1302971" cy="1106221"/>
                </a:xfrm>
              </p:grpSpPr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F902762E-69A1-4172-B875-2277648E3B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761159" y="2769872"/>
                    <a:ext cx="1302971" cy="1106221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A2559-7961-4D84-BB2A-216A91B6D9E0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8176821" y="3136810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/>
                      <a:t>1250</a:t>
                    </a:r>
                    <a:endParaRPr lang="en-US" dirty="0"/>
                  </a:p>
                </p:txBody>
              </p:sp>
            </p:grp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A54B4F9-8F6C-4525-A5FA-A32F4674D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57189" y="1612738"/>
                  <a:ext cx="1313533" cy="1110827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62887DC-E0AA-4C53-B410-3DBB505EB9E6}"/>
                    </a:ext>
                  </a:extLst>
                </p:cNvPr>
                <p:cNvSpPr txBox="1"/>
                <p:nvPr/>
              </p:nvSpPr>
              <p:spPr>
                <a:xfrm rot="520200">
                  <a:off x="9435395" y="2000072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1950</a:t>
                  </a:r>
                  <a:endParaRPr lang="en-US" dirty="0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ABF2A06-3F6F-4423-A7D5-EB219862BFA6}"/>
                    </a:ext>
                  </a:extLst>
                </p:cNvPr>
                <p:cNvGrpSpPr/>
                <p:nvPr/>
              </p:nvGrpSpPr>
              <p:grpSpPr>
                <a:xfrm>
                  <a:off x="6130817" y="1595736"/>
                  <a:ext cx="1360541" cy="1155413"/>
                  <a:chOff x="10524934" y="1607559"/>
                  <a:chExt cx="1360541" cy="1155413"/>
                </a:xfrm>
              </p:grpSpPr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A2E869E0-D445-496B-8869-2851206C9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524934" y="1607559"/>
                    <a:ext cx="1360541" cy="1155413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1DD594A-BE8D-414B-B95A-B749A16C6CD2}"/>
                      </a:ext>
                    </a:extLst>
                  </p:cNvPr>
                  <p:cNvSpPr txBox="1"/>
                  <p:nvPr/>
                </p:nvSpPr>
                <p:spPr>
                  <a:xfrm rot="520200">
                    <a:off x="10967393" y="2000073"/>
                    <a:ext cx="772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l-PL" dirty="0">
                        <a:solidFill>
                          <a:schemeClr val="bg1"/>
                        </a:solidFill>
                      </a:rPr>
                      <a:t>5250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AFA4ED6-80D7-43A2-B9C1-3E79125C24B1}"/>
                  </a:ext>
                </a:extLst>
              </p:cNvPr>
              <p:cNvGrpSpPr/>
              <p:nvPr/>
            </p:nvGrpSpPr>
            <p:grpSpPr>
              <a:xfrm>
                <a:off x="898118" y="2679444"/>
                <a:ext cx="1484721" cy="1110827"/>
                <a:chOff x="994968" y="2627655"/>
                <a:chExt cx="1095985" cy="82794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F592BC2C-2540-48FE-A803-E38D8449A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968" y="2627655"/>
                  <a:ext cx="971159" cy="827947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40F9267-F5FA-4012-9DAF-5CF7EEDC0E85}"/>
                    </a:ext>
                  </a:extLst>
                </p:cNvPr>
                <p:cNvSpPr txBox="1"/>
                <p:nvPr/>
              </p:nvSpPr>
              <p:spPr>
                <a:xfrm rot="520200">
                  <a:off x="1318138" y="2919212"/>
                  <a:ext cx="772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dirty="0"/>
                    <a:t>100</a:t>
                  </a:r>
                  <a:endParaRPr lang="en-US" dirty="0"/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E85D1D2-5890-4A6A-BB1E-3B78CBED53C6}"/>
                </a:ext>
              </a:extLst>
            </p:cNvPr>
            <p:cNvGrpSpPr/>
            <p:nvPr/>
          </p:nvGrpSpPr>
          <p:grpSpPr>
            <a:xfrm rot="21119221">
              <a:off x="1389292" y="2786530"/>
              <a:ext cx="1384421" cy="566595"/>
              <a:chOff x="947011" y="2967974"/>
              <a:chExt cx="2891419" cy="845321"/>
            </a:xfrm>
          </p:grpSpPr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6317277E-1EC3-4F28-A576-3390D53030B1}"/>
                  </a:ext>
                </a:extLst>
              </p:cNvPr>
              <p:cNvSpPr/>
              <p:nvPr/>
            </p:nvSpPr>
            <p:spPr>
              <a:xfrm rot="21369389">
                <a:off x="947010" y="2967973"/>
                <a:ext cx="2867302" cy="845321"/>
              </a:xfrm>
              <a:prstGeom prst="arc">
                <a:avLst>
                  <a:gd name="adj1" fmla="val 13419435"/>
                  <a:gd name="adj2" fmla="val 2153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519B3A9-4D7D-42AB-AAA6-D0FA56945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6740" y="3263745"/>
                <a:ext cx="31690" cy="71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08EBA74-BAB0-4510-AF33-5D48F8A61E67}"/>
                </a:ext>
              </a:extLst>
            </p:cNvPr>
            <p:cNvGrpSpPr/>
            <p:nvPr/>
          </p:nvGrpSpPr>
          <p:grpSpPr>
            <a:xfrm rot="21119221">
              <a:off x="1157666" y="2585869"/>
              <a:ext cx="3028468" cy="1102930"/>
              <a:chOff x="947010" y="2967973"/>
              <a:chExt cx="2885781" cy="845321"/>
            </a:xfrm>
          </p:grpSpPr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5FFC117E-3576-4CE4-A9E9-C70795DF4E9B}"/>
                  </a:ext>
                </a:extLst>
              </p:cNvPr>
              <p:cNvSpPr/>
              <p:nvPr/>
            </p:nvSpPr>
            <p:spPr>
              <a:xfrm rot="21369389">
                <a:off x="947010" y="2967973"/>
                <a:ext cx="2867302" cy="845321"/>
              </a:xfrm>
              <a:prstGeom prst="arc">
                <a:avLst>
                  <a:gd name="adj1" fmla="val 13419435"/>
                  <a:gd name="adj2" fmla="val 2153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1DB68DD-F638-411B-95C2-58230C2DB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101" y="3278188"/>
                <a:ext cx="31690" cy="71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8220053-57C4-410B-90D3-3E08612994B7}"/>
                </a:ext>
              </a:extLst>
            </p:cNvPr>
            <p:cNvGrpSpPr/>
            <p:nvPr/>
          </p:nvGrpSpPr>
          <p:grpSpPr>
            <a:xfrm rot="21119221">
              <a:off x="478332" y="2359198"/>
              <a:ext cx="5508844" cy="1759014"/>
              <a:chOff x="947010" y="2967973"/>
              <a:chExt cx="2884485" cy="845321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4E892FC7-61F2-457A-B70B-3EE71D4DC187}"/>
                  </a:ext>
                </a:extLst>
              </p:cNvPr>
              <p:cNvSpPr/>
              <p:nvPr/>
            </p:nvSpPr>
            <p:spPr>
              <a:xfrm rot="21369389">
                <a:off x="947010" y="2967973"/>
                <a:ext cx="2867302" cy="845321"/>
              </a:xfrm>
              <a:prstGeom prst="arc">
                <a:avLst>
                  <a:gd name="adj1" fmla="val 13419435"/>
                  <a:gd name="adj2" fmla="val 2153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71A6A0D-CAF3-4188-B330-75CA186D6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9805" y="3260686"/>
                <a:ext cx="31690" cy="71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B185BEF-E1B0-4335-819E-1E9A8D13E596}"/>
              </a:ext>
            </a:extLst>
          </p:cNvPr>
          <p:cNvSpPr txBox="1"/>
          <p:nvPr/>
        </p:nvSpPr>
        <p:spPr>
          <a:xfrm>
            <a:off x="1933398" y="3115885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5350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D40941-029F-4657-AA52-593F1A19528F}"/>
              </a:ext>
            </a:extLst>
          </p:cNvPr>
          <p:cNvSpPr txBox="1"/>
          <p:nvPr/>
        </p:nvSpPr>
        <p:spPr>
          <a:xfrm>
            <a:off x="2924251" y="2835050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1350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6F2E6C-D014-40FD-AB1A-DCDA456B0D3C}"/>
              </a:ext>
            </a:extLst>
          </p:cNvPr>
          <p:cNvSpPr txBox="1"/>
          <p:nvPr/>
        </p:nvSpPr>
        <p:spPr>
          <a:xfrm>
            <a:off x="4402759" y="2546919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2050</a:t>
            </a:r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5F13F7-22FA-4F7E-9351-DD5C3D19FB7A}"/>
              </a:ext>
            </a:extLst>
          </p:cNvPr>
          <p:cNvGrpSpPr/>
          <p:nvPr/>
        </p:nvGrpSpPr>
        <p:grpSpPr>
          <a:xfrm rot="1024493">
            <a:off x="5688126" y="5130864"/>
            <a:ext cx="1384421" cy="566595"/>
            <a:chOff x="947011" y="2967974"/>
            <a:chExt cx="2891419" cy="845321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5E4E4984-211C-44F3-8AD0-AA6FEC53CFDE}"/>
                </a:ext>
              </a:extLst>
            </p:cNvPr>
            <p:cNvSpPr/>
            <p:nvPr/>
          </p:nvSpPr>
          <p:spPr>
            <a:xfrm rot="21369389">
              <a:off x="947010" y="2967973"/>
              <a:ext cx="2867302" cy="845321"/>
            </a:xfrm>
            <a:prstGeom prst="arc">
              <a:avLst>
                <a:gd name="adj1" fmla="val 13419435"/>
                <a:gd name="adj2" fmla="val 215307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1683E8-5A5C-4882-B76D-7E52A856E5D3}"/>
                </a:ext>
              </a:extLst>
            </p:cNvPr>
            <p:cNvCxnSpPr>
              <a:cxnSpLocks/>
            </p:cNvCxnSpPr>
            <p:nvPr/>
          </p:nvCxnSpPr>
          <p:spPr>
            <a:xfrm>
              <a:off x="3806740" y="3263745"/>
              <a:ext cx="31690" cy="7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CF05744-E357-4508-85ED-CB32B606C023}"/>
              </a:ext>
            </a:extLst>
          </p:cNvPr>
          <p:cNvSpPr txBox="1"/>
          <p:nvPr/>
        </p:nvSpPr>
        <p:spPr>
          <a:xfrm rot="1330517">
            <a:off x="6458366" y="4983927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1100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43ECA54-15E4-457F-850A-CC93FDF0EF9B}"/>
              </a:ext>
            </a:extLst>
          </p:cNvPr>
          <p:cNvSpPr txBox="1"/>
          <p:nvPr/>
        </p:nvSpPr>
        <p:spPr>
          <a:xfrm>
            <a:off x="7825407" y="6050689"/>
            <a:ext cx="15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KOSZT: 10950</a:t>
            </a:r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9F02837-8233-426A-811F-1B86A367C108}"/>
              </a:ext>
            </a:extLst>
          </p:cNvPr>
          <p:cNvGrpSpPr/>
          <p:nvPr/>
        </p:nvGrpSpPr>
        <p:grpSpPr>
          <a:xfrm>
            <a:off x="6469050" y="2459360"/>
            <a:ext cx="5685082" cy="1155413"/>
            <a:chOff x="4685640" y="1595736"/>
            <a:chExt cx="5685082" cy="115541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13658A9-9903-4100-9155-1E3E3D76F79B}"/>
                </a:ext>
              </a:extLst>
            </p:cNvPr>
            <p:cNvGrpSpPr/>
            <p:nvPr/>
          </p:nvGrpSpPr>
          <p:grpSpPr>
            <a:xfrm>
              <a:off x="4685640" y="1613319"/>
              <a:ext cx="1297979" cy="1110246"/>
              <a:chOff x="4846793" y="2765847"/>
              <a:chExt cx="1297979" cy="1110246"/>
            </a:xfrm>
          </p:grpSpPr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98906B84-81DA-47DD-A94E-8CBB67245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6793" y="2765847"/>
                <a:ext cx="1297979" cy="1110246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C7512BB-B1A5-45CB-8A68-8D8FB0E1D0A1}"/>
                  </a:ext>
                </a:extLst>
              </p:cNvPr>
              <p:cNvSpPr txBox="1"/>
              <p:nvPr/>
            </p:nvSpPr>
            <p:spPr>
              <a:xfrm rot="520200">
                <a:off x="5234452" y="313630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1000</a:t>
                </a:r>
                <a:endParaRPr lang="en-US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44713CD-4B22-4654-A851-18E2126B0D40}"/>
                </a:ext>
              </a:extLst>
            </p:cNvPr>
            <p:cNvGrpSpPr/>
            <p:nvPr/>
          </p:nvGrpSpPr>
          <p:grpSpPr>
            <a:xfrm>
              <a:off x="7600006" y="1617344"/>
              <a:ext cx="1302971" cy="1106221"/>
              <a:chOff x="7761159" y="2769872"/>
              <a:chExt cx="1302971" cy="1106221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FE7F940B-DCB2-482F-8A34-D5C1DFC16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1159" y="2769872"/>
                <a:ext cx="1302971" cy="1106221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8DF25CB-D921-47E3-AD0B-95869F87FFB0}"/>
                  </a:ext>
                </a:extLst>
              </p:cNvPr>
              <p:cNvSpPr txBox="1"/>
              <p:nvPr/>
            </p:nvSpPr>
            <p:spPr>
              <a:xfrm rot="520200">
                <a:off x="8176821" y="3136810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1250</a:t>
                </a:r>
                <a:endParaRPr lang="en-US" dirty="0"/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743C498-8C40-4A49-9E52-6DD98EDA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7189" y="1612738"/>
              <a:ext cx="1313533" cy="111082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A1A9D2E-0F2E-413E-9DDC-E6AC0A21D21B}"/>
                </a:ext>
              </a:extLst>
            </p:cNvPr>
            <p:cNvSpPr txBox="1"/>
            <p:nvPr/>
          </p:nvSpPr>
          <p:spPr>
            <a:xfrm rot="520200">
              <a:off x="9435395" y="2000072"/>
              <a:ext cx="7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1950</a:t>
              </a:r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CAB3B80-6BA9-405E-B241-B208B90DC335}"/>
                </a:ext>
              </a:extLst>
            </p:cNvPr>
            <p:cNvGrpSpPr/>
            <p:nvPr/>
          </p:nvGrpSpPr>
          <p:grpSpPr>
            <a:xfrm>
              <a:off x="6130817" y="1595736"/>
              <a:ext cx="1360541" cy="1155413"/>
              <a:chOff x="10524934" y="1607559"/>
              <a:chExt cx="1360541" cy="1155413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4B4455D-6448-4069-9243-92778123C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4934" y="1607559"/>
                <a:ext cx="1360541" cy="115541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9B0C5D-D698-4493-8AFB-0BABD9BEF3DB}"/>
                  </a:ext>
                </a:extLst>
              </p:cNvPr>
              <p:cNvSpPr txBox="1"/>
              <p:nvPr/>
            </p:nvSpPr>
            <p:spPr>
              <a:xfrm rot="520200">
                <a:off x="10967393" y="2000073"/>
                <a:ext cx="77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</a:rPr>
                  <a:t>5250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CE849E-AB3F-47B9-8DFF-18A2C8672648}"/>
              </a:ext>
            </a:extLst>
          </p:cNvPr>
          <p:cNvGrpSpPr/>
          <p:nvPr/>
        </p:nvGrpSpPr>
        <p:grpSpPr>
          <a:xfrm>
            <a:off x="6752770" y="2198263"/>
            <a:ext cx="3009075" cy="1102930"/>
            <a:chOff x="6464628" y="2272883"/>
            <a:chExt cx="3009075" cy="1102930"/>
          </a:xfrm>
        </p:grpSpPr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BDECA854-8ADB-4FA9-A069-6477DF5A6ED0}"/>
                </a:ext>
              </a:extLst>
            </p:cNvPr>
            <p:cNvSpPr/>
            <p:nvPr/>
          </p:nvSpPr>
          <p:spPr>
            <a:xfrm rot="20888610">
              <a:off x="6464628" y="2272883"/>
              <a:ext cx="3009075" cy="1102930"/>
            </a:xfrm>
            <a:prstGeom prst="arc">
              <a:avLst>
                <a:gd name="adj1" fmla="val 13419435"/>
                <a:gd name="adj2" fmla="val 215307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313FEA3-E8FC-41DC-870A-0B9DFCDA4834}"/>
                </a:ext>
              </a:extLst>
            </p:cNvPr>
            <p:cNvCxnSpPr>
              <a:cxnSpLocks/>
            </p:cNvCxnSpPr>
            <p:nvPr/>
          </p:nvCxnSpPr>
          <p:spPr>
            <a:xfrm rot="21119221">
              <a:off x="9431190" y="2468496"/>
              <a:ext cx="33257" cy="9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Arc 124">
            <a:extLst>
              <a:ext uri="{FF2B5EF4-FFF2-40B4-BE49-F238E27FC236}">
                <a16:creationId xmlns:a16="http://schemas.microsoft.com/office/drawing/2014/main" id="{6C096988-2871-4C05-A404-93F7BB66047E}"/>
              </a:ext>
            </a:extLst>
          </p:cNvPr>
          <p:cNvSpPr/>
          <p:nvPr/>
        </p:nvSpPr>
        <p:spPr>
          <a:xfrm rot="20888610">
            <a:off x="5984947" y="1990351"/>
            <a:ext cx="5476028" cy="1759014"/>
          </a:xfrm>
          <a:prstGeom prst="arc">
            <a:avLst>
              <a:gd name="adj1" fmla="val 13419435"/>
              <a:gd name="adj2" fmla="val 21530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E3C13EA-48E2-4823-8A85-FAAB5452BAF5}"/>
              </a:ext>
            </a:extLst>
          </p:cNvPr>
          <p:cNvCxnSpPr>
            <a:cxnSpLocks/>
          </p:cNvCxnSpPr>
          <p:nvPr/>
        </p:nvCxnSpPr>
        <p:spPr>
          <a:xfrm rot="21119221">
            <a:off x="11379214" y="2219336"/>
            <a:ext cx="60522" cy="1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A5F6864-4B2F-42AF-8766-A237D6439F62}"/>
              </a:ext>
            </a:extLst>
          </p:cNvPr>
          <p:cNvGrpSpPr/>
          <p:nvPr/>
        </p:nvGrpSpPr>
        <p:grpSpPr>
          <a:xfrm>
            <a:off x="6810195" y="2382761"/>
            <a:ext cx="1694453" cy="633738"/>
            <a:chOff x="6464628" y="2272883"/>
            <a:chExt cx="3009075" cy="1102930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402467C-66E3-43E6-9F6C-5F788F4928D9}"/>
                </a:ext>
              </a:extLst>
            </p:cNvPr>
            <p:cNvSpPr/>
            <p:nvPr/>
          </p:nvSpPr>
          <p:spPr>
            <a:xfrm rot="20888610">
              <a:off x="6464628" y="2272883"/>
              <a:ext cx="3009075" cy="1102930"/>
            </a:xfrm>
            <a:prstGeom prst="arc">
              <a:avLst>
                <a:gd name="adj1" fmla="val 13419435"/>
                <a:gd name="adj2" fmla="val 2153074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E9880E5-6A14-4356-8AA0-015E198A6343}"/>
                </a:ext>
              </a:extLst>
            </p:cNvPr>
            <p:cNvCxnSpPr>
              <a:cxnSpLocks/>
            </p:cNvCxnSpPr>
            <p:nvPr/>
          </p:nvCxnSpPr>
          <p:spPr>
            <a:xfrm rot="21119221">
              <a:off x="9431190" y="2468496"/>
              <a:ext cx="33257" cy="9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4022F449-4052-42C7-BA40-164AAEBBDD2A}"/>
              </a:ext>
            </a:extLst>
          </p:cNvPr>
          <p:cNvSpPr txBox="1"/>
          <p:nvPr/>
        </p:nvSpPr>
        <p:spPr>
          <a:xfrm>
            <a:off x="7508214" y="2355739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6250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7CA296-38F1-4354-9A23-F8D1B8C3D561}"/>
              </a:ext>
            </a:extLst>
          </p:cNvPr>
          <p:cNvSpPr txBox="1"/>
          <p:nvPr/>
        </p:nvSpPr>
        <p:spPr>
          <a:xfrm>
            <a:off x="8725881" y="2078665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2250</a:t>
            </a:r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407D869-8ACC-4347-B82C-AD771BF2D339}"/>
              </a:ext>
            </a:extLst>
          </p:cNvPr>
          <p:cNvSpPr txBox="1"/>
          <p:nvPr/>
        </p:nvSpPr>
        <p:spPr>
          <a:xfrm>
            <a:off x="10113406" y="1840299"/>
            <a:ext cx="7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2950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C75423-847B-48DD-BC7D-95FCBC054293}"/>
              </a:ext>
            </a:extLst>
          </p:cNvPr>
          <p:cNvSpPr txBox="1"/>
          <p:nvPr/>
        </p:nvSpPr>
        <p:spPr>
          <a:xfrm>
            <a:off x="8896679" y="3698068"/>
            <a:ext cx="15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KOSZT: 11450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2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9C56C-DE88-43DB-8981-E24A7853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3EDCD-8B76-4E4A-939C-CE0889A6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5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3D3B0B-F5A5-4BE7-8630-B54BE3886E66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335A1E-1524-468D-A995-88530DE92821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735ADD3-5F33-4A36-BF0C-A261990DC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05A1A33-0EEB-477E-AA5F-E75D94C64C7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PROBLEMU MATEMATYCZNEGO</a:t>
            </a:r>
            <a:endParaRPr lang="en-US" sz="2800" b="1" i="1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8C2D912-C389-47FA-81BE-C0F61A79E225}"/>
              </a:ext>
            </a:extLst>
          </p:cNvPr>
          <p:cNvSpPr txBox="1"/>
          <p:nvPr/>
        </p:nvSpPr>
        <p:spPr>
          <a:xfrm>
            <a:off x="4807133" y="1044278"/>
            <a:ext cx="72747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1600" dirty="0"/>
              <a:t>TWORZYMY TABLICĘ Z DWOMA WIERSZAMI. PIERWSZY TO USTAWIENIE POCZĄTKOWE, A DRUGI TO USTAWIENIE KOŃCOWE.</a:t>
            </a:r>
          </a:p>
          <a:p>
            <a:pPr marL="342900" indent="-342900">
              <a:buAutoNum type="arabicPeriod"/>
            </a:pPr>
            <a:endParaRPr lang="pl-PL" sz="800" dirty="0"/>
          </a:p>
          <a:p>
            <a:pPr marL="342900" indent="-342900">
              <a:buAutoNum type="arabicPeriod"/>
            </a:pPr>
            <a:r>
              <a:rPr lang="pl-PL" sz="1600" dirty="0"/>
              <a:t>PRZESTAWIAMY KOLUMNY TAK ABY UTWORZYĆ ZAMKNIĘTE PODGRUPY TZW. CYKLE PROSTE.</a:t>
            </a:r>
          </a:p>
          <a:p>
            <a:pPr marL="342900" indent="-342900">
              <a:buAutoNum type="arabicPeriod"/>
            </a:pPr>
            <a:endParaRPr lang="pl-PL" sz="800" dirty="0"/>
          </a:p>
          <a:p>
            <a:pPr marL="342900" indent="-342900">
              <a:buAutoNum type="arabicPeriod"/>
            </a:pPr>
            <a:r>
              <a:rPr lang="pl-PL" sz="1600" dirty="0"/>
              <a:t>SZUKAMY WORKA O NAJMNIEJSZEJ WARTOŚCI W CAŁEJ GRUPIE (min</a:t>
            </a:r>
            <a:r>
              <a:rPr lang="pl-PL" sz="1600" baseline="-25000" dirty="0"/>
              <a:t>grupy</a:t>
            </a:r>
            <a:r>
              <a:rPr lang="pl-PL" sz="1600" dirty="0"/>
              <a:t>).</a:t>
            </a:r>
          </a:p>
          <a:p>
            <a:pPr marL="342900" indent="-342900">
              <a:buAutoNum type="arabicPeriod"/>
            </a:pPr>
            <a:endParaRPr lang="pl-PL" sz="800" dirty="0"/>
          </a:p>
          <a:p>
            <a:pPr marL="342900" indent="-342900">
              <a:buAutoNum type="arabicPeriod"/>
            </a:pPr>
            <a:r>
              <a:rPr lang="pl-PL" sz="1600" dirty="0"/>
              <a:t>OBLICZAMY PARAMETRY CYKLÓW PROSTYCH TJ. MINIMALNĄ WARTOŚĆ WORKA (min</a:t>
            </a:r>
            <a:r>
              <a:rPr lang="pl-PL" sz="1600" baseline="-25000" dirty="0"/>
              <a:t>podgrupy</a:t>
            </a:r>
            <a:r>
              <a:rPr lang="pl-PL" sz="1600" dirty="0"/>
              <a:t>), SUMĘ WARTOŚCI WORKÓW I ICH ILOŚĆ I UMIESZCZAMY W TABLICY. </a:t>
            </a:r>
          </a:p>
          <a:p>
            <a:pPr marL="342900" indent="-342900">
              <a:buAutoNum type="arabicPeriod"/>
            </a:pPr>
            <a:endParaRPr lang="pl-PL" sz="800" dirty="0"/>
          </a:p>
          <a:p>
            <a:pPr marL="342900" indent="-342900">
              <a:buAutoNum type="arabicPeriod"/>
            </a:pPr>
            <a:r>
              <a:rPr lang="pl-PL" sz="1600" dirty="0"/>
              <a:t>OBLICZAMY KOSZT PRZESTAWIENIA WORKÓW DLA KAŻDEJ Z PODGRUP DWIEMA METODAMI. W JEDNEJ DO PRZESTAWIANIA WYKORZYSTANY JEST min</a:t>
            </a:r>
            <a:r>
              <a:rPr lang="pl-PL" sz="1600" baseline="-25000" dirty="0"/>
              <a:t>podgrupy</a:t>
            </a:r>
            <a:r>
              <a:rPr lang="pl-PL" sz="1600" dirty="0"/>
              <a:t>, A W DRUGIEJ min</a:t>
            </a:r>
            <a:r>
              <a:rPr lang="pl-PL" sz="1600" baseline="-25000" dirty="0"/>
              <a:t>grupy</a:t>
            </a:r>
            <a:r>
              <a:rPr lang="pl-PL" sz="1600" dirty="0"/>
              <a:t>.</a:t>
            </a:r>
          </a:p>
          <a:p>
            <a:r>
              <a:rPr lang="pl-PL" sz="1600" dirty="0"/>
              <a:t>suma</a:t>
            </a:r>
            <a:r>
              <a:rPr lang="pl-PL" sz="1600" baseline="-25000" dirty="0"/>
              <a:t>(metoda 1) </a:t>
            </a:r>
            <a:r>
              <a:rPr lang="pl-PL" sz="1600" dirty="0"/>
              <a:t>= sumaWorkówWPodgrupie + (liczbaWorków - 2)*min</a:t>
            </a:r>
            <a:r>
              <a:rPr lang="pl-PL" sz="1600" baseline="-25000" dirty="0"/>
              <a:t>podgrupy</a:t>
            </a:r>
            <a:r>
              <a:rPr lang="pl-PL" sz="1600" dirty="0"/>
              <a:t> </a:t>
            </a:r>
          </a:p>
          <a:p>
            <a:r>
              <a:rPr lang="pl-PL" sz="1600" dirty="0"/>
              <a:t>suma</a:t>
            </a:r>
            <a:r>
              <a:rPr lang="pl-PL" sz="1600" baseline="-25000" dirty="0"/>
              <a:t>(metoda 2) </a:t>
            </a:r>
            <a:r>
              <a:rPr lang="pl-PL" sz="1600" dirty="0"/>
              <a:t>= sumaWorkówWPodrgupie + min</a:t>
            </a:r>
            <a:r>
              <a:rPr lang="pl-PL" sz="1600" baseline="-25000" dirty="0"/>
              <a:t>podgrupy </a:t>
            </a:r>
            <a:r>
              <a:rPr lang="pl-PL" sz="1600" dirty="0"/>
              <a:t>+ (liczbaWorków + 1)*min</a:t>
            </a:r>
            <a:r>
              <a:rPr lang="pl-PL" sz="1600" baseline="-25000" dirty="0"/>
              <a:t>grupy</a:t>
            </a:r>
            <a:endParaRPr lang="en-US" sz="1600" baseline="-250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ACEEEA1-45B8-4712-A086-121840B9EEFE}"/>
              </a:ext>
            </a:extLst>
          </p:cNvPr>
          <p:cNvSpPr txBox="1"/>
          <p:nvPr/>
        </p:nvSpPr>
        <p:spPr>
          <a:xfrm>
            <a:off x="5620589" y="521058"/>
            <a:ext cx="511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LISTA OPERACJI DO WYKONANIA</a:t>
            </a:r>
            <a:endParaRPr lang="en-US" sz="2800" b="1" dirty="0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9D508AF-42FB-4088-BA72-3BEC3B7C1C59}"/>
              </a:ext>
            </a:extLst>
          </p:cNvPr>
          <p:cNvGrpSpPr/>
          <p:nvPr/>
        </p:nvGrpSpPr>
        <p:grpSpPr>
          <a:xfrm>
            <a:off x="735877" y="1200881"/>
            <a:ext cx="3728753" cy="3318266"/>
            <a:chOff x="309847" y="1569249"/>
            <a:chExt cx="3728753" cy="3318266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498762FC-673B-4700-B55E-12D13ECE04FE}"/>
                </a:ext>
              </a:extLst>
            </p:cNvPr>
            <p:cNvGrpSpPr/>
            <p:nvPr/>
          </p:nvGrpSpPr>
          <p:grpSpPr>
            <a:xfrm>
              <a:off x="309847" y="2963766"/>
              <a:ext cx="3728753" cy="1923749"/>
              <a:chOff x="3326151" y="3586575"/>
              <a:chExt cx="3728753" cy="1923749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CD53052-2915-4B96-BE18-22C67FD16E4C}"/>
                  </a:ext>
                </a:extLst>
              </p:cNvPr>
              <p:cNvGrpSpPr/>
              <p:nvPr/>
            </p:nvGrpSpPr>
            <p:grpSpPr>
              <a:xfrm>
                <a:off x="3326151" y="3588048"/>
                <a:ext cx="1135135" cy="634409"/>
                <a:chOff x="3595585" y="3580250"/>
                <a:chExt cx="1135135" cy="634409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DF32C9B9-2B02-4E37-AEF8-FAF0559A0F00}"/>
                    </a:ext>
                  </a:extLst>
                </p:cNvPr>
                <p:cNvGrpSpPr/>
                <p:nvPr/>
              </p:nvGrpSpPr>
              <p:grpSpPr>
                <a:xfrm>
                  <a:off x="4414866" y="3580250"/>
                  <a:ext cx="315854" cy="632601"/>
                  <a:chOff x="726906" y="939233"/>
                  <a:chExt cx="315854" cy="632601"/>
                </a:xfrm>
              </p:grpSpPr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5A2B9258-9E58-4475-9474-8A0CDF145BAC}"/>
                      </a:ext>
                    </a:extLst>
                  </p:cNvPr>
                  <p:cNvSpPr/>
                  <p:nvPr/>
                </p:nvSpPr>
                <p:spPr>
                  <a:xfrm>
                    <a:off x="726907" y="939233"/>
                    <a:ext cx="315853" cy="283992"/>
                  </a:xfrm>
                  <a:prstGeom prst="ellipse">
                    <a:avLst/>
                  </a:prstGeom>
                  <a:solidFill>
                    <a:srgbClr val="ED1C24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0ABC0CE0-02BC-41C9-955C-465B1EA8F08E}"/>
                      </a:ext>
                    </a:extLst>
                  </p:cNvPr>
                  <p:cNvSpPr/>
                  <p:nvPr/>
                </p:nvSpPr>
                <p:spPr>
                  <a:xfrm>
                    <a:off x="726906" y="1287842"/>
                    <a:ext cx="315853" cy="283992"/>
                  </a:xfrm>
                  <a:prstGeom prst="ellipse">
                    <a:avLst/>
                  </a:prstGeom>
                  <a:solidFill>
                    <a:srgbClr val="22B14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1CCD9FB0-95D6-4225-91AB-CE10461630AA}"/>
                    </a:ext>
                  </a:extLst>
                </p:cNvPr>
                <p:cNvGrpSpPr/>
                <p:nvPr/>
              </p:nvGrpSpPr>
              <p:grpSpPr>
                <a:xfrm>
                  <a:off x="3992487" y="3594380"/>
                  <a:ext cx="322127" cy="620279"/>
                  <a:chOff x="1136737" y="951555"/>
                  <a:chExt cx="322127" cy="620279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3E0E160-295C-440E-84C6-2EDDAD17FB05}"/>
                      </a:ext>
                    </a:extLst>
                  </p:cNvPr>
                  <p:cNvSpPr/>
                  <p:nvPr/>
                </p:nvSpPr>
                <p:spPr>
                  <a:xfrm>
                    <a:off x="1136737" y="951555"/>
                    <a:ext cx="315853" cy="283992"/>
                  </a:xfrm>
                  <a:prstGeom prst="ellipse">
                    <a:avLst/>
                  </a:prstGeom>
                  <a:solidFill>
                    <a:srgbClr val="00A2E8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94293214-358E-4B20-A1DE-16ECE3EA8208}"/>
                      </a:ext>
                    </a:extLst>
                  </p:cNvPr>
                  <p:cNvSpPr/>
                  <p:nvPr/>
                </p:nvSpPr>
                <p:spPr>
                  <a:xfrm>
                    <a:off x="1143011" y="1287842"/>
                    <a:ext cx="315853" cy="283992"/>
                  </a:xfrm>
                  <a:prstGeom prst="ellipse">
                    <a:avLst/>
                  </a:prstGeom>
                  <a:solidFill>
                    <a:srgbClr val="ED1C24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F055CFD6-6B27-4398-AA70-25E2B82CA74C}"/>
                    </a:ext>
                  </a:extLst>
                </p:cNvPr>
                <p:cNvGrpSpPr/>
                <p:nvPr/>
              </p:nvGrpSpPr>
              <p:grpSpPr>
                <a:xfrm>
                  <a:off x="3595585" y="3594380"/>
                  <a:ext cx="315854" cy="620279"/>
                  <a:chOff x="317077" y="951555"/>
                  <a:chExt cx="315854" cy="620279"/>
                </a:xfrm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8CDAD064-0863-4CBE-B954-799344AB2608}"/>
                      </a:ext>
                    </a:extLst>
                  </p:cNvPr>
                  <p:cNvSpPr/>
                  <p:nvPr/>
                </p:nvSpPr>
                <p:spPr>
                  <a:xfrm>
                    <a:off x="317078" y="951555"/>
                    <a:ext cx="315853" cy="283992"/>
                  </a:xfrm>
                  <a:prstGeom prst="ellipse">
                    <a:avLst/>
                  </a:prstGeom>
                  <a:solidFill>
                    <a:srgbClr val="22B14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3E741D49-29FC-4A8A-A950-D3E02B303423}"/>
                      </a:ext>
                    </a:extLst>
                  </p:cNvPr>
                  <p:cNvSpPr/>
                  <p:nvPr/>
                </p:nvSpPr>
                <p:spPr>
                  <a:xfrm>
                    <a:off x="317077" y="1287842"/>
                    <a:ext cx="315853" cy="283992"/>
                  </a:xfrm>
                  <a:prstGeom prst="ellipse">
                    <a:avLst/>
                  </a:prstGeom>
                  <a:solidFill>
                    <a:srgbClr val="00A2E8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191545E-A7C2-46D9-B60F-71149B3A1AE6}"/>
                  </a:ext>
                </a:extLst>
              </p:cNvPr>
              <p:cNvGrpSpPr/>
              <p:nvPr/>
            </p:nvGrpSpPr>
            <p:grpSpPr>
              <a:xfrm>
                <a:off x="6734113" y="3586575"/>
                <a:ext cx="315853" cy="626301"/>
                <a:chOff x="1957504" y="951555"/>
                <a:chExt cx="315853" cy="626301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FB5365FC-D2E6-4C91-B806-48349E55B809}"/>
                    </a:ext>
                  </a:extLst>
                </p:cNvPr>
                <p:cNvSpPr/>
                <p:nvPr/>
              </p:nvSpPr>
              <p:spPr>
                <a:xfrm>
                  <a:off x="1957504" y="951555"/>
                  <a:ext cx="315853" cy="283992"/>
                </a:xfrm>
                <a:prstGeom prst="ellipse">
                  <a:avLst/>
                </a:prstGeom>
                <a:solidFill>
                  <a:srgbClr val="B97A57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D2046ED8-273A-48BD-A53D-A094B3AD65E5}"/>
                    </a:ext>
                  </a:extLst>
                </p:cNvPr>
                <p:cNvSpPr/>
                <p:nvPr/>
              </p:nvSpPr>
              <p:spPr>
                <a:xfrm>
                  <a:off x="1957504" y="1293864"/>
                  <a:ext cx="315853" cy="283992"/>
                </a:xfrm>
                <a:prstGeom prst="ellipse">
                  <a:avLst/>
                </a:prstGeom>
                <a:solidFill>
                  <a:srgbClr val="B97A57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4CE972C4-24A5-42B8-9C5D-612C9DE59423}"/>
                  </a:ext>
                </a:extLst>
              </p:cNvPr>
              <p:cNvGrpSpPr/>
              <p:nvPr/>
            </p:nvGrpSpPr>
            <p:grpSpPr>
              <a:xfrm>
                <a:off x="4826182" y="3587051"/>
                <a:ext cx="1537211" cy="633630"/>
                <a:chOff x="4826182" y="3587051"/>
                <a:chExt cx="1537211" cy="633630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C154B347-3CFD-4704-BABE-13064C1454D8}"/>
                    </a:ext>
                  </a:extLst>
                </p:cNvPr>
                <p:cNvGrpSpPr/>
                <p:nvPr/>
              </p:nvGrpSpPr>
              <p:grpSpPr>
                <a:xfrm>
                  <a:off x="6044657" y="3594380"/>
                  <a:ext cx="318736" cy="618496"/>
                  <a:chOff x="2766149" y="951555"/>
                  <a:chExt cx="318736" cy="618496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EDE22676-F0EB-4245-AD7B-9904CFE2F7D0}"/>
                      </a:ext>
                    </a:extLst>
                  </p:cNvPr>
                  <p:cNvSpPr/>
                  <p:nvPr/>
                </p:nvSpPr>
                <p:spPr>
                  <a:xfrm>
                    <a:off x="2769032" y="951555"/>
                    <a:ext cx="315853" cy="283992"/>
                  </a:xfrm>
                  <a:prstGeom prst="ellipse">
                    <a:avLst/>
                  </a:prstGeom>
                  <a:solidFill>
                    <a:srgbClr val="C3C3C3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9D30E8C-7465-4EFB-A6B4-5E2C34409835}"/>
                      </a:ext>
                    </a:extLst>
                  </p:cNvPr>
                  <p:cNvSpPr/>
                  <p:nvPr/>
                </p:nvSpPr>
                <p:spPr>
                  <a:xfrm>
                    <a:off x="2766149" y="1286059"/>
                    <a:ext cx="315853" cy="283992"/>
                  </a:xfrm>
                  <a:prstGeom prst="ellipse">
                    <a:avLst/>
                  </a:prstGeom>
                  <a:solidFill>
                    <a:srgbClr val="FFC90E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E159566-8F5B-49F3-9429-48C84EA3786B}"/>
                    </a:ext>
                  </a:extLst>
                </p:cNvPr>
                <p:cNvGrpSpPr/>
                <p:nvPr/>
              </p:nvGrpSpPr>
              <p:grpSpPr>
                <a:xfrm>
                  <a:off x="5218722" y="3587051"/>
                  <a:ext cx="317955" cy="632626"/>
                  <a:chOff x="3170812" y="937425"/>
                  <a:chExt cx="317955" cy="632626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2E5D4C7-0447-4973-9A12-02F9212715C5}"/>
                      </a:ext>
                    </a:extLst>
                  </p:cNvPr>
                  <p:cNvSpPr/>
                  <p:nvPr/>
                </p:nvSpPr>
                <p:spPr>
                  <a:xfrm>
                    <a:off x="3172914" y="937425"/>
                    <a:ext cx="315853" cy="283992"/>
                  </a:xfrm>
                  <a:prstGeom prst="ellipse">
                    <a:avLst/>
                  </a:prstGeom>
                  <a:solidFill>
                    <a:srgbClr val="3F48C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DFC5A9A6-FB92-4B3B-9351-B96CC270660D}"/>
                      </a:ext>
                    </a:extLst>
                  </p:cNvPr>
                  <p:cNvSpPr/>
                  <p:nvPr/>
                </p:nvSpPr>
                <p:spPr>
                  <a:xfrm>
                    <a:off x="3170812" y="1286059"/>
                    <a:ext cx="315853" cy="283992"/>
                  </a:xfrm>
                  <a:prstGeom prst="ellipse">
                    <a:avLst/>
                  </a:prstGeom>
                  <a:solidFill>
                    <a:srgbClr val="C8BFE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D49CC33C-8C1F-455E-A20B-C6D7F8CB6467}"/>
                    </a:ext>
                  </a:extLst>
                </p:cNvPr>
                <p:cNvGrpSpPr/>
                <p:nvPr/>
              </p:nvGrpSpPr>
              <p:grpSpPr>
                <a:xfrm>
                  <a:off x="5643362" y="3594380"/>
                  <a:ext cx="324608" cy="626301"/>
                  <a:chOff x="2364854" y="951555"/>
                  <a:chExt cx="324608" cy="626301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AABD8541-BA01-422B-A477-B334E79E0FFD}"/>
                      </a:ext>
                    </a:extLst>
                  </p:cNvPr>
                  <p:cNvSpPr/>
                  <p:nvPr/>
                </p:nvSpPr>
                <p:spPr>
                  <a:xfrm>
                    <a:off x="2364854" y="951555"/>
                    <a:ext cx="315853" cy="283992"/>
                  </a:xfrm>
                  <a:prstGeom prst="ellipse">
                    <a:avLst/>
                  </a:prstGeom>
                  <a:solidFill>
                    <a:srgbClr val="C8BFE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5ACAB1F7-CF5D-4C31-A02F-07500B5E586E}"/>
                      </a:ext>
                    </a:extLst>
                  </p:cNvPr>
                  <p:cNvSpPr/>
                  <p:nvPr/>
                </p:nvSpPr>
                <p:spPr>
                  <a:xfrm>
                    <a:off x="2373609" y="1293864"/>
                    <a:ext cx="315853" cy="283992"/>
                  </a:xfrm>
                  <a:prstGeom prst="ellipse">
                    <a:avLst/>
                  </a:prstGeom>
                  <a:solidFill>
                    <a:srgbClr val="C3C3C3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0F3E268-7404-4F6B-B10E-D97F02D2F7F6}"/>
                    </a:ext>
                  </a:extLst>
                </p:cNvPr>
                <p:cNvGrpSpPr/>
                <p:nvPr/>
              </p:nvGrpSpPr>
              <p:grpSpPr>
                <a:xfrm>
                  <a:off x="4826182" y="3596197"/>
                  <a:ext cx="315854" cy="618462"/>
                  <a:chOff x="1547674" y="953372"/>
                  <a:chExt cx="315854" cy="618462"/>
                </a:xfrm>
              </p:grpSpPr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3570A23-0F9B-4553-88B9-3CDF8D542546}"/>
                      </a:ext>
                    </a:extLst>
                  </p:cNvPr>
                  <p:cNvSpPr/>
                  <p:nvPr/>
                </p:nvSpPr>
                <p:spPr>
                  <a:xfrm>
                    <a:off x="1547675" y="953372"/>
                    <a:ext cx="315853" cy="283992"/>
                  </a:xfrm>
                  <a:prstGeom prst="ellipse">
                    <a:avLst/>
                  </a:prstGeom>
                  <a:solidFill>
                    <a:srgbClr val="FFC90E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7C962B12-A509-4A7C-B721-45EC822F152A}"/>
                      </a:ext>
                    </a:extLst>
                  </p:cNvPr>
                  <p:cNvSpPr/>
                  <p:nvPr/>
                </p:nvSpPr>
                <p:spPr>
                  <a:xfrm>
                    <a:off x="1547674" y="1287842"/>
                    <a:ext cx="315853" cy="283992"/>
                  </a:xfrm>
                  <a:prstGeom prst="ellipse">
                    <a:avLst/>
                  </a:prstGeom>
                  <a:solidFill>
                    <a:srgbClr val="3F48C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744709E-E2AD-413A-96D0-F1364170CCB5}"/>
                  </a:ext>
                </a:extLst>
              </p:cNvPr>
              <p:cNvGrpSpPr/>
              <p:nvPr/>
            </p:nvGrpSpPr>
            <p:grpSpPr>
              <a:xfrm>
                <a:off x="3482015" y="4433720"/>
                <a:ext cx="815806" cy="918877"/>
                <a:chOff x="2584879" y="4223225"/>
                <a:chExt cx="815806" cy="918877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04002C8-86E8-464A-8067-466540642E09}"/>
                    </a:ext>
                  </a:extLst>
                </p:cNvPr>
                <p:cNvSpPr/>
                <p:nvPr/>
              </p:nvSpPr>
              <p:spPr>
                <a:xfrm>
                  <a:off x="3084832" y="4540667"/>
                  <a:ext cx="315853" cy="283992"/>
                </a:xfrm>
                <a:prstGeom prst="ellipse">
                  <a:avLst/>
                </a:prstGeom>
                <a:solidFill>
                  <a:srgbClr val="ED1C24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A1D2B206-5600-4D29-B909-99CF91D9658D}"/>
                    </a:ext>
                  </a:extLst>
                </p:cNvPr>
                <p:cNvGrpSpPr/>
                <p:nvPr/>
              </p:nvGrpSpPr>
              <p:grpSpPr>
                <a:xfrm>
                  <a:off x="2584879" y="4223225"/>
                  <a:ext cx="327090" cy="918877"/>
                  <a:chOff x="327625" y="656052"/>
                  <a:chExt cx="327090" cy="918877"/>
                </a:xfrm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90EF30C3-B8B5-43D2-A3AF-795D2C665874}"/>
                      </a:ext>
                    </a:extLst>
                  </p:cNvPr>
                  <p:cNvSpPr/>
                  <p:nvPr/>
                </p:nvSpPr>
                <p:spPr>
                  <a:xfrm>
                    <a:off x="327625" y="656052"/>
                    <a:ext cx="315853" cy="283992"/>
                  </a:xfrm>
                  <a:prstGeom prst="ellipse">
                    <a:avLst/>
                  </a:prstGeom>
                  <a:solidFill>
                    <a:srgbClr val="22B14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82CD1C55-CAB2-416B-901C-6C6840E7B470}"/>
                      </a:ext>
                    </a:extLst>
                  </p:cNvPr>
                  <p:cNvSpPr/>
                  <p:nvPr/>
                </p:nvSpPr>
                <p:spPr>
                  <a:xfrm>
                    <a:off x="338862" y="1290937"/>
                    <a:ext cx="315853" cy="283992"/>
                  </a:xfrm>
                  <a:prstGeom prst="ellipse">
                    <a:avLst/>
                  </a:prstGeom>
                  <a:solidFill>
                    <a:srgbClr val="00A2E8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52EBEF02-2461-4C65-9755-8BFB3F7318CE}"/>
                  </a:ext>
                </a:extLst>
              </p:cNvPr>
              <p:cNvCxnSpPr>
                <a:stCxn id="198" idx="4"/>
                <a:endCxn id="199" idx="0"/>
              </p:cNvCxnSpPr>
              <p:nvPr/>
            </p:nvCxnSpPr>
            <p:spPr>
              <a:xfrm>
                <a:off x="3639942" y="4717712"/>
                <a:ext cx="11237" cy="35089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A7AC2C85-1496-480E-BDEA-CCC94458F6CE}"/>
                  </a:ext>
                </a:extLst>
              </p:cNvPr>
              <p:cNvCxnSpPr>
                <a:cxnSpLocks/>
                <a:stCxn id="198" idx="6"/>
                <a:endCxn id="196" idx="1"/>
              </p:cNvCxnSpPr>
              <p:nvPr/>
            </p:nvCxnSpPr>
            <p:spPr>
              <a:xfrm>
                <a:off x="3797868" y="4575716"/>
                <a:ext cx="230356" cy="2170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FC2E4169-D77D-43F6-B111-D3E1FC219221}"/>
                  </a:ext>
                </a:extLst>
              </p:cNvPr>
              <p:cNvCxnSpPr>
                <a:cxnSpLocks/>
                <a:stCxn id="199" idx="6"/>
                <a:endCxn id="196" idx="3"/>
              </p:cNvCxnSpPr>
              <p:nvPr/>
            </p:nvCxnSpPr>
            <p:spPr>
              <a:xfrm flipV="1">
                <a:off x="3809105" y="4993564"/>
                <a:ext cx="219119" cy="21703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9D93797A-3D6A-49A2-87E2-49B2E2561E19}"/>
                  </a:ext>
                </a:extLst>
              </p:cNvPr>
              <p:cNvGrpSpPr/>
              <p:nvPr/>
            </p:nvGrpSpPr>
            <p:grpSpPr>
              <a:xfrm>
                <a:off x="4989827" y="4327339"/>
                <a:ext cx="1137187" cy="1182985"/>
                <a:chOff x="4141346" y="4492844"/>
                <a:chExt cx="1137187" cy="1182985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A1FCE4BC-9FF3-485B-A284-21976A6428C2}"/>
                    </a:ext>
                  </a:extLst>
                </p:cNvPr>
                <p:cNvGrpSpPr/>
                <p:nvPr/>
              </p:nvGrpSpPr>
              <p:grpSpPr>
                <a:xfrm>
                  <a:off x="4141346" y="4492844"/>
                  <a:ext cx="1137187" cy="1182985"/>
                  <a:chOff x="4038708" y="4601887"/>
                  <a:chExt cx="1137187" cy="1182985"/>
                </a:xfrm>
              </p:grpSpPr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7463ADCA-45BD-437A-A7D2-C4FA3D9ACEEA}"/>
                      </a:ext>
                    </a:extLst>
                  </p:cNvPr>
                  <p:cNvSpPr/>
                  <p:nvPr/>
                </p:nvSpPr>
                <p:spPr>
                  <a:xfrm>
                    <a:off x="4038708" y="5030968"/>
                    <a:ext cx="315853" cy="283992"/>
                  </a:xfrm>
                  <a:prstGeom prst="ellipse">
                    <a:avLst/>
                  </a:prstGeom>
                  <a:solidFill>
                    <a:srgbClr val="3F48C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AB2A85B6-7A2E-4BEA-97DA-7841A3BB67EC}"/>
                      </a:ext>
                    </a:extLst>
                  </p:cNvPr>
                  <p:cNvSpPr/>
                  <p:nvPr/>
                </p:nvSpPr>
                <p:spPr>
                  <a:xfrm>
                    <a:off x="4860042" y="5036787"/>
                    <a:ext cx="315853" cy="283992"/>
                  </a:xfrm>
                  <a:prstGeom prst="ellipse">
                    <a:avLst/>
                  </a:prstGeom>
                  <a:solidFill>
                    <a:srgbClr val="C8BFE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6B205D8A-C56D-427A-AF45-96BC0D0FB7FA}"/>
                      </a:ext>
                    </a:extLst>
                  </p:cNvPr>
                  <p:cNvSpPr/>
                  <p:nvPr/>
                </p:nvSpPr>
                <p:spPr>
                  <a:xfrm>
                    <a:off x="4454198" y="5500880"/>
                    <a:ext cx="315853" cy="283992"/>
                  </a:xfrm>
                  <a:prstGeom prst="ellipse">
                    <a:avLst/>
                  </a:prstGeom>
                  <a:solidFill>
                    <a:srgbClr val="C3C3C3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CA39B0B0-E1B8-4731-A983-64DBEE3C8CD1}"/>
                      </a:ext>
                    </a:extLst>
                  </p:cNvPr>
                  <p:cNvSpPr/>
                  <p:nvPr/>
                </p:nvSpPr>
                <p:spPr>
                  <a:xfrm>
                    <a:off x="4450418" y="4601887"/>
                    <a:ext cx="315853" cy="283992"/>
                  </a:xfrm>
                  <a:prstGeom prst="ellipse">
                    <a:avLst/>
                  </a:prstGeom>
                  <a:solidFill>
                    <a:srgbClr val="FFC90E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9" name="Straight Arrow Connector 218">
                  <a:extLst>
                    <a:ext uri="{FF2B5EF4-FFF2-40B4-BE49-F238E27FC236}">
                      <a16:creationId xmlns:a16="http://schemas.microsoft.com/office/drawing/2014/main" id="{BCEB7FEF-A031-46EE-872A-755D6B277251}"/>
                    </a:ext>
                  </a:extLst>
                </p:cNvPr>
                <p:cNvCxnSpPr>
                  <a:cxnSpLocks/>
                  <a:stCxn id="207" idx="3"/>
                  <a:endCxn id="201" idx="7"/>
                </p:cNvCxnSpPr>
                <p:nvPr/>
              </p:nvCxnSpPr>
              <p:spPr>
                <a:xfrm flipH="1">
                  <a:off x="4410943" y="4735246"/>
                  <a:ext cx="188369" cy="22826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6D3897B6-3817-4464-8316-CA6393769139}"/>
                    </a:ext>
                  </a:extLst>
                </p:cNvPr>
                <p:cNvCxnSpPr>
                  <a:cxnSpLocks/>
                  <a:stCxn id="207" idx="5"/>
                  <a:endCxn id="204" idx="1"/>
                </p:cNvCxnSpPr>
                <p:nvPr/>
              </p:nvCxnSpPr>
              <p:spPr>
                <a:xfrm>
                  <a:off x="4822653" y="4735246"/>
                  <a:ext cx="186283" cy="23408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CC2F2E4D-36CD-419D-8788-C9407FE0D5F1}"/>
                    </a:ext>
                  </a:extLst>
                </p:cNvPr>
                <p:cNvCxnSpPr>
                  <a:cxnSpLocks/>
                  <a:stCxn id="205" idx="7"/>
                  <a:endCxn id="204" idx="3"/>
                </p:cNvCxnSpPr>
                <p:nvPr/>
              </p:nvCxnSpPr>
              <p:spPr>
                <a:xfrm flipV="1">
                  <a:off x="4826433" y="5170146"/>
                  <a:ext cx="182503" cy="2632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DEBDEA9C-F92D-42AF-966E-14B41ED0ED61}"/>
                    </a:ext>
                  </a:extLst>
                </p:cNvPr>
                <p:cNvCxnSpPr>
                  <a:cxnSpLocks/>
                  <a:stCxn id="205" idx="1"/>
                  <a:endCxn id="201" idx="5"/>
                </p:cNvCxnSpPr>
                <p:nvPr/>
              </p:nvCxnSpPr>
              <p:spPr>
                <a:xfrm flipH="1" flipV="1">
                  <a:off x="4410943" y="5164327"/>
                  <a:ext cx="192149" cy="26910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6CE8CDE-331A-410B-A139-8B3E243D25B7}"/>
                  </a:ext>
                </a:extLst>
              </p:cNvPr>
              <p:cNvSpPr/>
              <p:nvPr/>
            </p:nvSpPr>
            <p:spPr>
              <a:xfrm>
                <a:off x="6739051" y="4776836"/>
                <a:ext cx="315853" cy="283992"/>
              </a:xfrm>
              <a:prstGeom prst="ellipse">
                <a:avLst/>
              </a:prstGeom>
              <a:solidFill>
                <a:srgbClr val="B97A57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9DDEB24-7115-469E-8EC6-9A0D2D4C2448}"/>
                </a:ext>
              </a:extLst>
            </p:cNvPr>
            <p:cNvGrpSpPr/>
            <p:nvPr/>
          </p:nvGrpSpPr>
          <p:grpSpPr>
            <a:xfrm>
              <a:off x="620990" y="1569249"/>
              <a:ext cx="3171690" cy="1285749"/>
              <a:chOff x="625928" y="551937"/>
              <a:chExt cx="3171690" cy="1285749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9E20CE89-F262-44DB-B70A-E1DA0D207E40}"/>
                  </a:ext>
                </a:extLst>
              </p:cNvPr>
              <p:cNvGrpSpPr/>
              <p:nvPr/>
            </p:nvGrpSpPr>
            <p:grpSpPr>
              <a:xfrm>
                <a:off x="625928" y="887867"/>
                <a:ext cx="3171690" cy="640431"/>
                <a:chOff x="317077" y="937425"/>
                <a:chExt cx="3171690" cy="640431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9A79BCB-0BBF-4963-BDF2-7BF7E13EB296}"/>
                    </a:ext>
                  </a:extLst>
                </p:cNvPr>
                <p:cNvGrpSpPr/>
                <p:nvPr/>
              </p:nvGrpSpPr>
              <p:grpSpPr>
                <a:xfrm>
                  <a:off x="726906" y="939233"/>
                  <a:ext cx="315854" cy="632601"/>
                  <a:chOff x="726906" y="939233"/>
                  <a:chExt cx="315854" cy="63260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A445C6F-6DDD-4C6B-A754-F58AE73DC5FA}"/>
                      </a:ext>
                    </a:extLst>
                  </p:cNvPr>
                  <p:cNvSpPr/>
                  <p:nvPr/>
                </p:nvSpPr>
                <p:spPr>
                  <a:xfrm>
                    <a:off x="726907" y="939233"/>
                    <a:ext cx="315853" cy="283992"/>
                  </a:xfrm>
                  <a:prstGeom prst="ellipse">
                    <a:avLst/>
                  </a:prstGeom>
                  <a:solidFill>
                    <a:srgbClr val="ED1C24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CDD003EE-B96A-4344-9608-67F730AF01F0}"/>
                      </a:ext>
                    </a:extLst>
                  </p:cNvPr>
                  <p:cNvSpPr/>
                  <p:nvPr/>
                </p:nvSpPr>
                <p:spPr>
                  <a:xfrm>
                    <a:off x="726906" y="1287842"/>
                    <a:ext cx="315853" cy="283992"/>
                  </a:xfrm>
                  <a:prstGeom prst="ellipse">
                    <a:avLst/>
                  </a:prstGeom>
                  <a:solidFill>
                    <a:srgbClr val="22B14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543419B-CF38-4A66-B8A2-A091EDE9CBE9}"/>
                    </a:ext>
                  </a:extLst>
                </p:cNvPr>
                <p:cNvGrpSpPr/>
                <p:nvPr/>
              </p:nvGrpSpPr>
              <p:grpSpPr>
                <a:xfrm>
                  <a:off x="1136737" y="951555"/>
                  <a:ext cx="322127" cy="620279"/>
                  <a:chOff x="1136737" y="951555"/>
                  <a:chExt cx="322127" cy="620279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CCE7F983-C48D-44B3-89E4-D44709FC41E7}"/>
                      </a:ext>
                    </a:extLst>
                  </p:cNvPr>
                  <p:cNvSpPr/>
                  <p:nvPr/>
                </p:nvSpPr>
                <p:spPr>
                  <a:xfrm>
                    <a:off x="1136737" y="951555"/>
                    <a:ext cx="315853" cy="283992"/>
                  </a:xfrm>
                  <a:prstGeom prst="ellipse">
                    <a:avLst/>
                  </a:prstGeom>
                  <a:solidFill>
                    <a:srgbClr val="00A2E8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470C872-6F6D-44F9-99EE-57BC26FA50F6}"/>
                      </a:ext>
                    </a:extLst>
                  </p:cNvPr>
                  <p:cNvSpPr/>
                  <p:nvPr/>
                </p:nvSpPr>
                <p:spPr>
                  <a:xfrm>
                    <a:off x="1143011" y="1287842"/>
                    <a:ext cx="315853" cy="283992"/>
                  </a:xfrm>
                  <a:prstGeom prst="ellipse">
                    <a:avLst/>
                  </a:prstGeom>
                  <a:solidFill>
                    <a:srgbClr val="ED1C24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E22FE2D-51E3-4706-861F-6002CEF0EFCD}"/>
                    </a:ext>
                  </a:extLst>
                </p:cNvPr>
                <p:cNvGrpSpPr/>
                <p:nvPr/>
              </p:nvGrpSpPr>
              <p:grpSpPr>
                <a:xfrm>
                  <a:off x="317077" y="951555"/>
                  <a:ext cx="315854" cy="620279"/>
                  <a:chOff x="317077" y="951555"/>
                  <a:chExt cx="315854" cy="620279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6A06B632-B133-468C-9C52-B606F30CBFBC}"/>
                      </a:ext>
                    </a:extLst>
                  </p:cNvPr>
                  <p:cNvSpPr/>
                  <p:nvPr/>
                </p:nvSpPr>
                <p:spPr>
                  <a:xfrm>
                    <a:off x="317078" y="951555"/>
                    <a:ext cx="315853" cy="283992"/>
                  </a:xfrm>
                  <a:prstGeom prst="ellipse">
                    <a:avLst/>
                  </a:prstGeom>
                  <a:solidFill>
                    <a:srgbClr val="22B14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585ACCEC-BC88-404E-A3DA-13D36F6B5909}"/>
                      </a:ext>
                    </a:extLst>
                  </p:cNvPr>
                  <p:cNvSpPr/>
                  <p:nvPr/>
                </p:nvSpPr>
                <p:spPr>
                  <a:xfrm>
                    <a:off x="317077" y="1287842"/>
                    <a:ext cx="315853" cy="283992"/>
                  </a:xfrm>
                  <a:prstGeom prst="ellipse">
                    <a:avLst/>
                  </a:prstGeom>
                  <a:solidFill>
                    <a:srgbClr val="00A2E8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8F476DE0-5773-4899-B0AB-92673D4594AD}"/>
                    </a:ext>
                  </a:extLst>
                </p:cNvPr>
                <p:cNvGrpSpPr/>
                <p:nvPr/>
              </p:nvGrpSpPr>
              <p:grpSpPr>
                <a:xfrm>
                  <a:off x="2766149" y="951555"/>
                  <a:ext cx="318736" cy="618496"/>
                  <a:chOff x="2766149" y="951555"/>
                  <a:chExt cx="318736" cy="618496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9234A321-F9D8-47AE-9E60-BD3BC65BE24D}"/>
                      </a:ext>
                    </a:extLst>
                  </p:cNvPr>
                  <p:cNvSpPr/>
                  <p:nvPr/>
                </p:nvSpPr>
                <p:spPr>
                  <a:xfrm>
                    <a:off x="2769032" y="951555"/>
                    <a:ext cx="315853" cy="283992"/>
                  </a:xfrm>
                  <a:prstGeom prst="ellipse">
                    <a:avLst/>
                  </a:prstGeom>
                  <a:solidFill>
                    <a:srgbClr val="C3C3C3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8CEF3D8A-8657-4C08-8619-48D47C95C628}"/>
                      </a:ext>
                    </a:extLst>
                  </p:cNvPr>
                  <p:cNvSpPr/>
                  <p:nvPr/>
                </p:nvSpPr>
                <p:spPr>
                  <a:xfrm>
                    <a:off x="2766149" y="1286059"/>
                    <a:ext cx="315853" cy="283992"/>
                  </a:xfrm>
                  <a:prstGeom prst="ellipse">
                    <a:avLst/>
                  </a:prstGeom>
                  <a:solidFill>
                    <a:srgbClr val="FFC90E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137204C-BA08-4D90-AA35-AC370922D588}"/>
                    </a:ext>
                  </a:extLst>
                </p:cNvPr>
                <p:cNvGrpSpPr/>
                <p:nvPr/>
              </p:nvGrpSpPr>
              <p:grpSpPr>
                <a:xfrm>
                  <a:off x="1957504" y="951555"/>
                  <a:ext cx="315853" cy="626301"/>
                  <a:chOff x="1957504" y="951555"/>
                  <a:chExt cx="315853" cy="626301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4A6686D6-1DEA-4F6A-8867-A9624E855577}"/>
                      </a:ext>
                    </a:extLst>
                  </p:cNvPr>
                  <p:cNvSpPr/>
                  <p:nvPr/>
                </p:nvSpPr>
                <p:spPr>
                  <a:xfrm>
                    <a:off x="1957504" y="951555"/>
                    <a:ext cx="315853" cy="283992"/>
                  </a:xfrm>
                  <a:prstGeom prst="ellipse">
                    <a:avLst/>
                  </a:prstGeom>
                  <a:solidFill>
                    <a:srgbClr val="B97A5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207888-C497-42F9-86FF-5CE67B853B1E}"/>
                      </a:ext>
                    </a:extLst>
                  </p:cNvPr>
                  <p:cNvSpPr/>
                  <p:nvPr/>
                </p:nvSpPr>
                <p:spPr>
                  <a:xfrm>
                    <a:off x="1957504" y="1293864"/>
                    <a:ext cx="315853" cy="283992"/>
                  </a:xfrm>
                  <a:prstGeom prst="ellipse">
                    <a:avLst/>
                  </a:prstGeom>
                  <a:solidFill>
                    <a:srgbClr val="B97A5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5963E6F-48CC-4484-804D-64DAAA0B5B9F}"/>
                    </a:ext>
                  </a:extLst>
                </p:cNvPr>
                <p:cNvGrpSpPr/>
                <p:nvPr/>
              </p:nvGrpSpPr>
              <p:grpSpPr>
                <a:xfrm>
                  <a:off x="3170812" y="937425"/>
                  <a:ext cx="317955" cy="632626"/>
                  <a:chOff x="3170812" y="937425"/>
                  <a:chExt cx="317955" cy="632626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3F45BE12-85D1-409A-A9A6-B31E3A791703}"/>
                      </a:ext>
                    </a:extLst>
                  </p:cNvPr>
                  <p:cNvSpPr/>
                  <p:nvPr/>
                </p:nvSpPr>
                <p:spPr>
                  <a:xfrm>
                    <a:off x="3172914" y="937425"/>
                    <a:ext cx="315853" cy="283992"/>
                  </a:xfrm>
                  <a:prstGeom prst="ellipse">
                    <a:avLst/>
                  </a:prstGeom>
                  <a:solidFill>
                    <a:srgbClr val="3F48C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4D08C3DD-F313-4773-8708-F4360A2EDD48}"/>
                      </a:ext>
                    </a:extLst>
                  </p:cNvPr>
                  <p:cNvSpPr/>
                  <p:nvPr/>
                </p:nvSpPr>
                <p:spPr>
                  <a:xfrm>
                    <a:off x="3170812" y="1286059"/>
                    <a:ext cx="315853" cy="283992"/>
                  </a:xfrm>
                  <a:prstGeom prst="ellipse">
                    <a:avLst/>
                  </a:prstGeom>
                  <a:solidFill>
                    <a:srgbClr val="C8BFE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A37B0CB-12A1-4A24-87C1-1B013179AAE4}"/>
                    </a:ext>
                  </a:extLst>
                </p:cNvPr>
                <p:cNvGrpSpPr/>
                <p:nvPr/>
              </p:nvGrpSpPr>
              <p:grpSpPr>
                <a:xfrm>
                  <a:off x="2364854" y="951555"/>
                  <a:ext cx="324608" cy="626301"/>
                  <a:chOff x="2364854" y="951555"/>
                  <a:chExt cx="324608" cy="62630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0E2A8B6-E085-470B-8ABB-618AEEE27831}"/>
                      </a:ext>
                    </a:extLst>
                  </p:cNvPr>
                  <p:cNvSpPr/>
                  <p:nvPr/>
                </p:nvSpPr>
                <p:spPr>
                  <a:xfrm>
                    <a:off x="2364854" y="951555"/>
                    <a:ext cx="315853" cy="283992"/>
                  </a:xfrm>
                  <a:prstGeom prst="ellipse">
                    <a:avLst/>
                  </a:prstGeom>
                  <a:solidFill>
                    <a:srgbClr val="C8BFE7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97280F8-A1AC-4E5A-A729-E1E16F56BE7F}"/>
                      </a:ext>
                    </a:extLst>
                  </p:cNvPr>
                  <p:cNvSpPr/>
                  <p:nvPr/>
                </p:nvSpPr>
                <p:spPr>
                  <a:xfrm>
                    <a:off x="2373609" y="1293864"/>
                    <a:ext cx="315853" cy="283992"/>
                  </a:xfrm>
                  <a:prstGeom prst="ellipse">
                    <a:avLst/>
                  </a:prstGeom>
                  <a:solidFill>
                    <a:srgbClr val="C3C3C3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B6E6344-E860-49D9-BA49-DCE75689568F}"/>
                    </a:ext>
                  </a:extLst>
                </p:cNvPr>
                <p:cNvGrpSpPr/>
                <p:nvPr/>
              </p:nvGrpSpPr>
              <p:grpSpPr>
                <a:xfrm>
                  <a:off x="1547674" y="953372"/>
                  <a:ext cx="315854" cy="618462"/>
                  <a:chOff x="1547674" y="953372"/>
                  <a:chExt cx="315854" cy="61846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591ACF38-2A3F-4C49-BF59-874BD1D35A88}"/>
                      </a:ext>
                    </a:extLst>
                  </p:cNvPr>
                  <p:cNvSpPr/>
                  <p:nvPr/>
                </p:nvSpPr>
                <p:spPr>
                  <a:xfrm>
                    <a:off x="1547675" y="953372"/>
                    <a:ext cx="315853" cy="283992"/>
                  </a:xfrm>
                  <a:prstGeom prst="ellipse">
                    <a:avLst/>
                  </a:prstGeom>
                  <a:solidFill>
                    <a:srgbClr val="FFC90E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A80F6DB-070B-48C1-8B55-F24489CE97BC}"/>
                      </a:ext>
                    </a:extLst>
                  </p:cNvPr>
                  <p:cNvSpPr/>
                  <p:nvPr/>
                </p:nvSpPr>
                <p:spPr>
                  <a:xfrm>
                    <a:off x="1547674" y="1287842"/>
                    <a:ext cx="315853" cy="283992"/>
                  </a:xfrm>
                  <a:prstGeom prst="ellipse">
                    <a:avLst/>
                  </a:prstGeom>
                  <a:solidFill>
                    <a:srgbClr val="3F48CC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881CF2E7-D746-4EEE-993D-C11217056F16}"/>
                  </a:ext>
                </a:extLst>
              </p:cNvPr>
              <p:cNvGrpSpPr/>
              <p:nvPr/>
            </p:nvGrpSpPr>
            <p:grpSpPr>
              <a:xfrm>
                <a:off x="1261869" y="1474388"/>
                <a:ext cx="357135" cy="200366"/>
                <a:chOff x="1219204" y="1466722"/>
                <a:chExt cx="357135" cy="200366"/>
              </a:xfrm>
            </p:grpSpPr>
            <p:sp>
              <p:nvSpPr>
                <p:cNvPr id="252" name="Arc 251">
                  <a:extLst>
                    <a:ext uri="{FF2B5EF4-FFF2-40B4-BE49-F238E27FC236}">
                      <a16:creationId xmlns:a16="http://schemas.microsoft.com/office/drawing/2014/main" id="{EF8AF3C8-AE23-473D-A72E-36E419B2945D}"/>
                    </a:ext>
                  </a:extLst>
                </p:cNvPr>
                <p:cNvSpPr/>
                <p:nvPr/>
              </p:nvSpPr>
              <p:spPr>
                <a:xfrm rot="7659466">
                  <a:off x="1297589" y="1388337"/>
                  <a:ext cx="200366" cy="357135"/>
                </a:xfrm>
                <a:prstGeom prst="arc">
                  <a:avLst>
                    <a:gd name="adj1" fmla="val 15230575"/>
                    <a:gd name="adj2" fmla="val 380582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Arrow Connector 253">
                  <a:extLst>
                    <a:ext uri="{FF2B5EF4-FFF2-40B4-BE49-F238E27FC236}">
                      <a16:creationId xmlns:a16="http://schemas.microsoft.com/office/drawing/2014/main" id="{9A9C0172-9F8D-4C09-A301-C96C702406AA}"/>
                    </a:ext>
                  </a:extLst>
                </p:cNvPr>
                <p:cNvCxnSpPr>
                  <a:cxnSpLocks/>
                  <a:stCxn id="252" idx="0"/>
                </p:cNvCxnSpPr>
                <p:nvPr/>
              </p:nvCxnSpPr>
              <p:spPr>
                <a:xfrm flipV="1">
                  <a:off x="1551463" y="1566905"/>
                  <a:ext cx="467" cy="60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A5239093-A509-4A2B-9654-E7F070DFA050}"/>
                  </a:ext>
                </a:extLst>
              </p:cNvPr>
              <p:cNvGrpSpPr/>
              <p:nvPr/>
            </p:nvGrpSpPr>
            <p:grpSpPr>
              <a:xfrm rot="11225725">
                <a:off x="1204689" y="738773"/>
                <a:ext cx="357135" cy="200366"/>
                <a:chOff x="1219204" y="1466722"/>
                <a:chExt cx="357135" cy="200366"/>
              </a:xfrm>
            </p:grpSpPr>
            <p:sp>
              <p:nvSpPr>
                <p:cNvPr id="258" name="Arc 257">
                  <a:extLst>
                    <a:ext uri="{FF2B5EF4-FFF2-40B4-BE49-F238E27FC236}">
                      <a16:creationId xmlns:a16="http://schemas.microsoft.com/office/drawing/2014/main" id="{6F7F0B2E-8695-4F98-BC49-C480CC79632E}"/>
                    </a:ext>
                  </a:extLst>
                </p:cNvPr>
                <p:cNvSpPr/>
                <p:nvPr/>
              </p:nvSpPr>
              <p:spPr>
                <a:xfrm rot="7659466">
                  <a:off x="1297589" y="1388337"/>
                  <a:ext cx="200366" cy="357135"/>
                </a:xfrm>
                <a:prstGeom prst="arc">
                  <a:avLst>
                    <a:gd name="adj1" fmla="val 15230575"/>
                    <a:gd name="adj2" fmla="val 343702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B92168E6-4412-43D1-90AB-643C0D5C5CA4}"/>
                    </a:ext>
                  </a:extLst>
                </p:cNvPr>
                <p:cNvCxnSpPr>
                  <a:stCxn id="258" idx="0"/>
                </p:cNvCxnSpPr>
                <p:nvPr/>
              </p:nvCxnSpPr>
              <p:spPr>
                <a:xfrm flipV="1">
                  <a:off x="1551463" y="1566905"/>
                  <a:ext cx="467" cy="60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E790286-E97B-4A17-AE16-12CB5EA1F7CE}"/>
                  </a:ext>
                </a:extLst>
              </p:cNvPr>
              <p:cNvGrpSpPr/>
              <p:nvPr/>
            </p:nvGrpSpPr>
            <p:grpSpPr>
              <a:xfrm>
                <a:off x="2433937" y="1303440"/>
                <a:ext cx="1161179" cy="534246"/>
                <a:chOff x="2426991" y="1291995"/>
                <a:chExt cx="1192703" cy="534246"/>
              </a:xfrm>
            </p:grpSpPr>
            <p:sp>
              <p:nvSpPr>
                <p:cNvPr id="265" name="Arc 264">
                  <a:extLst>
                    <a:ext uri="{FF2B5EF4-FFF2-40B4-BE49-F238E27FC236}">
                      <a16:creationId xmlns:a16="http://schemas.microsoft.com/office/drawing/2014/main" id="{3B14CF7D-F889-46A2-AB99-0DAEDE5E2B62}"/>
                    </a:ext>
                  </a:extLst>
                </p:cNvPr>
                <p:cNvSpPr/>
                <p:nvPr/>
              </p:nvSpPr>
              <p:spPr>
                <a:xfrm rot="10800000">
                  <a:off x="2426991" y="1291995"/>
                  <a:ext cx="1192703" cy="534246"/>
                </a:xfrm>
                <a:prstGeom prst="arc">
                  <a:avLst>
                    <a:gd name="adj1" fmla="val 11412909"/>
                    <a:gd name="adj2" fmla="val 4923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1A31BE3A-30D7-4E50-9BD6-BBF8316BD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5483" y="1584744"/>
                  <a:ext cx="18522" cy="52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495F748-37FF-4196-9064-5BD28F905150}"/>
                  </a:ext>
                </a:extLst>
              </p:cNvPr>
              <p:cNvGrpSpPr/>
              <p:nvPr/>
            </p:nvGrpSpPr>
            <p:grpSpPr>
              <a:xfrm rot="10800000">
                <a:off x="2458714" y="551937"/>
                <a:ext cx="1195255" cy="642734"/>
                <a:chOff x="1976044" y="1206285"/>
                <a:chExt cx="1227704" cy="642734"/>
              </a:xfrm>
            </p:grpSpPr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1CEEE461-C4A5-4211-B407-089EBB9C7256}"/>
                    </a:ext>
                  </a:extLst>
                </p:cNvPr>
                <p:cNvSpPr/>
                <p:nvPr/>
              </p:nvSpPr>
              <p:spPr>
                <a:xfrm rot="10800000">
                  <a:off x="1976044" y="1206285"/>
                  <a:ext cx="1227704" cy="642734"/>
                </a:xfrm>
                <a:prstGeom prst="arc">
                  <a:avLst>
                    <a:gd name="adj1" fmla="val 11576752"/>
                    <a:gd name="adj2" fmla="val 21530749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84194CD-FF32-4E6F-AD2B-2F2D04A57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5019" y="1586779"/>
                  <a:ext cx="18522" cy="52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F3D98EC-2805-4233-9D11-2B9A7253FFD1}"/>
                  </a:ext>
                </a:extLst>
              </p:cNvPr>
              <p:cNvGrpSpPr/>
              <p:nvPr/>
            </p:nvGrpSpPr>
            <p:grpSpPr>
              <a:xfrm>
                <a:off x="2886062" y="1487798"/>
                <a:ext cx="357135" cy="200366"/>
                <a:chOff x="1219204" y="1466722"/>
                <a:chExt cx="357135" cy="200366"/>
              </a:xfrm>
            </p:grpSpPr>
            <p:sp>
              <p:nvSpPr>
                <p:cNvPr id="273" name="Arc 272">
                  <a:extLst>
                    <a:ext uri="{FF2B5EF4-FFF2-40B4-BE49-F238E27FC236}">
                      <a16:creationId xmlns:a16="http://schemas.microsoft.com/office/drawing/2014/main" id="{81993719-ACE3-4529-8448-57BC0134852B}"/>
                    </a:ext>
                  </a:extLst>
                </p:cNvPr>
                <p:cNvSpPr/>
                <p:nvPr/>
              </p:nvSpPr>
              <p:spPr>
                <a:xfrm rot="7659466">
                  <a:off x="1297589" y="1388337"/>
                  <a:ext cx="200366" cy="357135"/>
                </a:xfrm>
                <a:prstGeom prst="arc">
                  <a:avLst>
                    <a:gd name="adj1" fmla="val 15230575"/>
                    <a:gd name="adj2" fmla="val 3759079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4" name="Straight Arrow Connector 273">
                  <a:extLst>
                    <a:ext uri="{FF2B5EF4-FFF2-40B4-BE49-F238E27FC236}">
                      <a16:creationId xmlns:a16="http://schemas.microsoft.com/office/drawing/2014/main" id="{1AEC2A77-95D7-4475-B45C-B1B01AF282BA}"/>
                    </a:ext>
                  </a:extLst>
                </p:cNvPr>
                <p:cNvCxnSpPr>
                  <a:cxnSpLocks/>
                  <a:stCxn id="273" idx="0"/>
                </p:cNvCxnSpPr>
                <p:nvPr/>
              </p:nvCxnSpPr>
              <p:spPr>
                <a:xfrm flipV="1">
                  <a:off x="1551463" y="1566905"/>
                  <a:ext cx="467" cy="60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675BF20-F056-4248-881F-AC993DF06189}"/>
                  </a:ext>
                </a:extLst>
              </p:cNvPr>
              <p:cNvGrpSpPr/>
              <p:nvPr/>
            </p:nvGrpSpPr>
            <p:grpSpPr>
              <a:xfrm rot="11225725">
                <a:off x="2828882" y="752183"/>
                <a:ext cx="357135" cy="200366"/>
                <a:chOff x="1219204" y="1466722"/>
                <a:chExt cx="357135" cy="200366"/>
              </a:xfrm>
            </p:grpSpPr>
            <p:sp>
              <p:nvSpPr>
                <p:cNvPr id="276" name="Arc 275">
                  <a:extLst>
                    <a:ext uri="{FF2B5EF4-FFF2-40B4-BE49-F238E27FC236}">
                      <a16:creationId xmlns:a16="http://schemas.microsoft.com/office/drawing/2014/main" id="{26BCEC7C-2F43-4ED7-8E14-57D29933902A}"/>
                    </a:ext>
                  </a:extLst>
                </p:cNvPr>
                <p:cNvSpPr/>
                <p:nvPr/>
              </p:nvSpPr>
              <p:spPr>
                <a:xfrm rot="7659466">
                  <a:off x="1297589" y="1388337"/>
                  <a:ext cx="200366" cy="357135"/>
                </a:xfrm>
                <a:prstGeom prst="arc">
                  <a:avLst>
                    <a:gd name="adj1" fmla="val 15230575"/>
                    <a:gd name="adj2" fmla="val 343702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>
                  <a:extLst>
                    <a:ext uri="{FF2B5EF4-FFF2-40B4-BE49-F238E27FC236}">
                      <a16:creationId xmlns:a16="http://schemas.microsoft.com/office/drawing/2014/main" id="{56119659-A4C7-4558-9322-3060DE9CDC92}"/>
                    </a:ext>
                  </a:extLst>
                </p:cNvPr>
                <p:cNvCxnSpPr>
                  <a:stCxn id="276" idx="0"/>
                </p:cNvCxnSpPr>
                <p:nvPr/>
              </p:nvCxnSpPr>
              <p:spPr>
                <a:xfrm flipV="1">
                  <a:off x="1551463" y="1566905"/>
                  <a:ext cx="467" cy="60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A8E5B938-6A84-4B9B-8776-02BEA4AD4CE3}"/>
                </a:ext>
              </a:extLst>
            </p:cNvPr>
            <p:cNvSpPr/>
            <p:nvPr/>
          </p:nvSpPr>
          <p:spPr>
            <a:xfrm>
              <a:off x="2643984" y="1894570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68EA43DF-256F-4287-BC37-50CF9B36426F}"/>
                </a:ext>
              </a:extLst>
            </p:cNvPr>
            <p:cNvSpPr/>
            <p:nvPr/>
          </p:nvSpPr>
          <p:spPr>
            <a:xfrm>
              <a:off x="3043335" y="1894570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FBA75D54-4816-4AE7-9823-0EC8E52FB68C}"/>
                </a:ext>
              </a:extLst>
            </p:cNvPr>
            <p:cNvSpPr/>
            <p:nvPr/>
          </p:nvSpPr>
          <p:spPr>
            <a:xfrm>
              <a:off x="3448919" y="1886094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581F9AD-0139-479D-837F-88EDC580C289}"/>
                </a:ext>
              </a:extLst>
            </p:cNvPr>
            <p:cNvSpPr/>
            <p:nvPr/>
          </p:nvSpPr>
          <p:spPr>
            <a:xfrm>
              <a:off x="2238400" y="1892222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CC32CFE3-72D1-4830-9B2A-968BE34E30FB}"/>
                </a:ext>
              </a:extLst>
            </p:cNvPr>
            <p:cNvSpPr/>
            <p:nvPr/>
          </p:nvSpPr>
          <p:spPr>
            <a:xfrm>
              <a:off x="1410767" y="1881415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796BA906-274C-491B-BE59-D5AA9C3DF666}"/>
                </a:ext>
              </a:extLst>
            </p:cNvPr>
            <p:cNvSpPr/>
            <p:nvPr/>
          </p:nvSpPr>
          <p:spPr>
            <a:xfrm>
              <a:off x="1003989" y="1888032"/>
              <a:ext cx="371246" cy="679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1" name="Table 290">
            <a:extLst>
              <a:ext uri="{FF2B5EF4-FFF2-40B4-BE49-F238E27FC236}">
                <a16:creationId xmlns:a16="http://schemas.microsoft.com/office/drawing/2014/main" id="{C9DB0FF1-69D1-4729-9B6B-03133C90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68358"/>
              </p:ext>
            </p:extLst>
          </p:nvPr>
        </p:nvGraphicFramePr>
        <p:xfrm>
          <a:off x="407426" y="4711875"/>
          <a:ext cx="85555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10">
                  <a:extLst>
                    <a:ext uri="{9D8B030D-6E8A-4147-A177-3AD203B41FA5}">
                      <a16:colId xmlns:a16="http://schemas.microsoft.com/office/drawing/2014/main" val="526199500"/>
                    </a:ext>
                  </a:extLst>
                </a:gridCol>
                <a:gridCol w="753386">
                  <a:extLst>
                    <a:ext uri="{9D8B030D-6E8A-4147-A177-3AD203B41FA5}">
                      <a16:colId xmlns:a16="http://schemas.microsoft.com/office/drawing/2014/main" val="3070997184"/>
                    </a:ext>
                  </a:extLst>
                </a:gridCol>
                <a:gridCol w="753386">
                  <a:extLst>
                    <a:ext uri="{9D8B030D-6E8A-4147-A177-3AD203B41FA5}">
                      <a16:colId xmlns:a16="http://schemas.microsoft.com/office/drawing/2014/main" val="2747186316"/>
                    </a:ext>
                  </a:extLst>
                </a:gridCol>
                <a:gridCol w="753386">
                  <a:extLst>
                    <a:ext uri="{9D8B030D-6E8A-4147-A177-3AD203B41FA5}">
                      <a16:colId xmlns:a16="http://schemas.microsoft.com/office/drawing/2014/main" val="1487749083"/>
                    </a:ext>
                  </a:extLst>
                </a:gridCol>
                <a:gridCol w="865347">
                  <a:extLst>
                    <a:ext uri="{9D8B030D-6E8A-4147-A177-3AD203B41FA5}">
                      <a16:colId xmlns:a16="http://schemas.microsoft.com/office/drawing/2014/main" val="1843227441"/>
                    </a:ext>
                  </a:extLst>
                </a:gridCol>
                <a:gridCol w="675736">
                  <a:extLst>
                    <a:ext uri="{9D8B030D-6E8A-4147-A177-3AD203B41FA5}">
                      <a16:colId xmlns:a16="http://schemas.microsoft.com/office/drawing/2014/main" val="1792584276"/>
                    </a:ext>
                  </a:extLst>
                </a:gridCol>
                <a:gridCol w="759134">
                  <a:extLst>
                    <a:ext uri="{9D8B030D-6E8A-4147-A177-3AD203B41FA5}">
                      <a16:colId xmlns:a16="http://schemas.microsoft.com/office/drawing/2014/main" val="3105097290"/>
                    </a:ext>
                  </a:extLst>
                </a:gridCol>
                <a:gridCol w="1232893">
                  <a:extLst>
                    <a:ext uri="{9D8B030D-6E8A-4147-A177-3AD203B41FA5}">
                      <a16:colId xmlns:a16="http://schemas.microsoft.com/office/drawing/2014/main" val="1717251951"/>
                    </a:ext>
                  </a:extLst>
                </a:gridCol>
                <a:gridCol w="1232893">
                  <a:extLst>
                    <a:ext uri="{9D8B030D-6E8A-4147-A177-3AD203B41FA5}">
                      <a16:colId xmlns:a16="http://schemas.microsoft.com/office/drawing/2014/main" val="593497690"/>
                    </a:ext>
                  </a:extLst>
                </a:gridCol>
                <a:gridCol w="799435">
                  <a:extLst>
                    <a:ext uri="{9D8B030D-6E8A-4147-A177-3AD203B41FA5}">
                      <a16:colId xmlns:a16="http://schemas.microsoft.com/office/drawing/2014/main" val="8264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SUMA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ILOŚĆ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METODA 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METODA 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WYNIK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3000</a:t>
                      </a:r>
                      <a:endParaRPr lang="en-US" sz="16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6000</a:t>
                      </a:r>
                      <a:endParaRPr lang="en-US" sz="16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1500</a:t>
                      </a:r>
                      <a:endParaRPr lang="en-US" sz="16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NULL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1000</a:t>
                      </a:r>
                      <a:endParaRPr lang="en-US" sz="16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chemeClr val="bg1"/>
                          </a:solidFill>
                        </a:rPr>
                        <a:t>5250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F4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1250</a:t>
                      </a:r>
                      <a:endParaRPr lang="en-US" sz="16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1950</a:t>
                      </a:r>
                      <a:endParaRPr lang="en-US" sz="16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100</a:t>
                      </a:r>
                      <a:endParaRPr lang="en-US" sz="16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NULL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NULL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NULL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0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2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335846BC-3F76-4E1B-ADEA-C9F6539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prawa</a:t>
            </a:r>
            <a:r>
              <a:rPr lang="en-US" dirty="0"/>
              <a:t> </a:t>
            </a:r>
            <a:r>
              <a:rPr lang="en-US" dirty="0" err="1"/>
              <a:t>zastrzeżone</a:t>
            </a:r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1ADAB35A-6241-40C8-8E44-A00BE3EA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6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B92B17-CF76-48A0-BAB3-F93078433688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729591-8A18-46E6-944B-3AECC5A79002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95D30EF-E016-4CE1-A9CA-20DFC7BDC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FE72543-FE16-43EB-B11B-A7789123F3F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ZADANIA – KROK 0.</a:t>
            </a:r>
            <a:endParaRPr lang="en-US" sz="2800" b="1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0EF399-BED0-44D8-9F1C-E01E796DAA37}"/>
              </a:ext>
            </a:extLst>
          </p:cNvPr>
          <p:cNvGrpSpPr/>
          <p:nvPr/>
        </p:nvGrpSpPr>
        <p:grpSpPr>
          <a:xfrm>
            <a:off x="2097078" y="1224114"/>
            <a:ext cx="2776442" cy="4184229"/>
            <a:chOff x="2097078" y="1224114"/>
            <a:chExt cx="2776442" cy="41842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D2E34D4-EF68-41E1-A609-03D56D3EF344}"/>
                </a:ext>
              </a:extLst>
            </p:cNvPr>
            <p:cNvGrpSpPr/>
            <p:nvPr/>
          </p:nvGrpSpPr>
          <p:grpSpPr>
            <a:xfrm>
              <a:off x="2218981" y="1604126"/>
              <a:ext cx="2654539" cy="3804217"/>
              <a:chOff x="1774502" y="1101716"/>
              <a:chExt cx="3850261" cy="382628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787F0D-617A-4415-A0B3-A9BE9EA32113}"/>
                  </a:ext>
                </a:extLst>
              </p:cNvPr>
              <p:cNvSpPr/>
              <p:nvPr/>
            </p:nvSpPr>
            <p:spPr>
              <a:xfrm>
                <a:off x="1774502" y="1101716"/>
                <a:ext cx="3850261" cy="3826286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F1E6D1-4504-4F73-A16C-7D8E3DEEE95A}"/>
                  </a:ext>
                </a:extLst>
              </p:cNvPr>
              <p:cNvSpPr/>
              <p:nvPr/>
            </p:nvSpPr>
            <p:spPr>
              <a:xfrm>
                <a:off x="2510228" y="1697802"/>
                <a:ext cx="2426677" cy="2661138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F98B1F-8FAF-4376-A1DA-4706632F83B3}"/>
                  </a:ext>
                </a:extLst>
              </p:cNvPr>
              <p:cNvSpPr/>
              <p:nvPr/>
            </p:nvSpPr>
            <p:spPr>
              <a:xfrm>
                <a:off x="2771066" y="1951152"/>
                <a:ext cx="1905000" cy="58433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C6D8946-6CDB-44EC-866C-B000AD15C577}"/>
                  </a:ext>
                </a:extLst>
              </p:cNvPr>
              <p:cNvSpPr/>
              <p:nvPr/>
            </p:nvSpPr>
            <p:spPr>
              <a:xfrm>
                <a:off x="2794537" y="2780526"/>
                <a:ext cx="1905001" cy="58433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60A2C20-3D49-40E3-BFE1-828CF776620B}"/>
                  </a:ext>
                </a:extLst>
              </p:cNvPr>
              <p:cNvSpPr/>
              <p:nvPr/>
            </p:nvSpPr>
            <p:spPr>
              <a:xfrm>
                <a:off x="2794537" y="3528347"/>
                <a:ext cx="1905000" cy="58433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B958BC-A094-4148-BD38-63B111EA9BBB}"/>
                  </a:ext>
                </a:extLst>
              </p:cNvPr>
              <p:cNvSpPr txBox="1"/>
              <p:nvPr/>
            </p:nvSpPr>
            <p:spPr>
              <a:xfrm>
                <a:off x="2771066" y="1883948"/>
                <a:ext cx="1905000" cy="71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4000" dirty="0"/>
                  <a:t>Dane</a:t>
                </a:r>
                <a:endParaRPr lang="en-US" sz="40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09AE6C-7AD7-4ABB-B7FA-87823DEFD402}"/>
                  </a:ext>
                </a:extLst>
              </p:cNvPr>
              <p:cNvSpPr txBox="1"/>
              <p:nvPr/>
            </p:nvSpPr>
            <p:spPr>
              <a:xfrm>
                <a:off x="2789519" y="2809565"/>
                <a:ext cx="1905001" cy="52625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/>
                  <a:t>OBLICZ</a:t>
                </a:r>
                <a:endParaRPr lang="en-US" sz="28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6ECFAA-288E-4CB5-A257-8C07D599FE96}"/>
                  </a:ext>
                </a:extLst>
              </p:cNvPr>
              <p:cNvSpPr txBox="1"/>
              <p:nvPr/>
            </p:nvSpPr>
            <p:spPr>
              <a:xfrm>
                <a:off x="2771063" y="3498367"/>
                <a:ext cx="1905000" cy="588167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/>
                  <a:t>O PROGRAMIE</a:t>
                </a:r>
                <a:endParaRPr lang="en-US" sz="1600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26DD4B7-8CE2-4822-B11D-550BEE26D8D9}"/>
                </a:ext>
              </a:extLst>
            </p:cNvPr>
            <p:cNvSpPr txBox="1"/>
            <p:nvPr/>
          </p:nvSpPr>
          <p:spPr>
            <a:xfrm>
              <a:off x="2097078" y="1224114"/>
              <a:ext cx="193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OKNO G</a:t>
              </a:r>
              <a:r>
                <a:rPr lang="pl-PL" sz="1600" dirty="0"/>
                <a:t>ŁÓWNE</a:t>
              </a:r>
              <a:endParaRPr lang="en-US" sz="1600" baseline="-25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B93EBD-D2FA-4B09-A1A6-A725F8C07948}"/>
              </a:ext>
            </a:extLst>
          </p:cNvPr>
          <p:cNvGrpSpPr/>
          <p:nvPr/>
        </p:nvGrpSpPr>
        <p:grpSpPr>
          <a:xfrm>
            <a:off x="6526512" y="1266178"/>
            <a:ext cx="3137882" cy="4161050"/>
            <a:chOff x="6526512" y="1266178"/>
            <a:chExt cx="3137882" cy="416105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4667F82-0FDF-461D-B291-5F4C493314D1}"/>
                </a:ext>
              </a:extLst>
            </p:cNvPr>
            <p:cNvSpPr txBox="1"/>
            <p:nvPr/>
          </p:nvSpPr>
          <p:spPr>
            <a:xfrm>
              <a:off x="6526512" y="1266178"/>
              <a:ext cx="193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OKNO </a:t>
              </a:r>
              <a:r>
                <a:rPr lang="pl-PL" sz="1600" dirty="0"/>
                <a:t>Z WYNIKAMI</a:t>
              </a:r>
              <a:endParaRPr lang="en-US" sz="1600" baseline="-250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D7B6A7-CF9A-4D08-8725-F1A1A76F464B}"/>
                </a:ext>
              </a:extLst>
            </p:cNvPr>
            <p:cNvGrpSpPr/>
            <p:nvPr/>
          </p:nvGrpSpPr>
          <p:grpSpPr>
            <a:xfrm>
              <a:off x="6642406" y="1612107"/>
              <a:ext cx="3021988" cy="3815121"/>
              <a:chOff x="8361295" y="1508560"/>
              <a:chExt cx="3021988" cy="381512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77666E-4F9D-4E1E-BE3E-9D8842D46A74}"/>
                  </a:ext>
                </a:extLst>
              </p:cNvPr>
              <p:cNvSpPr/>
              <p:nvPr/>
            </p:nvSpPr>
            <p:spPr>
              <a:xfrm>
                <a:off x="8361295" y="1508560"/>
                <a:ext cx="3021988" cy="38151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F9C5AF-23F0-449C-9183-00B51C86D565}"/>
                  </a:ext>
                </a:extLst>
              </p:cNvPr>
              <p:cNvSpPr/>
              <p:nvPr/>
            </p:nvSpPr>
            <p:spPr>
              <a:xfrm>
                <a:off x="8706683" y="1972692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7FB022-2B92-474B-8086-2585F7FB651C}"/>
                  </a:ext>
                </a:extLst>
              </p:cNvPr>
              <p:cNvSpPr/>
              <p:nvPr/>
            </p:nvSpPr>
            <p:spPr>
              <a:xfrm>
                <a:off x="9099714" y="1972691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C0BB11-5100-4D7C-9D7D-4C59C2126791}"/>
                  </a:ext>
                </a:extLst>
              </p:cNvPr>
              <p:cNvSpPr/>
              <p:nvPr/>
            </p:nvSpPr>
            <p:spPr>
              <a:xfrm>
                <a:off x="9492745" y="1972691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5392BB-229B-47EC-A95B-6E5A090B7669}"/>
                  </a:ext>
                </a:extLst>
              </p:cNvPr>
              <p:cNvSpPr/>
              <p:nvPr/>
            </p:nvSpPr>
            <p:spPr>
              <a:xfrm>
                <a:off x="9885776" y="1964182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383C446-F1C6-4F85-A103-0EF2BF2DC5CD}"/>
                  </a:ext>
                </a:extLst>
              </p:cNvPr>
              <p:cNvSpPr/>
              <p:nvPr/>
            </p:nvSpPr>
            <p:spPr>
              <a:xfrm>
                <a:off x="10278807" y="1972690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C4E4FE-F593-4554-A51E-3A23F60DC44F}"/>
                  </a:ext>
                </a:extLst>
              </p:cNvPr>
              <p:cNvSpPr/>
              <p:nvPr/>
            </p:nvSpPr>
            <p:spPr>
              <a:xfrm>
                <a:off x="10671838" y="1972689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46B4DE-DBCF-41E9-9BCC-8A62553C09F1}"/>
                  </a:ext>
                </a:extLst>
              </p:cNvPr>
              <p:cNvSpPr/>
              <p:nvPr/>
            </p:nvSpPr>
            <p:spPr>
              <a:xfrm>
                <a:off x="8706683" y="2451006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741CF4D-49B4-4DFF-ADB6-D3A62A95C9CB}"/>
                  </a:ext>
                </a:extLst>
              </p:cNvPr>
              <p:cNvSpPr/>
              <p:nvPr/>
            </p:nvSpPr>
            <p:spPr>
              <a:xfrm>
                <a:off x="9099714" y="2451005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BF0733-E604-4E6C-A37B-55A96300DB90}"/>
                  </a:ext>
                </a:extLst>
              </p:cNvPr>
              <p:cNvSpPr/>
              <p:nvPr/>
            </p:nvSpPr>
            <p:spPr>
              <a:xfrm>
                <a:off x="9492745" y="2451005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183BE32-7350-4973-8EB6-1F3D61C7E0C2}"/>
                  </a:ext>
                </a:extLst>
              </p:cNvPr>
              <p:cNvSpPr/>
              <p:nvPr/>
            </p:nvSpPr>
            <p:spPr>
              <a:xfrm>
                <a:off x="9885776" y="2442496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7591D4-FDDD-4D14-AD4F-A828C8C69B44}"/>
                  </a:ext>
                </a:extLst>
              </p:cNvPr>
              <p:cNvSpPr/>
              <p:nvPr/>
            </p:nvSpPr>
            <p:spPr>
              <a:xfrm>
                <a:off x="10278807" y="2451004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B119B71-EA08-4239-85E4-DED8B8CA98A7}"/>
                  </a:ext>
                </a:extLst>
              </p:cNvPr>
              <p:cNvSpPr/>
              <p:nvPr/>
            </p:nvSpPr>
            <p:spPr>
              <a:xfrm>
                <a:off x="10671838" y="2451003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7145A5A-AA63-493D-83AA-FE9310B1C18F}"/>
                  </a:ext>
                </a:extLst>
              </p:cNvPr>
              <p:cNvSpPr/>
              <p:nvPr/>
            </p:nvSpPr>
            <p:spPr>
              <a:xfrm>
                <a:off x="8706683" y="3036428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BAFF0B-C6A9-43BF-B0BD-D3054913A7C6}"/>
                  </a:ext>
                </a:extLst>
              </p:cNvPr>
              <p:cNvSpPr/>
              <p:nvPr/>
            </p:nvSpPr>
            <p:spPr>
              <a:xfrm>
                <a:off x="9099714" y="3036427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886A3FE-93CA-47EA-B8D5-E58C74DE387E}"/>
                  </a:ext>
                </a:extLst>
              </p:cNvPr>
              <p:cNvSpPr/>
              <p:nvPr/>
            </p:nvSpPr>
            <p:spPr>
              <a:xfrm>
                <a:off x="8706683" y="3506235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D0247B-A173-4695-8768-FA7FD3CDCBE9}"/>
                  </a:ext>
                </a:extLst>
              </p:cNvPr>
              <p:cNvSpPr/>
              <p:nvPr/>
            </p:nvSpPr>
            <p:spPr>
              <a:xfrm>
                <a:off x="8706683" y="3971017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A1127A2-99EC-429A-8FDA-B3570A65D844}"/>
                  </a:ext>
                </a:extLst>
              </p:cNvPr>
              <p:cNvSpPr/>
              <p:nvPr/>
            </p:nvSpPr>
            <p:spPr>
              <a:xfrm>
                <a:off x="9099714" y="3971016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774BB2-2201-48B3-991D-C2D1C02EBE5B}"/>
                  </a:ext>
                </a:extLst>
              </p:cNvPr>
              <p:cNvSpPr/>
              <p:nvPr/>
            </p:nvSpPr>
            <p:spPr>
              <a:xfrm>
                <a:off x="9492745" y="3971016"/>
                <a:ext cx="25283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2B9AE7-811E-4BAF-8223-7F9BD1D0FF3C}"/>
                  </a:ext>
                </a:extLst>
              </p:cNvPr>
              <p:cNvSpPr/>
              <p:nvPr/>
            </p:nvSpPr>
            <p:spPr>
              <a:xfrm>
                <a:off x="9885776" y="3959234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5918759-CFD9-4E3A-B215-03918B3BF37A}"/>
                  </a:ext>
                </a:extLst>
              </p:cNvPr>
              <p:cNvSpPr/>
              <p:nvPr/>
            </p:nvSpPr>
            <p:spPr>
              <a:xfrm>
                <a:off x="10092705" y="3959232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8E16A23-7DE0-438D-97F1-EA8D282B81D2}"/>
                  </a:ext>
                </a:extLst>
              </p:cNvPr>
              <p:cNvSpPr/>
              <p:nvPr/>
            </p:nvSpPr>
            <p:spPr>
              <a:xfrm>
                <a:off x="10296703" y="3959232"/>
                <a:ext cx="87243" cy="287769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7CE23BD-7245-4146-B987-F73FB5A338FD}"/>
                  </a:ext>
                </a:extLst>
              </p:cNvPr>
              <p:cNvSpPr/>
              <p:nvPr/>
            </p:nvSpPr>
            <p:spPr>
              <a:xfrm>
                <a:off x="10497778" y="3959232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1895B80-DB32-4989-90A4-4B88C248613B}"/>
                  </a:ext>
                </a:extLst>
              </p:cNvPr>
              <p:cNvSpPr/>
              <p:nvPr/>
            </p:nvSpPr>
            <p:spPr>
              <a:xfrm>
                <a:off x="10710611" y="3954834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9CF1956-F556-4DE0-A614-29AD687C441E}"/>
                  </a:ext>
                </a:extLst>
              </p:cNvPr>
              <p:cNvSpPr/>
              <p:nvPr/>
            </p:nvSpPr>
            <p:spPr>
              <a:xfrm>
                <a:off x="10916140" y="3950610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7BAAEF7-2329-4927-BAD1-AC30D09AD5B8}"/>
                  </a:ext>
                </a:extLst>
              </p:cNvPr>
              <p:cNvSpPr/>
              <p:nvPr/>
            </p:nvSpPr>
            <p:spPr>
              <a:xfrm>
                <a:off x="9885776" y="3472413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3C6A5BA-5C48-4ABC-8B65-A2E6735FB6CC}"/>
                  </a:ext>
                </a:extLst>
              </p:cNvPr>
              <p:cNvSpPr/>
              <p:nvPr/>
            </p:nvSpPr>
            <p:spPr>
              <a:xfrm>
                <a:off x="10092705" y="3472411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C937939-D688-449E-BF4D-D7F209724698}"/>
                  </a:ext>
                </a:extLst>
              </p:cNvPr>
              <p:cNvSpPr/>
              <p:nvPr/>
            </p:nvSpPr>
            <p:spPr>
              <a:xfrm>
                <a:off x="10296703" y="3472411"/>
                <a:ext cx="87243" cy="287769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B4EFF5C-FF45-481B-8CE1-AA3D288879C2}"/>
                  </a:ext>
                </a:extLst>
              </p:cNvPr>
              <p:cNvSpPr/>
              <p:nvPr/>
            </p:nvSpPr>
            <p:spPr>
              <a:xfrm>
                <a:off x="10497778" y="3472411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201772-636C-4C76-99CA-5CC45C5486DB}"/>
                  </a:ext>
                </a:extLst>
              </p:cNvPr>
              <p:cNvSpPr/>
              <p:nvPr/>
            </p:nvSpPr>
            <p:spPr>
              <a:xfrm>
                <a:off x="10710611" y="3468013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EC2480F-DB17-4739-A5D6-9EA50D2712E3}"/>
                  </a:ext>
                </a:extLst>
              </p:cNvPr>
              <p:cNvSpPr/>
              <p:nvPr/>
            </p:nvSpPr>
            <p:spPr>
              <a:xfrm>
                <a:off x="10916140" y="3463789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3A6C789-37FE-4470-9F43-B726C725FB4E}"/>
                  </a:ext>
                </a:extLst>
              </p:cNvPr>
              <p:cNvSpPr/>
              <p:nvPr/>
            </p:nvSpPr>
            <p:spPr>
              <a:xfrm>
                <a:off x="9885776" y="3042514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3A40224-AA54-40AA-85F9-33A3DAF5A1B8}"/>
                  </a:ext>
                </a:extLst>
              </p:cNvPr>
              <p:cNvSpPr/>
              <p:nvPr/>
            </p:nvSpPr>
            <p:spPr>
              <a:xfrm>
                <a:off x="10092705" y="3042512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8DECFDC-38DF-4314-8913-E8E59C2B03BA}"/>
                  </a:ext>
                </a:extLst>
              </p:cNvPr>
              <p:cNvSpPr/>
              <p:nvPr/>
            </p:nvSpPr>
            <p:spPr>
              <a:xfrm>
                <a:off x="10296703" y="3042512"/>
                <a:ext cx="87243" cy="287769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330E46B-1489-4DEA-943D-3A164AEE0ADB}"/>
                  </a:ext>
                </a:extLst>
              </p:cNvPr>
              <p:cNvSpPr/>
              <p:nvPr/>
            </p:nvSpPr>
            <p:spPr>
              <a:xfrm>
                <a:off x="10497778" y="3042512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FEF1219-318E-4C75-90C8-8E6EE1DFCDE3}"/>
                  </a:ext>
                </a:extLst>
              </p:cNvPr>
              <p:cNvSpPr/>
              <p:nvPr/>
            </p:nvSpPr>
            <p:spPr>
              <a:xfrm>
                <a:off x="10710611" y="3038114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612F028-F070-4C5C-A0C3-B2486C7423C4}"/>
                  </a:ext>
                </a:extLst>
              </p:cNvPr>
              <p:cNvSpPr/>
              <p:nvPr/>
            </p:nvSpPr>
            <p:spPr>
              <a:xfrm>
                <a:off x="10916140" y="3033890"/>
                <a:ext cx="87243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FDD9F3D-09C7-40F5-8BAB-21282B131250}"/>
                  </a:ext>
                </a:extLst>
              </p:cNvPr>
              <p:cNvSpPr/>
              <p:nvPr/>
            </p:nvSpPr>
            <p:spPr>
              <a:xfrm>
                <a:off x="9099713" y="4593143"/>
                <a:ext cx="1698141" cy="292167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B65EB4D-8ABB-4948-BF27-961E7A6888A2}"/>
                  </a:ext>
                </a:extLst>
              </p:cNvPr>
              <p:cNvSpPr/>
              <p:nvPr/>
            </p:nvSpPr>
            <p:spPr>
              <a:xfrm>
                <a:off x="8582065" y="1780428"/>
                <a:ext cx="2580448" cy="3268227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1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76181CF9-306A-4287-90A7-02B4C87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prawa</a:t>
            </a:r>
            <a:r>
              <a:rPr lang="en-US" dirty="0"/>
              <a:t> </a:t>
            </a:r>
            <a:r>
              <a:rPr lang="en-US" dirty="0" err="1"/>
              <a:t>zastrzeżone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B5A8A1D7-258F-4B84-84D7-3683E9DC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1FC80A-EFCB-4349-A9B9-A3E369EB9D24}" type="slidenum">
              <a:rPr lang="en-US" smtClean="0"/>
              <a:t>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B345B0-E110-4169-9B66-14F8B282966C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CF674B-3061-400B-96B6-0BC8B9218C2F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1B34654-65AD-448D-8477-03F9950B7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75A4BB9-13F2-4396-911F-F7E3E09B81B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ZADANIA – KROK 1.</a:t>
            </a:r>
            <a:endParaRPr lang="en-US" sz="2800" b="1" i="1" dirty="0"/>
          </a:p>
        </p:txBody>
      </p:sp>
      <p:sp>
        <p:nvSpPr>
          <p:cNvPr id="76" name="Slide Number Placeholder 4">
            <a:extLst>
              <a:ext uri="{FF2B5EF4-FFF2-40B4-BE49-F238E27FC236}">
                <a16:creationId xmlns:a16="http://schemas.microsoft.com/office/drawing/2014/main" id="{116CDF42-97FC-4F37-A6BE-1EF1EA3BB4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FC80A-EFCB-4349-A9B9-A3E369EB9D2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5D057C-7E6B-4579-80D3-4B53AB05DE25}"/>
              </a:ext>
            </a:extLst>
          </p:cNvPr>
          <p:cNvGrpSpPr/>
          <p:nvPr/>
        </p:nvGrpSpPr>
        <p:grpSpPr>
          <a:xfrm>
            <a:off x="2019906" y="1332407"/>
            <a:ext cx="4467815" cy="3913135"/>
            <a:chOff x="2069173" y="912558"/>
            <a:chExt cx="4467815" cy="39131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B38223-21EA-4D7E-8F14-423F58FF1517}"/>
                </a:ext>
              </a:extLst>
            </p:cNvPr>
            <p:cNvGrpSpPr/>
            <p:nvPr/>
          </p:nvGrpSpPr>
          <p:grpSpPr>
            <a:xfrm>
              <a:off x="2069173" y="912558"/>
              <a:ext cx="4467815" cy="2885553"/>
              <a:chOff x="495840" y="506824"/>
              <a:chExt cx="4467815" cy="288555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5626F-9892-4B01-854A-20B8C6FCA72D}"/>
                  </a:ext>
                </a:extLst>
              </p:cNvPr>
              <p:cNvSpPr txBox="1"/>
              <p:nvPr/>
            </p:nvSpPr>
            <p:spPr>
              <a:xfrm>
                <a:off x="495840" y="1638051"/>
                <a:ext cx="44678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1. WIERSZ – LICZBA WORKÓW</a:t>
                </a:r>
              </a:p>
              <a:p>
                <a:r>
                  <a:rPr lang="pl-PL" dirty="0"/>
                  <a:t>2. WIERSZ – WARTOŚĆ WORKÓW</a:t>
                </a:r>
              </a:p>
              <a:p>
                <a:r>
                  <a:rPr lang="pl-PL" dirty="0"/>
                  <a:t>3. USTAWIENIE POCZĄTKOWE</a:t>
                </a:r>
              </a:p>
              <a:p>
                <a:r>
                  <a:rPr lang="pl-PL" dirty="0"/>
                  <a:t>4. USTAWIENIE KOŃCOWE</a:t>
                </a:r>
              </a:p>
              <a:p>
                <a:r>
                  <a:rPr lang="pl-PL" dirty="0"/>
                  <a:t>rodzaj separatora danych – puste miejsce (</a:t>
                </a:r>
                <a:r>
                  <a:rPr lang="pl-PL" b="1" dirty="0"/>
                  <a:t>·</a:t>
                </a:r>
                <a:r>
                  <a:rPr lang="pl-PL" dirty="0"/>
                  <a:t>)</a:t>
                </a:r>
                <a:endParaRPr lang="en-US" dirty="0"/>
              </a:p>
              <a:p>
                <a:endParaRPr lang="pl-PL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A184FF1-9C92-4521-955E-CCAD1FB0D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647" y="506824"/>
                <a:ext cx="800100" cy="942975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D15392-5B50-40AF-AEB0-FAA96B07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905" y="3882718"/>
              <a:ext cx="3688435" cy="94297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EA8073-F7BD-4DCD-AB38-09AF5B0D8F1C}"/>
              </a:ext>
            </a:extLst>
          </p:cNvPr>
          <p:cNvSpPr txBox="1"/>
          <p:nvPr/>
        </p:nvSpPr>
        <p:spPr>
          <a:xfrm>
            <a:off x="7166336" y="2153810"/>
            <a:ext cx="446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NALEŻY WCZYTAĆ PLIK I ZAMIENIĆ TYP DANYCH ZE STRING-A NA NUMBER.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61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74FC6-89C3-4786-8C6D-02EB138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A4AA-FF94-47AA-BDFC-42FD7F79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35AD8B-2A70-4DC7-B1D8-ED5E5EFE1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86285"/>
              </p:ext>
            </p:extLst>
          </p:nvPr>
        </p:nvGraphicFramePr>
        <p:xfrm>
          <a:off x="736650" y="2896869"/>
          <a:ext cx="3723976" cy="106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97">
                  <a:extLst>
                    <a:ext uri="{9D8B030D-6E8A-4147-A177-3AD203B41FA5}">
                      <a16:colId xmlns:a16="http://schemas.microsoft.com/office/drawing/2014/main" val="269054062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3663887143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17755258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706925886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745762587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342022258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307496705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1604036058"/>
                    </a:ext>
                  </a:extLst>
                </a:gridCol>
              </a:tblGrid>
              <a:tr h="5314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3F48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04945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3F48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356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B71BD3A-6D23-4747-B203-2099D853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4005"/>
              </p:ext>
            </p:extLst>
          </p:nvPr>
        </p:nvGraphicFramePr>
        <p:xfrm>
          <a:off x="736650" y="1083604"/>
          <a:ext cx="3723976" cy="106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97">
                  <a:extLst>
                    <a:ext uri="{9D8B030D-6E8A-4147-A177-3AD203B41FA5}">
                      <a16:colId xmlns:a16="http://schemas.microsoft.com/office/drawing/2014/main" val="269054062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3663887143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17755258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706925886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745762587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3420222580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2307496705"/>
                    </a:ext>
                  </a:extLst>
                </a:gridCol>
                <a:gridCol w="465497">
                  <a:extLst>
                    <a:ext uri="{9D8B030D-6E8A-4147-A177-3AD203B41FA5}">
                      <a16:colId xmlns:a16="http://schemas.microsoft.com/office/drawing/2014/main" val="1604036058"/>
                    </a:ext>
                  </a:extLst>
                </a:gridCol>
              </a:tblGrid>
              <a:tr h="5314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3F4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04945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3F48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356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C773996B-F3C1-4B19-9ACC-CECE112F6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2149"/>
              </p:ext>
            </p:extLst>
          </p:nvPr>
        </p:nvGraphicFramePr>
        <p:xfrm>
          <a:off x="736650" y="4711481"/>
          <a:ext cx="3723980" cy="10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98">
                  <a:extLst>
                    <a:ext uri="{9D8B030D-6E8A-4147-A177-3AD203B41FA5}">
                      <a16:colId xmlns:a16="http://schemas.microsoft.com/office/drawing/2014/main" val="2690540620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3663887143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177552580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2706925886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2745762587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3420222580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2307496705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1604036058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1459191039"/>
                    </a:ext>
                  </a:extLst>
                </a:gridCol>
                <a:gridCol w="372398">
                  <a:extLst>
                    <a:ext uri="{9D8B030D-6E8A-4147-A177-3AD203B41FA5}">
                      <a16:colId xmlns:a16="http://schemas.microsoft.com/office/drawing/2014/main" val="921312867"/>
                    </a:ext>
                  </a:extLst>
                </a:gridCol>
              </a:tblGrid>
              <a:tr h="35430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22B14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00A2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D1C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04945"/>
                  </a:ext>
                </a:extLst>
              </a:tr>
              <a:tr h="35430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FFC90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3F48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8B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C3C3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356"/>
                  </a:ext>
                </a:extLst>
              </a:tr>
              <a:tr h="35430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B97A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59148"/>
                  </a:ext>
                </a:extLst>
              </a:tr>
            </a:tbl>
          </a:graphicData>
        </a:graphic>
      </p:graphicFrame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AF3125-B47A-479C-A967-19C747BD4767}"/>
              </a:ext>
            </a:extLst>
          </p:cNvPr>
          <p:cNvGrpSpPr/>
          <p:nvPr/>
        </p:nvGrpSpPr>
        <p:grpSpPr>
          <a:xfrm>
            <a:off x="69416" y="6379267"/>
            <a:ext cx="2864894" cy="421324"/>
            <a:chOff x="69416" y="6379267"/>
            <a:chExt cx="2864894" cy="42132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C6483C1-EF14-4CA1-89F5-D3FDD8920948}"/>
                </a:ext>
              </a:extLst>
            </p:cNvPr>
            <p:cNvSpPr txBox="1"/>
            <p:nvPr/>
          </p:nvSpPr>
          <p:spPr>
            <a:xfrm>
              <a:off x="447717" y="6379267"/>
              <a:ext cx="248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latin typeface="Arial Black" panose="020B0A04020102020204" pitchFamily="34" charset="0"/>
                </a:rPr>
                <a:t>DM Studio Script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E943BEA-0531-4850-A965-610FE3F7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16" y="6380969"/>
              <a:ext cx="447156" cy="419622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4FF0D18-8B5F-47E0-9866-DA41E155D2D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sz="2800" b="1" i="1" dirty="0"/>
              <a:t>OPIS ZADANIA – KROK 1.</a:t>
            </a:r>
            <a:endParaRPr lang="en-US" sz="2800" b="1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CA9693-1F34-46A8-AD5D-C452C1C20AF7}"/>
              </a:ext>
            </a:extLst>
          </p:cNvPr>
          <p:cNvSpPr txBox="1"/>
          <p:nvPr/>
        </p:nvSpPr>
        <p:spPr>
          <a:xfrm>
            <a:off x="332310" y="1102083"/>
            <a:ext cx="37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i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8C8027-2BB8-46CD-AE74-AE1F9417F6DA}"/>
              </a:ext>
            </a:extLst>
          </p:cNvPr>
          <p:cNvSpPr txBox="1"/>
          <p:nvPr/>
        </p:nvSpPr>
        <p:spPr>
          <a:xfrm>
            <a:off x="827232" y="697604"/>
            <a:ext cx="37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47D932-7CD5-4188-A629-C7442729347A}"/>
              </a:ext>
            </a:extLst>
          </p:cNvPr>
          <p:cNvCxnSpPr/>
          <p:nvPr/>
        </p:nvCxnSpPr>
        <p:spPr>
          <a:xfrm>
            <a:off x="592853" y="1271360"/>
            <a:ext cx="0" cy="70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79E328-81B7-4B57-8713-E539D64D930F}"/>
              </a:ext>
            </a:extLst>
          </p:cNvPr>
          <p:cNvCxnSpPr>
            <a:cxnSpLocks/>
          </p:cNvCxnSpPr>
          <p:nvPr/>
        </p:nvCxnSpPr>
        <p:spPr>
          <a:xfrm>
            <a:off x="1016383" y="866881"/>
            <a:ext cx="3254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0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2127-B47A-4B70-9AB4-D6D3F8F8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Wszystkie prawa zastrzeżone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47E60-485A-41C4-A19D-19785C8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80A-EFCB-4349-A9B9-A3E369EB9D24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3E3DB-0EF1-4E68-876A-27F3B4E451C8}"/>
              </a:ext>
            </a:extLst>
          </p:cNvPr>
          <p:cNvGrpSpPr/>
          <p:nvPr/>
        </p:nvGrpSpPr>
        <p:grpSpPr>
          <a:xfrm>
            <a:off x="3819304" y="1641727"/>
            <a:ext cx="4892546" cy="3574546"/>
            <a:chOff x="690378" y="6909491"/>
            <a:chExt cx="2016733" cy="15251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637EF-F27D-4507-AA4B-C7DE61652B20}"/>
                </a:ext>
              </a:extLst>
            </p:cNvPr>
            <p:cNvSpPr txBox="1"/>
            <p:nvPr/>
          </p:nvSpPr>
          <p:spPr>
            <a:xfrm>
              <a:off x="690378" y="8158902"/>
              <a:ext cx="2016733" cy="275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prstMaterial="matte"/>
          </p:spPr>
          <p:txBody>
            <a:bodyPr wrap="square" rtlCol="0">
              <a:spAutoFit/>
            </a:bodyPr>
            <a:lstStyle/>
            <a:p>
              <a:r>
                <a:rPr lang="pl-PL" sz="3600" dirty="0">
                  <a:latin typeface="Arial Black" panose="020B0A04020102020204" pitchFamily="34" charset="0"/>
                </a:rPr>
                <a:t>DM Studio Script</a:t>
              </a:r>
              <a:endParaRPr lang="en-US" sz="3600" dirty="0">
                <a:latin typeface="Arial Black" panose="020B0A040201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2C2C6C-8A30-4015-AF77-46B9FC09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509" y="6909491"/>
              <a:ext cx="1210471" cy="113593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matte"/>
          </p:spPr>
        </p:pic>
      </p:grpSp>
    </p:spTree>
    <p:extLst>
      <p:ext uri="{BB962C8B-B14F-4D97-AF65-F5344CB8AC3E}">
        <p14:creationId xmlns:p14="http://schemas.microsoft.com/office/powerpoint/2010/main" val="6642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21128</TotalTime>
  <Words>422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Miecznikowski, Damian (BHGE, Non-GE)</dc:creator>
  <dc:description/>
  <cp:lastModifiedBy>Miecznikowski, Damian (BHGE, Non-GE)</cp:lastModifiedBy>
  <cp:revision>202</cp:revision>
  <dcterms:created xsi:type="dcterms:W3CDTF">2019-08-01T05:14:42Z</dcterms:created>
  <dcterms:modified xsi:type="dcterms:W3CDTF">2019-09-23T10:24:33Z</dcterms:modified>
  <cp:category/>
</cp:coreProperties>
</file>