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65" r:id="rId4"/>
  </p:sldIdLst>
  <p:sldSz cx="15544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3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2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61" indent="0" algn="ctr">
              <a:buNone/>
              <a:defRPr sz="3200"/>
            </a:lvl2pPr>
            <a:lvl3pPr marL="1463122" indent="0" algn="ctr">
              <a:buNone/>
              <a:defRPr sz="2880"/>
            </a:lvl3pPr>
            <a:lvl4pPr marL="2194682" indent="0" algn="ctr">
              <a:buNone/>
              <a:defRPr sz="2560"/>
            </a:lvl4pPr>
            <a:lvl5pPr marL="2926245" indent="0" algn="ctr">
              <a:buNone/>
              <a:defRPr sz="2560"/>
            </a:lvl5pPr>
            <a:lvl6pPr marL="3657805" indent="0" algn="ctr">
              <a:buNone/>
              <a:defRPr sz="2560"/>
            </a:lvl6pPr>
            <a:lvl7pPr marL="4389366" indent="0" algn="ctr">
              <a:buNone/>
              <a:defRPr sz="2560"/>
            </a:lvl7pPr>
            <a:lvl8pPr marL="5120928" indent="0" algn="ctr">
              <a:buNone/>
              <a:defRPr sz="2560"/>
            </a:lvl8pPr>
            <a:lvl9pPr marL="5852488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3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2"/>
            <a:ext cx="335184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10" y="584202"/>
            <a:ext cx="9861233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5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6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12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68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245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805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366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928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488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3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1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1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3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4"/>
            <a:ext cx="134073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61" indent="0">
              <a:buNone/>
              <a:defRPr sz="3200" b="1"/>
            </a:lvl2pPr>
            <a:lvl3pPr marL="1463122" indent="0">
              <a:buNone/>
              <a:defRPr sz="2880" b="1"/>
            </a:lvl3pPr>
            <a:lvl4pPr marL="2194682" indent="0">
              <a:buNone/>
              <a:defRPr sz="2560" b="1"/>
            </a:lvl4pPr>
            <a:lvl5pPr marL="2926245" indent="0">
              <a:buNone/>
              <a:defRPr sz="2560" b="1"/>
            </a:lvl5pPr>
            <a:lvl6pPr marL="3657805" indent="0">
              <a:buNone/>
              <a:defRPr sz="2560" b="1"/>
            </a:lvl6pPr>
            <a:lvl7pPr marL="4389366" indent="0">
              <a:buNone/>
              <a:defRPr sz="2560" b="1"/>
            </a:lvl7pPr>
            <a:lvl8pPr marL="5120928" indent="0">
              <a:buNone/>
              <a:defRPr sz="2560" b="1"/>
            </a:lvl8pPr>
            <a:lvl9pPr marL="5852488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2"/>
            <a:ext cx="657617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60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61" indent="0">
              <a:buNone/>
              <a:defRPr sz="3200" b="1"/>
            </a:lvl2pPr>
            <a:lvl3pPr marL="1463122" indent="0">
              <a:buNone/>
              <a:defRPr sz="2880" b="1"/>
            </a:lvl3pPr>
            <a:lvl4pPr marL="2194682" indent="0">
              <a:buNone/>
              <a:defRPr sz="2560" b="1"/>
            </a:lvl4pPr>
            <a:lvl5pPr marL="2926245" indent="0">
              <a:buNone/>
              <a:defRPr sz="2560" b="1"/>
            </a:lvl5pPr>
            <a:lvl6pPr marL="3657805" indent="0">
              <a:buNone/>
              <a:defRPr sz="2560" b="1"/>
            </a:lvl6pPr>
            <a:lvl7pPr marL="4389366" indent="0">
              <a:buNone/>
              <a:defRPr sz="2560" b="1"/>
            </a:lvl7pPr>
            <a:lvl8pPr marL="5120928" indent="0">
              <a:buNone/>
              <a:defRPr sz="2560" b="1"/>
            </a:lvl8pPr>
            <a:lvl9pPr marL="5852488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60" y="4008122"/>
            <a:ext cx="660856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5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4" y="731520"/>
            <a:ext cx="5013603" cy="2560320"/>
          </a:xfrm>
        </p:spPr>
        <p:txBody>
          <a:bodyPr anchor="b"/>
          <a:lstStyle>
            <a:lvl1pPr>
              <a:defRPr sz="51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9" y="1579882"/>
            <a:ext cx="7869555" cy="7797800"/>
          </a:xfrm>
        </p:spPr>
        <p:txBody>
          <a:bodyPr/>
          <a:lstStyle>
            <a:lvl1pPr>
              <a:defRPr sz="5121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4" y="3291843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61" indent="0">
              <a:buNone/>
              <a:defRPr sz="2240"/>
            </a:lvl2pPr>
            <a:lvl3pPr marL="1463122" indent="0">
              <a:buNone/>
              <a:defRPr sz="1920"/>
            </a:lvl3pPr>
            <a:lvl4pPr marL="2194682" indent="0">
              <a:buNone/>
              <a:defRPr sz="1600"/>
            </a:lvl4pPr>
            <a:lvl5pPr marL="2926245" indent="0">
              <a:buNone/>
              <a:defRPr sz="1600"/>
            </a:lvl5pPr>
            <a:lvl6pPr marL="3657805" indent="0">
              <a:buNone/>
              <a:defRPr sz="1600"/>
            </a:lvl6pPr>
            <a:lvl7pPr marL="4389366" indent="0">
              <a:buNone/>
              <a:defRPr sz="1600"/>
            </a:lvl7pPr>
            <a:lvl8pPr marL="5120928" indent="0">
              <a:buNone/>
              <a:defRPr sz="1600"/>
            </a:lvl8pPr>
            <a:lvl9pPr marL="585248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4" y="731520"/>
            <a:ext cx="5013603" cy="2560320"/>
          </a:xfrm>
        </p:spPr>
        <p:txBody>
          <a:bodyPr anchor="b"/>
          <a:lstStyle>
            <a:lvl1pPr>
              <a:defRPr sz="51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9" y="1579882"/>
            <a:ext cx="7869555" cy="7797800"/>
          </a:xfrm>
        </p:spPr>
        <p:txBody>
          <a:bodyPr anchor="t"/>
          <a:lstStyle>
            <a:lvl1pPr marL="0" indent="0">
              <a:buNone/>
              <a:defRPr sz="5121"/>
            </a:lvl1pPr>
            <a:lvl2pPr marL="731561" indent="0">
              <a:buNone/>
              <a:defRPr sz="4480"/>
            </a:lvl2pPr>
            <a:lvl3pPr marL="1463122" indent="0">
              <a:buNone/>
              <a:defRPr sz="3840"/>
            </a:lvl3pPr>
            <a:lvl4pPr marL="2194682" indent="0">
              <a:buNone/>
              <a:defRPr sz="3200"/>
            </a:lvl4pPr>
            <a:lvl5pPr marL="2926245" indent="0">
              <a:buNone/>
              <a:defRPr sz="3200"/>
            </a:lvl5pPr>
            <a:lvl6pPr marL="3657805" indent="0">
              <a:buNone/>
              <a:defRPr sz="3200"/>
            </a:lvl6pPr>
            <a:lvl7pPr marL="4389366" indent="0">
              <a:buNone/>
              <a:defRPr sz="3200"/>
            </a:lvl7pPr>
            <a:lvl8pPr marL="5120928" indent="0">
              <a:buNone/>
              <a:defRPr sz="3200"/>
            </a:lvl8pPr>
            <a:lvl9pPr marL="5852488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4" y="3291843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61" indent="0">
              <a:buNone/>
              <a:defRPr sz="2240"/>
            </a:lvl2pPr>
            <a:lvl3pPr marL="1463122" indent="0">
              <a:buNone/>
              <a:defRPr sz="1920"/>
            </a:lvl3pPr>
            <a:lvl4pPr marL="2194682" indent="0">
              <a:buNone/>
              <a:defRPr sz="1600"/>
            </a:lvl4pPr>
            <a:lvl5pPr marL="2926245" indent="0">
              <a:buNone/>
              <a:defRPr sz="1600"/>
            </a:lvl5pPr>
            <a:lvl6pPr marL="3657805" indent="0">
              <a:buNone/>
              <a:defRPr sz="1600"/>
            </a:lvl6pPr>
            <a:lvl7pPr marL="4389366" indent="0">
              <a:buNone/>
              <a:defRPr sz="1600"/>
            </a:lvl7pPr>
            <a:lvl8pPr marL="5120928" indent="0">
              <a:buNone/>
              <a:defRPr sz="1600"/>
            </a:lvl8pPr>
            <a:lvl9pPr marL="585248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423-96D5-4B3D-8895-0097DB239E28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4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1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B423-96D5-4B3D-8895-0097DB239E28}" type="datetimeFigureOut">
              <a:rPr lang="en-US" smtClean="0"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5EC4-4CCA-42F9-930F-F3053C414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6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63122" rtl="0" eaLnBrk="1" latinLnBrk="0" hangingPunct="1">
        <a:lnSpc>
          <a:spcPct val="90000"/>
        </a:lnSpc>
        <a:spcBef>
          <a:spcPct val="0"/>
        </a:spcBef>
        <a:buNone/>
        <a:defRPr sz="70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80" indent="-365780" algn="l" defTabSz="1463122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342" indent="-365780" algn="l" defTabSz="1463122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903" indent="-365780" algn="l" defTabSz="1463122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462" indent="-365780" algn="l" defTabSz="1463122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2025" indent="-365780" algn="l" defTabSz="1463122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586" indent="-365780" algn="l" defTabSz="1463122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5146" indent="-365780" algn="l" defTabSz="1463122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708" indent="-365780" algn="l" defTabSz="1463122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8269" indent="-365780" algn="l" defTabSz="1463122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122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61" algn="l" defTabSz="1463122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122" algn="l" defTabSz="1463122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682" algn="l" defTabSz="1463122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245" algn="l" defTabSz="1463122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805" algn="l" defTabSz="1463122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366" algn="l" defTabSz="1463122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928" algn="l" defTabSz="1463122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488" algn="l" defTabSz="1463122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ntakt@programoffon.p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ontakt@programoffon.p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ontakt@programoffon.p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98D9EC-821D-43AB-9804-AC121AF7C482}"/>
              </a:ext>
            </a:extLst>
          </p:cNvPr>
          <p:cNvSpPr txBox="1"/>
          <p:nvPr/>
        </p:nvSpPr>
        <p:spPr>
          <a:xfrm>
            <a:off x="466076" y="9813854"/>
            <a:ext cx="111597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Cena kursu brutto</a:t>
            </a:r>
          </a:p>
          <a:p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1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5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00 PLN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- 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5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0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r>
              <a:rPr lang="en-US" sz="3000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godzin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programowania</a:t>
            </a:r>
            <a:endParaRPr lang="en-US" sz="30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C21E8-4245-4CC9-A8AA-4C07F70C7902}"/>
              </a:ext>
            </a:extLst>
          </p:cNvPr>
          <p:cNvSpPr txBox="1"/>
          <p:nvPr/>
        </p:nvSpPr>
        <p:spPr>
          <a:xfrm>
            <a:off x="2" y="3122378"/>
            <a:ext cx="15544798" cy="1754326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P</a:t>
            </a:r>
            <a:r>
              <a:rPr lang="en-US" sz="54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ROGRAMOWANI</a:t>
            </a:r>
            <a:r>
              <a:rPr lang="pl-PL" sz="54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E</a:t>
            </a:r>
            <a:r>
              <a:rPr lang="en-US" sz="54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endParaRPr lang="pl-PL" sz="5400" dirty="0">
              <a:ln w="19050">
                <a:solidFill>
                  <a:srgbClr val="00B050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  <a:p>
            <a:pPr algn="ctr"/>
            <a:r>
              <a:rPr lang="en-US" sz="54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DLA POCZ</a:t>
            </a:r>
            <a:r>
              <a:rPr lang="pl-PL" sz="54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ĄTKUJĄCYCH</a:t>
            </a:r>
            <a:endParaRPr lang="en-US" sz="5400" dirty="0">
              <a:ln w="19050">
                <a:solidFill>
                  <a:srgbClr val="00B050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34E85-F659-44CE-8785-B06E30C5F633}"/>
              </a:ext>
            </a:extLst>
          </p:cNvPr>
          <p:cNvSpPr txBox="1"/>
          <p:nvPr/>
        </p:nvSpPr>
        <p:spPr>
          <a:xfrm>
            <a:off x="0" y="200337"/>
            <a:ext cx="1554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513">
              <a:spcBef>
                <a:spcPts val="900"/>
              </a:spcBef>
            </a:pPr>
            <a:r>
              <a:rPr lang="pl-PL" sz="30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Nie masz pojęcia o programowaniu, a chcesz zacząć tworzyć własne aplikacje ?</a:t>
            </a:r>
          </a:p>
          <a:p>
            <a:pPr marL="411513">
              <a:spcBef>
                <a:spcPts val="1800"/>
              </a:spcBef>
            </a:pPr>
            <a:r>
              <a:rPr lang="pl-PL" sz="30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Nie masz podstaw i nie wiesz od czego zacząć, a może zastanawiasz się czy front-end, czy back-end, czy full-stuck ?</a:t>
            </a:r>
          </a:p>
          <a:p>
            <a:pPr marL="411513">
              <a:spcBef>
                <a:spcPts val="1800"/>
              </a:spcBef>
            </a:pPr>
            <a:r>
              <a:rPr lang="pl-PL" sz="30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Nie czekaj i zapisz się na kurs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7C97B-813E-41E3-98CC-B9A763A81FE7}"/>
              </a:ext>
            </a:extLst>
          </p:cNvPr>
          <p:cNvSpPr txBox="1"/>
          <p:nvPr/>
        </p:nvSpPr>
        <p:spPr>
          <a:xfrm>
            <a:off x="-2" y="6890657"/>
            <a:ext cx="15544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513" lvl="1">
              <a:spcBef>
                <a:spcPts val="900"/>
              </a:spcBef>
            </a:pPr>
            <a:r>
              <a:rPr lang="pl-PL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Nie wi</a:t>
            </a:r>
            <a:r>
              <a:rPr lang="en-US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e</a:t>
            </a:r>
            <a:r>
              <a:rPr lang="pl-PL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sz czy </a:t>
            </a:r>
            <a:r>
              <a:rPr lang="en-US" sz="3000" dirty="0" err="1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sobie</a:t>
            </a:r>
            <a:r>
              <a:rPr lang="en-US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r>
              <a:rPr lang="en-US" sz="3000" dirty="0" err="1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poradzisz</a:t>
            </a:r>
            <a:r>
              <a:rPr lang="pl-PL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. . . ?</a:t>
            </a:r>
          </a:p>
          <a:p>
            <a:pPr marL="411513" lvl="1">
              <a:spcBef>
                <a:spcPts val="900"/>
              </a:spcBef>
            </a:pPr>
            <a:r>
              <a:rPr lang="pl-PL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Przed kursem </a:t>
            </a:r>
            <a:r>
              <a:rPr lang="en-US" sz="3000" dirty="0" err="1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przyjd</a:t>
            </a:r>
            <a:r>
              <a:rPr lang="pl-PL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ź na Sobotnie Kodowanie i sprawdź się na </a:t>
            </a:r>
          </a:p>
          <a:p>
            <a:pPr marL="411513" lvl="1">
              <a:spcBef>
                <a:spcPts val="900"/>
              </a:spcBef>
            </a:pPr>
            <a:r>
              <a:rPr lang="pl-PL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3-godzinnych bezpłatnych warsztatach !</a:t>
            </a:r>
            <a:endParaRPr lang="en-US" sz="3000" dirty="0">
              <a:ln w="19050">
                <a:solidFill>
                  <a:srgbClr val="FF0000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EBA85-B4AA-412B-AAF4-FFFC9B04E377}"/>
              </a:ext>
            </a:extLst>
          </p:cNvPr>
          <p:cNvSpPr txBox="1"/>
          <p:nvPr/>
        </p:nvSpPr>
        <p:spPr>
          <a:xfrm>
            <a:off x="0" y="4938221"/>
            <a:ext cx="1554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513" algn="ctr">
              <a:spcBef>
                <a:spcPts val="900"/>
              </a:spcBef>
            </a:pPr>
            <a:r>
              <a:rPr lang="pl-PL" sz="36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                                                     </a:t>
            </a:r>
            <a:r>
              <a:rPr lang="pl-PL" sz="30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w nowopowstałym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E44DC-8255-4194-91C6-DED4C4FE4F38}"/>
              </a:ext>
            </a:extLst>
          </p:cNvPr>
          <p:cNvSpPr txBox="1"/>
          <p:nvPr/>
        </p:nvSpPr>
        <p:spPr>
          <a:xfrm>
            <a:off x="6776212" y="8544318"/>
            <a:ext cx="9699173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900"/>
              </a:spcBef>
            </a:pPr>
            <a:r>
              <a:rPr lang="pl-PL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Szczegóły</a:t>
            </a:r>
          </a:p>
          <a:p>
            <a:pPr algn="ctr">
              <a:spcBef>
                <a:spcPts val="900"/>
              </a:spcBef>
            </a:pP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www.PROGRAM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OFF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rgbClr val="00B050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ON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.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pl</a:t>
            </a:r>
            <a:endParaRPr lang="en-US" sz="30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auhaus 93" panose="04030905020B02020C02" pitchFamily="82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  <a:p>
            <a:pPr algn="ctr">
              <a:spcBef>
                <a:spcPts val="900"/>
              </a:spcBef>
            </a:pPr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e-mail: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kontakt@programoffon.pl</a:t>
            </a:r>
            <a:endParaRPr lang="pl-PL" sz="30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  <a:p>
            <a:pPr algn="ctr">
              <a:spcBef>
                <a:spcPts val="900"/>
              </a:spcBef>
            </a:pPr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tel.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6000 340 10</a:t>
            </a:r>
            <a:endParaRPr lang="en-US" sz="3000" b="1" dirty="0">
              <a:latin typeface="Andalus" panose="02020603050405020304" pitchFamily="18" charset="-78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B48BF7-693B-48DE-BAA8-A50AFB850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43" y="5359263"/>
            <a:ext cx="7601842" cy="13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9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98D9EC-821D-43AB-9804-AC121AF7C482}"/>
              </a:ext>
            </a:extLst>
          </p:cNvPr>
          <p:cNvSpPr txBox="1"/>
          <p:nvPr/>
        </p:nvSpPr>
        <p:spPr>
          <a:xfrm>
            <a:off x="466076" y="9813854"/>
            <a:ext cx="111597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Cena kursu brutto</a:t>
            </a:r>
          </a:p>
          <a:p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1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5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00 PLN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- 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5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0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r>
              <a:rPr lang="en-US" sz="3000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godzin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programowania</a:t>
            </a:r>
            <a:endParaRPr lang="en-US" sz="30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C21E8-4245-4CC9-A8AA-4C07F70C7902}"/>
              </a:ext>
            </a:extLst>
          </p:cNvPr>
          <p:cNvSpPr txBox="1"/>
          <p:nvPr/>
        </p:nvSpPr>
        <p:spPr>
          <a:xfrm>
            <a:off x="2" y="3122378"/>
            <a:ext cx="15544798" cy="1754326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54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KURS P</a:t>
            </a:r>
            <a:r>
              <a:rPr lang="en-US" sz="54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ROGRAMOWANI</a:t>
            </a:r>
            <a:r>
              <a:rPr lang="pl-PL" sz="54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A</a:t>
            </a:r>
            <a:r>
              <a:rPr lang="en-US" sz="54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endParaRPr lang="pl-PL" sz="5400" dirty="0">
              <a:ln w="19050">
                <a:solidFill>
                  <a:srgbClr val="00B050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  <a:p>
            <a:pPr algn="ctr"/>
            <a:r>
              <a:rPr lang="en-US" sz="54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DLA POCZ</a:t>
            </a:r>
            <a:r>
              <a:rPr lang="pl-PL" sz="54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ĄTKUJĄCYCH</a:t>
            </a:r>
            <a:endParaRPr lang="en-US" sz="5400" dirty="0">
              <a:ln w="19050">
                <a:solidFill>
                  <a:srgbClr val="00B050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34E85-F659-44CE-8785-B06E30C5F633}"/>
              </a:ext>
            </a:extLst>
          </p:cNvPr>
          <p:cNvSpPr txBox="1"/>
          <p:nvPr/>
        </p:nvSpPr>
        <p:spPr>
          <a:xfrm>
            <a:off x="0" y="200338"/>
            <a:ext cx="1554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513">
              <a:spcBef>
                <a:spcPts val="900"/>
              </a:spcBef>
            </a:pPr>
            <a:r>
              <a:rPr lang="en-US" sz="3000" dirty="0" err="1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Chcesz</a:t>
            </a:r>
            <a:r>
              <a:rPr lang="en-US" sz="30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r>
              <a:rPr lang="en-US" sz="3000" dirty="0" err="1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zosta</a:t>
            </a:r>
            <a:r>
              <a:rPr lang="pl-PL" sz="30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ć programistką/programistą ?</a:t>
            </a:r>
          </a:p>
          <a:p>
            <a:pPr marL="411513">
              <a:spcBef>
                <a:spcPts val="1800"/>
              </a:spcBef>
            </a:pPr>
            <a:r>
              <a:rPr lang="pl-PL" sz="30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Nie masz podstaw i nie wiesz od czego zacząć, a może zastanawiasz się czy front-end, czy back-end, czy full-stuck ?</a:t>
            </a:r>
          </a:p>
          <a:p>
            <a:pPr marL="411513">
              <a:spcBef>
                <a:spcPts val="1800"/>
              </a:spcBef>
            </a:pPr>
            <a:r>
              <a:rPr lang="pl-PL" sz="30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Nie czekaj i zapisz się . .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7C97B-813E-41E3-98CC-B9A763A81FE7}"/>
              </a:ext>
            </a:extLst>
          </p:cNvPr>
          <p:cNvSpPr txBox="1"/>
          <p:nvPr/>
        </p:nvSpPr>
        <p:spPr>
          <a:xfrm>
            <a:off x="-2" y="6890656"/>
            <a:ext cx="15544800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513" lvl="1">
              <a:spcBef>
                <a:spcPts val="900"/>
              </a:spcBef>
            </a:pPr>
            <a:r>
              <a:rPr lang="pl-PL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Nie wi</a:t>
            </a:r>
            <a:r>
              <a:rPr lang="en-US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e</a:t>
            </a:r>
            <a:r>
              <a:rPr lang="pl-PL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sz czy </a:t>
            </a:r>
            <a:r>
              <a:rPr lang="en-US" sz="3000" dirty="0" err="1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sobie</a:t>
            </a:r>
            <a:r>
              <a:rPr lang="en-US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r>
              <a:rPr lang="en-US" sz="3000" dirty="0" err="1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poradzisz</a:t>
            </a:r>
            <a:r>
              <a:rPr lang="pl-PL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. . . ?</a:t>
            </a:r>
          </a:p>
          <a:p>
            <a:pPr marL="411513" lvl="1">
              <a:spcBef>
                <a:spcPts val="900"/>
              </a:spcBef>
            </a:pPr>
            <a:r>
              <a:rPr lang="pl-PL" sz="28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Przed kursem sprawdź się na bezpłatnych warsztatach programistycznych!</a:t>
            </a:r>
            <a:endParaRPr lang="en-US" sz="2800" dirty="0">
              <a:ln w="19050">
                <a:solidFill>
                  <a:srgbClr val="FF0000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EBA85-B4AA-412B-AAF4-FFFC9B04E377}"/>
              </a:ext>
            </a:extLst>
          </p:cNvPr>
          <p:cNvSpPr txBox="1"/>
          <p:nvPr/>
        </p:nvSpPr>
        <p:spPr>
          <a:xfrm>
            <a:off x="0" y="4938221"/>
            <a:ext cx="1554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513" algn="ctr">
              <a:spcBef>
                <a:spcPts val="900"/>
              </a:spcBef>
            </a:pPr>
            <a:r>
              <a:rPr lang="pl-PL" sz="36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                                                     </a:t>
            </a:r>
            <a:r>
              <a:rPr lang="pl-PL" sz="30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w nowopowstałym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E44DC-8255-4194-91C6-DED4C4FE4F38}"/>
              </a:ext>
            </a:extLst>
          </p:cNvPr>
          <p:cNvSpPr txBox="1"/>
          <p:nvPr/>
        </p:nvSpPr>
        <p:spPr>
          <a:xfrm>
            <a:off x="6776212" y="8544318"/>
            <a:ext cx="9699173" cy="225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900"/>
              </a:spcBef>
            </a:pPr>
            <a:r>
              <a:rPr lang="pl-PL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Szczegóły</a:t>
            </a:r>
          </a:p>
          <a:p>
            <a:pPr algn="ctr">
              <a:spcBef>
                <a:spcPts val="900"/>
              </a:spcBef>
            </a:pP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www.PROGRAM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OFF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rgbClr val="00B050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ON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.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pl</a:t>
            </a:r>
            <a:endParaRPr lang="en-US" sz="30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auhaus 93" panose="04030905020B02020C02" pitchFamily="82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  <a:p>
            <a:pPr algn="ctr">
              <a:spcBef>
                <a:spcPts val="900"/>
              </a:spcBef>
            </a:pPr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e-mail: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kontakt@programoffon.pl</a:t>
            </a:r>
            <a:endParaRPr lang="pl-PL" sz="30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  <a:p>
            <a:pPr algn="ctr">
              <a:spcBef>
                <a:spcPts val="900"/>
              </a:spcBef>
            </a:pPr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tel.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6000 340 10</a:t>
            </a:r>
            <a:endParaRPr lang="en-US" sz="3000" b="1" dirty="0">
              <a:latin typeface="Andalus" panose="02020603050405020304" pitchFamily="18" charset="-78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B48BF7-693B-48DE-BAA8-A50AFB850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43" y="5359263"/>
            <a:ext cx="7601842" cy="13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5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98D9EC-821D-43AB-9804-AC121AF7C482}"/>
              </a:ext>
            </a:extLst>
          </p:cNvPr>
          <p:cNvSpPr txBox="1"/>
          <p:nvPr/>
        </p:nvSpPr>
        <p:spPr>
          <a:xfrm>
            <a:off x="537793" y="9787577"/>
            <a:ext cx="111597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Cena kursu brutto</a:t>
            </a:r>
          </a:p>
          <a:p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1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5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00 PLN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- 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5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0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r>
              <a:rPr lang="en-US" sz="3000" dirty="0" err="1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godzin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programowania</a:t>
            </a:r>
            <a:endParaRPr lang="en-US" sz="30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C21E8-4245-4CC9-A8AA-4C07F70C7902}"/>
              </a:ext>
            </a:extLst>
          </p:cNvPr>
          <p:cNvSpPr txBox="1"/>
          <p:nvPr/>
        </p:nvSpPr>
        <p:spPr>
          <a:xfrm>
            <a:off x="2" y="3122380"/>
            <a:ext cx="15544798" cy="240065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75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KURS P</a:t>
            </a:r>
            <a:r>
              <a:rPr lang="en-US" sz="75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ROGRAMOWANI</a:t>
            </a:r>
            <a:r>
              <a:rPr lang="pl-PL" sz="75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A</a:t>
            </a:r>
            <a:r>
              <a:rPr lang="en-US" sz="75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endParaRPr lang="pl-PL" sz="7500" dirty="0">
              <a:ln w="19050">
                <a:solidFill>
                  <a:srgbClr val="00B050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  <a:p>
            <a:pPr algn="ctr"/>
            <a:r>
              <a:rPr lang="en-US" sz="75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DLA POCZ</a:t>
            </a:r>
            <a:r>
              <a:rPr lang="pl-PL" sz="75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ĄTKUJĄCYCH</a:t>
            </a:r>
            <a:endParaRPr lang="en-US" sz="7500" dirty="0">
              <a:ln w="19050">
                <a:solidFill>
                  <a:srgbClr val="00B050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34E85-F659-44CE-8785-B06E30C5F633}"/>
              </a:ext>
            </a:extLst>
          </p:cNvPr>
          <p:cNvSpPr txBox="1"/>
          <p:nvPr/>
        </p:nvSpPr>
        <p:spPr>
          <a:xfrm>
            <a:off x="0" y="200338"/>
            <a:ext cx="1554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513">
              <a:spcBef>
                <a:spcPts val="900"/>
              </a:spcBef>
            </a:pPr>
            <a:r>
              <a:rPr lang="en-US" sz="3000" dirty="0" err="1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Chcesz</a:t>
            </a:r>
            <a:r>
              <a:rPr lang="en-US" sz="30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r>
              <a:rPr lang="en-US" sz="3000" dirty="0" err="1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zosta</a:t>
            </a:r>
            <a:r>
              <a:rPr lang="pl-PL" sz="30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ć programistką/programistą ?</a:t>
            </a:r>
          </a:p>
          <a:p>
            <a:pPr marL="411513">
              <a:spcBef>
                <a:spcPts val="1800"/>
              </a:spcBef>
            </a:pPr>
            <a:r>
              <a:rPr lang="pl-PL" sz="30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Nie masz podstaw i nie wiesz od czego zacząć, a może zastanawiasz się czy front-end, czy back-end, czy full-stuck ?</a:t>
            </a:r>
          </a:p>
          <a:p>
            <a:pPr marL="411513">
              <a:spcBef>
                <a:spcPts val="1800"/>
              </a:spcBef>
            </a:pPr>
            <a:r>
              <a:rPr lang="pl-PL" sz="3000" dirty="0">
                <a:ln w="19050">
                  <a:solidFill>
                    <a:srgbClr val="00B05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Nie czekaj i zapisz się . .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7C97B-813E-41E3-98CC-B9A763A81FE7}"/>
              </a:ext>
            </a:extLst>
          </p:cNvPr>
          <p:cNvSpPr txBox="1"/>
          <p:nvPr/>
        </p:nvSpPr>
        <p:spPr>
          <a:xfrm>
            <a:off x="0" y="6044419"/>
            <a:ext cx="15544800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513" lvl="1">
              <a:spcBef>
                <a:spcPts val="900"/>
              </a:spcBef>
            </a:pPr>
            <a:r>
              <a:rPr lang="pl-PL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Nie wi</a:t>
            </a:r>
            <a:r>
              <a:rPr lang="en-US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e</a:t>
            </a:r>
            <a:r>
              <a:rPr lang="pl-PL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sz czy </a:t>
            </a:r>
            <a:r>
              <a:rPr lang="en-US" sz="3000" dirty="0" err="1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sobie</a:t>
            </a:r>
            <a:r>
              <a:rPr lang="en-US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r>
              <a:rPr lang="en-US" sz="3000" dirty="0" err="1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poradzisz</a:t>
            </a:r>
            <a:r>
              <a:rPr lang="pl-PL" sz="30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. . . ?</a:t>
            </a:r>
          </a:p>
          <a:p>
            <a:pPr marL="411513" lvl="1">
              <a:spcBef>
                <a:spcPts val="900"/>
              </a:spcBef>
            </a:pPr>
            <a:r>
              <a:rPr lang="pl-PL" sz="2800" dirty="0">
                <a:ln w="19050"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Przed kursem sprawdź się na bezpłatnych warsztatach programistycznych!</a:t>
            </a:r>
            <a:endParaRPr lang="en-US" sz="2800" dirty="0">
              <a:ln w="19050">
                <a:solidFill>
                  <a:srgbClr val="FF0000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E44DC-8255-4194-91C6-DED4C4FE4F38}"/>
              </a:ext>
            </a:extLst>
          </p:cNvPr>
          <p:cNvSpPr txBox="1"/>
          <p:nvPr/>
        </p:nvSpPr>
        <p:spPr>
          <a:xfrm>
            <a:off x="6847930" y="8518041"/>
            <a:ext cx="969917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900"/>
              </a:spcBef>
            </a:pP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www.PROGRAM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OFF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rgbClr val="00B050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ON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.</a:t>
            </a:r>
            <a:r>
              <a:rPr lang="pl-PL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  <a:ea typeface="DFGMaruGothic-Bd" panose="020F0700000000000000" pitchFamily="50" charset="-128"/>
                <a:cs typeface="Andalus" panose="02020603050405020304" pitchFamily="18" charset="-78"/>
              </a:rPr>
              <a:t>pl</a:t>
            </a:r>
            <a:endParaRPr lang="en-US" sz="30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Bauhaus 93" panose="04030905020B02020C02" pitchFamily="82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  <a:p>
            <a:pPr algn="ctr">
              <a:spcBef>
                <a:spcPts val="900"/>
              </a:spcBef>
            </a:pPr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e-mail: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kontakt@programoffon.pl</a:t>
            </a:r>
            <a:endParaRPr lang="pl-PL" sz="30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  <a:ea typeface="DFGMaruGothic-Bd" panose="020F0700000000000000" pitchFamily="50" charset="-128"/>
              <a:cs typeface="Andalus" panose="02020603050405020304" pitchFamily="18" charset="-78"/>
            </a:endParaRPr>
          </a:p>
          <a:p>
            <a:pPr algn="ctr">
              <a:spcBef>
                <a:spcPts val="900"/>
              </a:spcBef>
            </a:pPr>
            <a:r>
              <a:rPr lang="en-US" sz="28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tel.</a:t>
            </a:r>
            <a:r>
              <a:rPr lang="en-US" sz="3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DFGMaruGothic-Bd" panose="020F0700000000000000" pitchFamily="50" charset="-128"/>
                <a:cs typeface="Andalus" panose="02020603050405020304" pitchFamily="18" charset="-78"/>
              </a:rPr>
              <a:t> 6000 340 10</a:t>
            </a:r>
            <a:endParaRPr lang="en-US" sz="3000" b="1" dirty="0">
              <a:latin typeface="Andalus" panose="02020603050405020304" pitchFamily="18" charset="-78"/>
              <a:ea typeface="DFGMaruGothic-Bd" panose="020F0700000000000000" pitchFamily="50" charset="-12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59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300</Words>
  <Application>Microsoft Office PowerPoint</Application>
  <PresentationFormat>Custom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Andalus</vt:lpstr>
      <vt:lpstr>Arial</vt:lpstr>
      <vt:lpstr>Arial Black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Miecznikowski, Damian (BHGE, Non-GE)</dc:creator>
  <dc:description/>
  <cp:lastModifiedBy>Miecznikowski, Damian (BHGE, Non-GE)</cp:lastModifiedBy>
  <cp:revision>25</cp:revision>
  <dcterms:created xsi:type="dcterms:W3CDTF">2020-01-02T10:22:37Z</dcterms:created>
  <dcterms:modified xsi:type="dcterms:W3CDTF">2020-03-13T08:36:35Z</dcterms:modified>
  <cp:category/>
</cp:coreProperties>
</file>