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4286-EC68-4801-B592-4C925B255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27453-D0CF-4F9E-BB96-9BCA94E1B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727D7-DB04-4C80-A52F-D7DE711D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423-96D5-4B3D-8895-0097DB239E28}" type="datetimeFigureOut">
              <a:rPr lang="en-US" smtClean="0"/>
              <a:t>02-Jan-20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7F41D-40DF-4802-969E-13A5CA4A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B54DD-8BAC-48CA-B4C9-187988EC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9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C4D6-0174-4E3B-BA9C-3373146B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83A30-4BCE-407D-8BE6-B865A548E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E497-7DDC-45B5-8993-5E6F1371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423-96D5-4B3D-8895-0097DB239E28}" type="datetimeFigureOut">
              <a:rPr lang="en-US" smtClean="0"/>
              <a:t>02-Jan-20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AAA4C-F406-44AE-86C0-995498DE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EB161-9D3A-41D1-AE07-43CCFCD6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6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7CD46-BA39-4803-90CB-87F31BD89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66918-533D-49D2-AE9D-C7507CCD7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CF19F-73F8-4903-8523-337AFAD9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423-96D5-4B3D-8895-0097DB239E28}" type="datetimeFigureOut">
              <a:rPr lang="en-US" smtClean="0"/>
              <a:t>02-Jan-20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AF4A2-6F8A-44C9-A4A6-C349D721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E230-6F85-4736-94D9-982F27D8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5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90E3-ADEE-4D53-8A17-0DE5820E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577D-D113-4C12-B388-5EFB51FB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7CD7B-9D95-4BA6-9353-246A0B7B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423-96D5-4B3D-8895-0097DB239E28}" type="datetimeFigureOut">
              <a:rPr lang="en-US" smtClean="0"/>
              <a:t>02-Jan-20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B8E20-8D38-4AA8-9034-A7A96F79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ED398-E68E-4077-B6DE-3331E3AB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742E-D536-45D5-8688-E19037EF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0CDE8-DA63-4937-8766-41A8D3D11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05594-A0B8-48BD-A613-520C632C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423-96D5-4B3D-8895-0097DB239E28}" type="datetimeFigureOut">
              <a:rPr lang="en-US" smtClean="0"/>
              <a:t>02-Jan-20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8BB90-BD9E-40C9-B775-C5813B02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0403-B837-4DB3-AFF9-52EB481C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F49E-9C21-4983-82E2-ACB17762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ED44-389E-4E68-9CF0-6BDF425A8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2AA28-AB31-4C5C-858C-85CAB79A6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823C9-858A-4369-AD92-A98213C4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423-96D5-4B3D-8895-0097DB239E28}" type="datetimeFigureOut">
              <a:rPr lang="en-US" smtClean="0"/>
              <a:t>02-Jan-20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91DC5-2F7D-4A5A-8B91-022C99AD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0E955-2D20-44BE-AB62-DF742F11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9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4F94-27B4-4571-80F2-B1E40062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1DE32-9018-42F8-80D2-3D47E81C8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AAC02-6728-4A55-B08E-3A4A57C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584B1-4A02-4180-9D90-13FEB03E2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ADFBC-31F3-4FF9-93C3-87EED9BE2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CF066-B61C-4184-9298-F405B533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423-96D5-4B3D-8895-0097DB239E28}" type="datetimeFigureOut">
              <a:rPr lang="en-US" smtClean="0"/>
              <a:t>02-Jan-20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8A008-2836-4192-9620-292977AF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E674E-DF8F-46E0-8307-0D4FC473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1A9C-565F-4F37-ACEA-5F63C322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C770C-91A2-4B66-933E-A9385135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423-96D5-4B3D-8895-0097DB239E28}" type="datetimeFigureOut">
              <a:rPr lang="en-US" smtClean="0"/>
              <a:t>02-Jan-20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6EA90-00F9-41D0-92F3-3EB0448D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4790A-25F2-4DA4-AA65-A9A0BD75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3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A7AA6-6770-40BB-BED0-30B9C0B3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423-96D5-4B3D-8895-0097DB239E28}" type="datetimeFigureOut">
              <a:rPr lang="en-US" smtClean="0"/>
              <a:t>02-Jan-20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7CEDC-FE3D-4B2B-AA07-BA5CEF74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4A087-ED16-4C92-8FD2-46341630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7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3459-AC07-4E01-A87B-C5C5EBEC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9AE9-9172-44B9-AA32-DAA118935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31F70-7C14-4DB3-B180-565033721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AF4DD-C546-4C91-A43C-F18998BD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423-96D5-4B3D-8895-0097DB239E28}" type="datetimeFigureOut">
              <a:rPr lang="en-US" smtClean="0"/>
              <a:t>02-Jan-20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AA953-A7A4-41F6-900F-9E22C163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3FE3F-8D6C-4273-B0A3-2D1485B0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0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6EB0-43D0-49DD-96D5-02FD69FA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05D03-4F1B-40AC-B7AA-1E004DEE5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CF8AF-5DEC-41E8-9525-E3F80C5A8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C4457-9688-43CD-83E5-42DF3C0E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423-96D5-4B3D-8895-0097DB239E28}" type="datetimeFigureOut">
              <a:rPr lang="en-US" smtClean="0"/>
              <a:t>02-Jan-20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0E435-B12D-43DA-B4A3-30C5AA8E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07EF7-6FC0-41C1-A0F2-8559A65B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2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3FDF9-1B2D-41CA-93B9-B5A75229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FB40C-7AC8-4086-BAF4-EA3B4F0D4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244D4-F14E-4B81-8D1D-201881371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6B423-96D5-4B3D-8895-0097DB239E28}" type="datetimeFigureOut">
              <a:rPr lang="en-US" smtClean="0"/>
              <a:t>02-Jan-20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99530-0DF0-4BA9-B4AE-0C4894FBE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8F54-CBCF-4810-A2AC-228C96286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ontakt@programoffon.p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9E44DC-8255-4194-91C6-DED4C4FE4F38}"/>
              </a:ext>
            </a:extLst>
          </p:cNvPr>
          <p:cNvSpPr txBox="1"/>
          <p:nvPr/>
        </p:nvSpPr>
        <p:spPr>
          <a:xfrm>
            <a:off x="5493661" y="5069171"/>
            <a:ext cx="64661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  <a:ea typeface="DFGMaruGothic-Bd" panose="020F0700000000000000" pitchFamily="50" charset="-128"/>
                <a:cs typeface="Andalus" panose="02020603050405020304" pitchFamily="18" charset="-78"/>
              </a:rPr>
              <a:t>www.PROGRAM</a:t>
            </a:r>
            <a:r>
              <a:rPr lang="pl-PL" sz="28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Bauhaus 93" panose="04030905020B02020C02" pitchFamily="82" charset="0"/>
                <a:ea typeface="DFGMaruGothic-Bd" panose="020F0700000000000000" pitchFamily="50" charset="-128"/>
                <a:cs typeface="Andalus" panose="02020603050405020304" pitchFamily="18" charset="-78"/>
              </a:rPr>
              <a:t>OFF</a:t>
            </a:r>
            <a:r>
              <a:rPr lang="pl-PL" sz="2800" dirty="0">
                <a:ln w="19050">
                  <a:solidFill>
                    <a:schemeClr val="tx1"/>
                  </a:solidFill>
                </a:ln>
                <a:solidFill>
                  <a:srgbClr val="00B050"/>
                </a:solidFill>
                <a:latin typeface="Bauhaus 93" panose="04030905020B02020C02" pitchFamily="82" charset="0"/>
                <a:ea typeface="DFGMaruGothic-Bd" panose="020F0700000000000000" pitchFamily="50" charset="-128"/>
                <a:cs typeface="Andalus" panose="02020603050405020304" pitchFamily="18" charset="-78"/>
              </a:rPr>
              <a:t>ON</a:t>
            </a:r>
            <a:r>
              <a:rPr lang="en-US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  <a:ea typeface="DFGMaruGothic-Bd" panose="020F0700000000000000" pitchFamily="50" charset="-128"/>
                <a:cs typeface="Andalus" panose="02020603050405020304" pitchFamily="18" charset="-78"/>
              </a:rPr>
              <a:t>.</a:t>
            </a:r>
            <a:r>
              <a:rPr lang="pl-PL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  <a:ea typeface="DFGMaruGothic-Bd" panose="020F0700000000000000" pitchFamily="50" charset="-128"/>
                <a:cs typeface="Andalus" panose="02020603050405020304" pitchFamily="18" charset="-78"/>
              </a:rPr>
              <a:t>pl</a:t>
            </a:r>
            <a:endParaRPr lang="en-US" sz="28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auhaus 93" panose="04030905020B02020C02" pitchFamily="82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  <a:p>
            <a:pPr algn="ctr">
              <a:spcBef>
                <a:spcPts val="600"/>
              </a:spcBef>
            </a:pPr>
            <a:r>
              <a:rPr lang="en-US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e-mail: </a:t>
            </a:r>
            <a:r>
              <a:rPr lang="en-US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kontakt@programoffon.pl</a:t>
            </a:r>
            <a:endParaRPr lang="pl-PL" sz="28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  <a:p>
            <a:pPr algn="ctr">
              <a:spcBef>
                <a:spcPts val="600"/>
              </a:spcBef>
            </a:pPr>
            <a:r>
              <a:rPr lang="en-US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tel. 6000 340 10</a:t>
            </a:r>
            <a:endParaRPr lang="en-US" sz="2800" b="1" dirty="0">
              <a:latin typeface="Andalus" panose="02020603050405020304" pitchFamily="18" charset="-78"/>
              <a:ea typeface="DFGMaruGothic-Bd" panose="020F0700000000000000" pitchFamily="50" charset="-128"/>
              <a:cs typeface="Andalus" panose="02020603050405020304" pitchFamily="18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8D9EC-821D-43AB-9804-AC121AF7C482}"/>
              </a:ext>
            </a:extLst>
          </p:cNvPr>
          <p:cNvSpPr txBox="1"/>
          <p:nvPr/>
        </p:nvSpPr>
        <p:spPr>
          <a:xfrm>
            <a:off x="232224" y="6084834"/>
            <a:ext cx="600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1</a:t>
            </a:r>
            <a:r>
              <a:rPr lang="pl-PL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5</a:t>
            </a:r>
            <a:r>
              <a:rPr lang="en-US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00 PLN</a:t>
            </a:r>
            <a:r>
              <a:rPr lang="pl-PL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- </a:t>
            </a:r>
            <a:r>
              <a:rPr lang="en-US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5</a:t>
            </a:r>
            <a:r>
              <a:rPr lang="pl-PL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0</a:t>
            </a:r>
            <a:r>
              <a:rPr lang="en-US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</a:t>
            </a:r>
            <a:r>
              <a:rPr lang="en-US" sz="2800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godzin</a:t>
            </a:r>
            <a:r>
              <a:rPr lang="pl-PL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nauki</a:t>
            </a:r>
            <a:endParaRPr lang="en-US" sz="28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C21E8-4245-4CC9-A8AA-4C07F70C7902}"/>
              </a:ext>
            </a:extLst>
          </p:cNvPr>
          <p:cNvSpPr txBox="1"/>
          <p:nvPr/>
        </p:nvSpPr>
        <p:spPr>
          <a:xfrm>
            <a:off x="-4" y="2278472"/>
            <a:ext cx="12192000" cy="156966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KURS PROGRAMOWANIA </a:t>
            </a:r>
            <a:endParaRPr lang="pl-PL" sz="4800" dirty="0">
              <a:ln w="19050">
                <a:solidFill>
                  <a:srgbClr val="00B050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  <a:p>
            <a:pPr algn="ctr"/>
            <a:r>
              <a:rPr lang="en-US" sz="48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DLA POCZ</a:t>
            </a:r>
            <a:r>
              <a:rPr lang="pl-PL" sz="48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ĄTKUJĄCYCH</a:t>
            </a:r>
            <a:endParaRPr lang="en-US" sz="4800" dirty="0">
              <a:ln w="19050">
                <a:solidFill>
                  <a:srgbClr val="00B050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34E85-F659-44CE-8785-B06E30C5F633}"/>
              </a:ext>
            </a:extLst>
          </p:cNvPr>
          <p:cNvSpPr txBox="1"/>
          <p:nvPr/>
        </p:nvSpPr>
        <p:spPr>
          <a:xfrm>
            <a:off x="-2" y="139425"/>
            <a:ext cx="1219199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>
              <a:spcBef>
                <a:spcPts val="600"/>
              </a:spcBef>
            </a:pPr>
            <a:r>
              <a:rPr lang="pl-PL" sz="29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Chcesz zostać programistką/programistą ? </a:t>
            </a:r>
          </a:p>
          <a:p>
            <a:pPr marL="274320">
              <a:spcBef>
                <a:spcPts val="600"/>
              </a:spcBef>
            </a:pPr>
            <a:r>
              <a:rPr lang="pl-PL" sz="29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Nie wiesz czy fornt-end, czy back-end, a może full-stuck ?</a:t>
            </a:r>
          </a:p>
          <a:p>
            <a:pPr marL="274320">
              <a:spcBef>
                <a:spcPts val="600"/>
              </a:spcBef>
            </a:pPr>
            <a:r>
              <a:rPr lang="pl-PL" sz="29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Nie masz pojęcia o programowaniu...</a:t>
            </a:r>
          </a:p>
          <a:p>
            <a:pPr marL="274320">
              <a:spcBef>
                <a:spcPts val="600"/>
              </a:spcBef>
            </a:pPr>
            <a:r>
              <a:rPr lang="pl-PL" sz="29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Zapisz się na kurs 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7C97B-813E-41E3-98CC-B9A763A81FE7}"/>
              </a:ext>
            </a:extLst>
          </p:cNvPr>
          <p:cNvSpPr txBox="1"/>
          <p:nvPr/>
        </p:nvSpPr>
        <p:spPr>
          <a:xfrm>
            <a:off x="-4" y="3848132"/>
            <a:ext cx="12192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1">
              <a:spcBef>
                <a:spcPts val="600"/>
              </a:spcBef>
            </a:pPr>
            <a:r>
              <a:rPr lang="pl-PL" sz="29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Nie wi</a:t>
            </a:r>
            <a:r>
              <a:rPr lang="en-US" sz="29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e</a:t>
            </a:r>
            <a:r>
              <a:rPr lang="pl-PL" sz="29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sz czy dasz radę. . . ?</a:t>
            </a:r>
          </a:p>
          <a:p>
            <a:pPr marL="274320" lvl="1">
              <a:spcBef>
                <a:spcPts val="600"/>
              </a:spcBef>
            </a:pPr>
            <a:r>
              <a:rPr lang="pl-PL" sz="29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Przed kursem sprawdź się na darmowych warsztatach !</a:t>
            </a:r>
            <a:endParaRPr lang="en-US" sz="2900" dirty="0">
              <a:ln w="19050">
                <a:solidFill>
                  <a:srgbClr val="FF0000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4209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Andalus</vt:lpstr>
      <vt:lpstr>Arial</vt:lpstr>
      <vt:lpstr>Arial Black</vt:lpstr>
      <vt:lpstr>Bauhaus 93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Miecznikowski, Damian (BHGE, Non-GE)</dc:creator>
  <dc:description/>
  <cp:lastModifiedBy>Miecznikowski, Damian (BHGE, Non-GE)</cp:lastModifiedBy>
  <cp:revision>9</cp:revision>
  <dcterms:created xsi:type="dcterms:W3CDTF">2020-01-02T10:22:37Z</dcterms:created>
  <dcterms:modified xsi:type="dcterms:W3CDTF">2020-01-02T12:48:12Z</dcterms:modified>
  <cp:category/>
</cp:coreProperties>
</file>