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04" r:id="rId2"/>
  </p:sldMasterIdLst>
  <p:sldIdLst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60"/>
  </p:normalViewPr>
  <p:slideViewPr>
    <p:cSldViewPr snapToGrid="0">
      <p:cViewPr varScale="1">
        <p:scale>
          <a:sx n="77" d="100"/>
          <a:sy n="77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09600" y="2709069"/>
            <a:ext cx="10972800" cy="960107"/>
          </a:xfrm>
        </p:spPr>
        <p:txBody>
          <a:bodyPr anchor="b">
            <a:noAutofit/>
          </a:bodyPr>
          <a:lstStyle>
            <a:lvl1pPr algn="ctr">
              <a:defRPr sz="5334" kern="0" spc="1333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47228" y="3573165"/>
            <a:ext cx="10897544" cy="383894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867" spc="6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47228" y="6309320"/>
            <a:ext cx="10897544" cy="383894"/>
          </a:xfrm>
        </p:spPr>
        <p:txBody>
          <a:bodyPr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Author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5875985" y="1508787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5875985" y="1748813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5875985" y="1988840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23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20247" y="3429000"/>
            <a:ext cx="12192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869" y="593429"/>
            <a:ext cx="4896776" cy="334674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22" y="593429"/>
            <a:ext cx="4896776" cy="3346743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718671" y="740834"/>
            <a:ext cx="3745006" cy="244792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7659754" y="740701"/>
            <a:ext cx="3745006" cy="24479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910974" y="4533123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574907" y="3861048"/>
            <a:ext cx="441088" cy="1152128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10974" y="5157192"/>
            <a:ext cx="10802137" cy="1296144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2975383" y="461129"/>
            <a:ext cx="5809511" cy="4087176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613079" y="644691"/>
            <a:ext cx="4534119" cy="288032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425544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20247" y="3429000"/>
            <a:ext cx="12192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344" y="340832"/>
            <a:ext cx="5712505" cy="3904259"/>
          </a:xfrm>
          <a:prstGeom prst="rect">
            <a:avLst/>
          </a:prstGeom>
        </p:spPr>
      </p:pic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3407468" y="509455"/>
            <a:ext cx="4464883" cy="28557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910974" y="4533123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574907" y="3861048"/>
            <a:ext cx="441088" cy="1152128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10974" y="5157192"/>
            <a:ext cx="10802137" cy="1296144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174" y="1592560"/>
            <a:ext cx="1208328" cy="250851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437" y="741386"/>
            <a:ext cx="2371469" cy="3352800"/>
          </a:xfrm>
          <a:prstGeom prst="rect">
            <a:avLst/>
          </a:prstGeom>
        </p:spPr>
      </p:pic>
      <p:sp>
        <p:nvSpPr>
          <p:cNvPr id="18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2015192" y="1917437"/>
            <a:ext cx="1008199" cy="18476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8482083" y="1076739"/>
            <a:ext cx="2016175" cy="26882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616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0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429309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910974" y="5157192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574907" y="4485117"/>
            <a:ext cx="441088" cy="1152128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10974" y="5781261"/>
            <a:ext cx="10802137" cy="816091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15573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6095471" cy="6857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6672114" y="2537161"/>
            <a:ext cx="508900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6336047" y="1865087"/>
            <a:ext cx="441088" cy="1152128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672114" y="3161231"/>
            <a:ext cx="5089007" cy="1296144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23344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57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670926" y="4581128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70926" y="5205197"/>
            <a:ext cx="10802137" cy="129614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99423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E86252-2FA0-4559-8F2C-53BC61972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5E407047-469E-44AC-AE24-318864A27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38CF0AA-4477-4BFA-8194-0EEBCBAD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5CE5-BCCD-41D7-85FB-2E8C025DF529}" type="datetimeFigureOut">
              <a:rPr lang="en-US" smtClean="0"/>
              <a:t>14/11/2017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B232B1E-E12B-425E-B3C3-4609EBB01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2E402D3-DC77-4315-8485-D212005E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4AA6-D2F1-4222-9E22-E112E340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18298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E4FF6C5-C687-40DA-9F25-EE2C8618B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19A9A4A-70E8-49C6-B3A5-8AA95BDDE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324C8D3-161B-4CC3-92AE-6073286D8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5CE5-BCCD-41D7-85FB-2E8C025DF529}" type="datetimeFigureOut">
              <a:rPr lang="en-US" smtClean="0"/>
              <a:t>14/11/2017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0F0CA7D-F2DE-4D3F-B729-9D6C03FE9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694FFCF-E7C9-4C77-904B-63D13179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4AA6-D2F1-4222-9E22-E112E340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17108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0C00763-0782-49AE-AA3A-7224106EF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6E7C065-99EC-4C2B-88D6-0EE24681A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8E2B200-6B91-4F30-BEEB-1A9F7A93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5CE5-BCCD-41D7-85FB-2E8C025DF529}" type="datetimeFigureOut">
              <a:rPr lang="en-US" smtClean="0"/>
              <a:t>14/11/2017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60DA4AB-710C-484C-8074-3A036DF47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43D4626-BE85-4A1A-A8B3-B8D296731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4AA6-D2F1-4222-9E22-E112E340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08328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C5F95D1-D06A-4162-B51E-57CFE50EF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453ED6-77F4-4BA9-96CD-4FB8DAE2E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F39B34B-9945-4567-B85E-50000BFD3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CC58D08-4C5B-49C3-B2D6-EB4C1E01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5CE5-BCCD-41D7-85FB-2E8C025DF529}" type="datetimeFigureOut">
              <a:rPr lang="en-US" smtClean="0"/>
              <a:t>14/11/2017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88D5298-7870-4C8D-A908-2577B7E23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92B3DEB-33CA-4432-9B82-F63839D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4AA6-D2F1-4222-9E22-E112E340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12460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4F903BF-44D2-4C6E-8633-F21BE7E7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8A995F7-BD1B-4293-AD74-70B6BA2D4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B9963B11-61F3-43EA-AA47-D234C3823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7B764B1F-3E11-48EE-B677-FABAE0F18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0B952DC9-B0F7-4E93-9159-392D5F915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53DBA087-A87E-48F8-A455-07109669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5CE5-BCCD-41D7-85FB-2E8C025DF529}" type="datetimeFigureOut">
              <a:rPr lang="en-US" smtClean="0"/>
              <a:t>14/11/2017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2134E903-CA8E-4CB0-A70B-CD8FC4226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E1117EAD-74EB-4FE4-861D-275E03B1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4AA6-D2F1-4222-9E22-E112E340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0267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09600" y="2709069"/>
            <a:ext cx="10972800" cy="960107"/>
          </a:xfrm>
        </p:spPr>
        <p:txBody>
          <a:bodyPr anchor="b">
            <a:noAutofit/>
          </a:bodyPr>
          <a:lstStyle>
            <a:lvl1pPr algn="ctr">
              <a:defRPr sz="5334" kern="0" spc="1333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47228" y="3573165"/>
            <a:ext cx="10897544" cy="383894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867" spc="6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47228" y="5445224"/>
            <a:ext cx="10897544" cy="1247990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Info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5875985" y="1508787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5875985" y="1748813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5875985" y="1988840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35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77F78C4-EEEA-40EB-ACB5-0D7A97EAE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4DBC1616-5CA8-4D65-A81A-9E022ED9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5CE5-BCCD-41D7-85FB-2E8C025DF529}" type="datetimeFigureOut">
              <a:rPr lang="en-US" smtClean="0"/>
              <a:t>14/11/2017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A29D7A37-B865-4D68-8FE1-D3817480A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CACFDAD-81DD-4441-8CC6-6DA3D27AB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4AA6-D2F1-4222-9E22-E112E340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12205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982FD5A5-2039-402B-858A-C748ED31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5CE5-BCCD-41D7-85FB-2E8C025DF529}" type="datetimeFigureOut">
              <a:rPr lang="en-US" smtClean="0"/>
              <a:t>14/11/2017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5AA360E9-F56E-4BA1-AACC-1C954A87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A467CF9-D02E-46C0-BE2D-BE023410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4AA6-D2F1-4222-9E22-E112E340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17449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2C13DCB-78B3-42FC-8A71-7D82B9DD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E1FDDC1-5751-4820-A3BD-D71441AB3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84457E6-1D86-4C0E-A010-00605C681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A5347CE-F880-4D84-84E0-0594FA42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5CE5-BCCD-41D7-85FB-2E8C025DF529}" type="datetimeFigureOut">
              <a:rPr lang="en-US" smtClean="0"/>
              <a:t>14/11/2017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88CE868-B16C-4228-A9D4-2CCF7FE38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0E7D5CE-C165-4B64-9B46-17C25EC7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4AA6-D2F1-4222-9E22-E112E340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82604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5DBABF5-B549-4832-A602-8377027E0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E27867BF-0623-4335-A26F-C53FED882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4E686650-77AD-47D3-B88B-F2CE95C77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1FCBFFA-B16C-4F99-BC09-C0DBD7535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5CE5-BCCD-41D7-85FB-2E8C025DF529}" type="datetimeFigureOut">
              <a:rPr lang="en-US" smtClean="0"/>
              <a:t>14/11/2017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E476485-993E-47BA-9B61-9309074D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0005C76-2C11-45F8-A0D3-CC93EFB13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4AA6-D2F1-4222-9E22-E112E340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77344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6134234-5437-4A51-B6EE-9872759C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C46A47CC-4FB0-4FC8-B497-5EDDEEA15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EE0D444-E0AF-4976-9952-EB3D1C60E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5CE5-BCCD-41D7-85FB-2E8C025DF529}" type="datetimeFigureOut">
              <a:rPr lang="en-US" smtClean="0"/>
              <a:t>14/11/2017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7C628D7-7051-443C-B0E4-CCF3B8FC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6E5CC31-F825-4C8C-B6C6-B67E2A79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4AA6-D2F1-4222-9E22-E112E340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06700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841FB7E3-48ED-46CE-8EAB-943032D94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3D8BEAC8-58F8-43C3-BA96-0EB9FDC5B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FB541B8-10C5-4732-A031-4D7D3448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5CE5-BCCD-41D7-85FB-2E8C025DF529}" type="datetimeFigureOut">
              <a:rPr lang="en-US" smtClean="0"/>
              <a:t>14/11/2017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2A719DD-2BCC-4D29-A966-E988B966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930471B-582C-45FF-A453-161EE66DF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4AA6-D2F1-4222-9E22-E112E340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67852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5157193"/>
            <a:ext cx="9039103" cy="960107"/>
          </a:xfrm>
        </p:spPr>
        <p:txBody>
          <a:bodyPr anchor="b">
            <a:noAutofit/>
          </a:bodyPr>
          <a:lstStyle>
            <a:lvl1pPr algn="l">
              <a:defRPr sz="4800" kern="0" spc="1333" baseline="0"/>
            </a:lvl1pPr>
          </a:lstStyle>
          <a:p>
            <a:r>
              <a:rPr kumimoji="1" lang="en-US" altLang="ja-JP" dirty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8936" y="5973135"/>
            <a:ext cx="8977109" cy="38389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867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448486" y="4495464"/>
            <a:ext cx="441088" cy="1152128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732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5157193"/>
            <a:ext cx="9039103" cy="960107"/>
          </a:xfrm>
        </p:spPr>
        <p:txBody>
          <a:bodyPr anchor="b">
            <a:noAutofit/>
          </a:bodyPr>
          <a:lstStyle>
            <a:lvl1pPr algn="l">
              <a:defRPr sz="4800" kern="0" spc="1333" baseline="0"/>
            </a:lvl1pPr>
          </a:lstStyle>
          <a:p>
            <a:r>
              <a:rPr kumimoji="1" lang="en-US" altLang="ja-JP" dirty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8936" y="5973135"/>
            <a:ext cx="8977109" cy="38389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867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448486" y="4495464"/>
            <a:ext cx="441088" cy="1152128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77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740702"/>
            <a:ext cx="4128817" cy="1344149"/>
          </a:xfrm>
          <a:prstGeom prst="rect">
            <a:avLst/>
          </a:prstGeom>
        </p:spPr>
        <p:txBody>
          <a:bodyPr anchor="ctr"/>
          <a:lstStyle>
            <a:lvl1pPr algn="l">
              <a:defRPr sz="4800" spc="400" baseline="0"/>
            </a:lvl1pPr>
          </a:lstStyle>
          <a:p>
            <a:r>
              <a:rPr kumimoji="1" lang="en-US" altLang="ja-JP" dirty="0"/>
              <a:t>HISTORY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382869" y="308653"/>
            <a:ext cx="441088" cy="1152128"/>
            <a:chOff x="4012746" y="1615108"/>
            <a:chExt cx="661574" cy="1728192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 userDrawn="1"/>
        </p:nvCxnSpPr>
        <p:spPr>
          <a:xfrm>
            <a:off x="609652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5928496" y="812710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336047" y="548680"/>
            <a:ext cx="2784551" cy="86409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336047" y="1268760"/>
            <a:ext cx="5521092" cy="110412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5928496" y="2876939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3059738" y="2612909"/>
            <a:ext cx="2784551" cy="86409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334860" y="3332989"/>
            <a:ext cx="5521092" cy="1104123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928496" y="4893163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336047" y="4629133"/>
            <a:ext cx="2784551" cy="86409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336047" y="5349213"/>
            <a:ext cx="5521092" cy="110412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9501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609652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 userDrawn="1"/>
        </p:nvSpPr>
        <p:spPr>
          <a:xfrm>
            <a:off x="5928496" y="812710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3059738" y="548680"/>
            <a:ext cx="2784551" cy="86409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334860" y="1268760"/>
            <a:ext cx="5521092" cy="1104123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928496" y="2828934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336047" y="2564904"/>
            <a:ext cx="2784551" cy="86409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336047" y="3284984"/>
            <a:ext cx="5521092" cy="110412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928496" y="4893163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3059738" y="4629133"/>
            <a:ext cx="2784551" cy="86409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34860" y="5349213"/>
            <a:ext cx="5521092" cy="1104123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615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95011" y="116830"/>
            <a:ext cx="2592315" cy="259209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2783543" y="116632"/>
            <a:ext cx="5904970" cy="259209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94812" y="2804931"/>
            <a:ext cx="4320855" cy="393643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4511686" y="2804931"/>
            <a:ext cx="1920380" cy="196821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4511686" y="4869160"/>
            <a:ext cx="7585501" cy="187220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8784532" y="116632"/>
            <a:ext cx="3312655" cy="259209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576095" y="2948947"/>
            <a:ext cx="5521092" cy="912101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4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576095" y="3765037"/>
            <a:ext cx="5521092" cy="864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3094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2752274"/>
            <a:ext cx="4128817" cy="1344149"/>
          </a:xfrm>
          <a:prstGeom prst="rect">
            <a:avLst/>
          </a:prstGeom>
        </p:spPr>
        <p:txBody>
          <a:bodyPr anchor="ctr"/>
          <a:lstStyle>
            <a:lvl1pPr algn="l">
              <a:defRPr sz="48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4559696" y="842085"/>
            <a:ext cx="1034845" cy="1152128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4559696" y="2234239"/>
            <a:ext cx="1034845" cy="1152128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4559696" y="3626394"/>
            <a:ext cx="1034845" cy="1152128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 userDrawn="1"/>
        </p:nvGrpSpPr>
        <p:grpSpPr>
          <a:xfrm>
            <a:off x="4559696" y="5018549"/>
            <a:ext cx="1034845" cy="1152128"/>
            <a:chOff x="7054974" y="1111052"/>
            <a:chExt cx="1552133" cy="1728192"/>
          </a:xfrm>
        </p:grpSpPr>
        <p:sp>
          <p:nvSpPr>
            <p:cNvPr id="21" name="テキスト ボックス 20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2" name="直線コネクタ 2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711924" y="784055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5711924" y="1302090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5711924" y="2165100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711924" y="2683135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711924" y="3546145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711924" y="4064179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5711924" y="4927189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5711924" y="5445224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382869" y="2320226"/>
            <a:ext cx="441088" cy="1152128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710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2741164"/>
            <a:ext cx="4128817" cy="1344149"/>
          </a:xfrm>
          <a:prstGeom prst="rect">
            <a:avLst/>
          </a:prstGeom>
        </p:spPr>
        <p:txBody>
          <a:bodyPr anchor="ctr"/>
          <a:lstStyle>
            <a:lvl1pPr algn="l">
              <a:defRPr sz="48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4559696" y="1407039"/>
            <a:ext cx="1034845" cy="1152128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4559696" y="2799193"/>
            <a:ext cx="1034845" cy="1152128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4559696" y="4191348"/>
            <a:ext cx="1034845" cy="1152128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711924" y="1349009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5711924" y="1867044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5711924" y="2730054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711924" y="3248089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711924" y="4111099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711924" y="4629133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382869" y="2309116"/>
            <a:ext cx="441088" cy="1152128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456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26898" y="2849891"/>
            <a:ext cx="3936779" cy="902925"/>
          </a:xfrm>
          <a:prstGeom prst="rect">
            <a:avLst/>
          </a:prstGeom>
        </p:spPr>
        <p:txBody>
          <a:bodyPr anchor="t"/>
          <a:lstStyle>
            <a:lvl1pPr algn="r">
              <a:defRPr sz="4800" spc="400" baseline="0"/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037439" y="2660915"/>
            <a:ext cx="6915720" cy="11777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4559695" y="2612909"/>
            <a:ext cx="441088" cy="1152128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762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26898" y="212643"/>
            <a:ext cx="10972800" cy="610079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158760"/>
            <a:ext cx="10972800" cy="496740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4304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dt="0"/>
  <p:txStyles>
    <p:titleStyle>
      <a:lvl1pPr algn="l" defTabSz="1088556" rtl="0" eaLnBrk="1" latinLnBrk="0" hangingPunct="1"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6" rtl="0" eaLnBrk="1" latinLnBrk="0" hangingPunct="1">
        <a:spcBef>
          <a:spcPct val="20000"/>
        </a:spcBef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52" indent="-340174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9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973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251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530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08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8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64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44278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4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2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1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65669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80994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354225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80D1580-4AF7-4DC2-BBB1-DDE9C0D4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49E7697-7F42-47AB-8F18-3A12FD196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AF3CAEC-C4C5-4F77-83B6-BD5F521D4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15CE5-BCCD-41D7-85FB-2E8C025DF529}" type="datetimeFigureOut">
              <a:rPr lang="en-US" smtClean="0"/>
              <a:t>14/11/2017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F65551D-EE05-463C-B27B-7A25C4D3E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962B637-295C-4FC9-9F73-20EEF13BE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14AA6-D2F1-4222-9E22-E112E340B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3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3962611-DFD5-4092-AAFD-559E3DFCE2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90384A3-54A0-48F2-9D54-B4C3B266BFA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タイトル 10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ja-JP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MÔ HÌNH HÀNH VI</a:t>
            </a:r>
            <a:endParaRPr kumimoji="1" lang="en-US" altLang="ja-JP" sz="6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0015579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E53ABEA-1191-4CAB-8F1C-B71E171E09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88637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</Words>
  <Application>Microsoft Office PowerPoint</Application>
  <PresentationFormat>Màn hình rộng</PresentationFormat>
  <Paragraphs>1</Paragraphs>
  <Slides>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2</vt:i4>
      </vt:variant>
    </vt:vector>
  </HeadingPairs>
  <TitlesOfParts>
    <vt:vector size="12" baseType="lpstr">
      <vt:lpstr>游ゴシック</vt:lpstr>
      <vt:lpstr>游ゴシック Light</vt:lpstr>
      <vt:lpstr>Arial</vt:lpstr>
      <vt:lpstr>Calibri</vt:lpstr>
      <vt:lpstr>Calibri Light</vt:lpstr>
      <vt:lpstr>Crimson Text</vt:lpstr>
      <vt:lpstr>Spica Neue</vt:lpstr>
      <vt:lpstr>Times New Roman</vt:lpstr>
      <vt:lpstr>Title</vt:lpstr>
      <vt:lpstr>Office Theme</vt:lpstr>
      <vt:lpstr>MÔ HÌNH HÀNH VI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 HÌNH HÀNH VI</dc:title>
  <dc:creator>Dam_Minh_Tien</dc:creator>
  <cp:lastModifiedBy>Dam_Minh_Tien</cp:lastModifiedBy>
  <cp:revision>5</cp:revision>
  <dcterms:created xsi:type="dcterms:W3CDTF">2017-11-05T02:34:01Z</dcterms:created>
  <dcterms:modified xsi:type="dcterms:W3CDTF">2017-11-14T09:18:54Z</dcterms:modified>
</cp:coreProperties>
</file>