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7" r:id="rId3"/>
    <p:sldId id="259" r:id="rId4"/>
    <p:sldId id="262" r:id="rId5"/>
    <p:sldId id="260" r:id="rId6"/>
    <p:sldId id="269" r:id="rId7"/>
    <p:sldId id="270" r:id="rId8"/>
    <p:sldId id="268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8428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42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826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398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74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5AF68-CB4D-412E-AD10-4C83043F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314D4B1-FCC5-48DA-AC6A-08EBDED8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C54D5E-6EA4-470D-B9D6-3949FE7B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BC5E05-870A-42CB-93F7-EBC3324B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2C8EB4-0878-476E-AB82-D77E8E8D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176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E2973A-A0BC-4095-B9AF-50BB39DE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898CF3-E6B8-4D5A-B07F-EDE07AFD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D7B8CA-A375-4D62-B578-436671D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63B3875-2A10-428E-AB4F-087B4C5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DB3544-5AD9-4642-9029-9711969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19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04A323-60DE-4CFE-93CE-9488F6B6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143AE6-6009-476A-9D83-B6768303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0ED9AC-55D8-4CEE-8A04-97AFF6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930DE6-1036-4918-8FE4-5E012E85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7D1352-2321-46C6-9139-AD1F63D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066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679D7D-E859-4224-BF43-43F96A77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7B48CF-559C-479D-9735-9DCC7E7E7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5E2C2A-1A8C-43A8-959B-A329FEE5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574EF9-60D5-4C53-B8A7-A0D615E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ECB42D-2260-4AA2-BEDE-7405D67E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7668EB8-625B-4518-B81E-729F5EEC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092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2F49FE-ECB7-4865-AA96-C1D44DF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511845-91E9-4AFF-AB80-BEF8CB34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61DC7E-229E-4F9B-88D8-0C4E4704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13807B2-046E-48E1-803F-575FE51B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15AF5E4-1AF8-4059-873D-04BEFFD4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A56F22A-FA05-4F8C-AD15-B845F8DA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408D82E-40E7-45F7-9AE6-1FA6A81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967BB90-859F-4518-8760-7BE886A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18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E398A-B7AC-40D5-8215-54093607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71BA817-0FEC-4615-BBFB-3B0FB3A8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73115DF-2778-4AF0-89E5-94B14A5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9649A90-971C-4793-8757-6EDB34A0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159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A9FB262-EEFA-425E-8C10-B1083CD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DC23ADC-B02F-483E-92E6-E46B711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2B5ED5-5288-400C-9F07-11D6FB43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873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4E15A3-DADD-4D97-A483-5B60436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F5ACF8-A9BD-4074-9A08-C35B0667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F6E6982-474B-48B4-AD94-D4186975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865D23A-B1F2-4482-BB66-E4A20B96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E31931-675F-4730-BF88-4CC72F91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1D9A97A-6DC4-4F41-A9CC-5D20D78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938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170973-539D-4725-ACD5-72AEA014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B3D7554-0A34-4EC4-AF8D-A8AB0DEB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D56BC-D08F-4A3D-8F99-CC7B66FC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673C0BD-D381-46C1-A3C4-F120231A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2DC132-BF2D-4AD2-AB20-CC3AD12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657EC7-F6EF-4CB9-A756-4F58B26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281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EA9331-31FC-4908-B20C-23DF9A7B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9E577FD-C213-4692-8132-B3421AD1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2ADABA-6DA6-41D1-8870-FAC96F63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84FDAC-046A-438B-8045-E263DF56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DE6B66-2B50-4EF7-9607-99F4B40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268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A24524E-D8BE-4F4C-AFCB-68F88509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003803A-B123-414C-8065-144A72B4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C48C8A-78E7-47AB-B0F3-D206D23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76E7A0C-B5AE-4A93-8CB4-2B42AC1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D95AE2-76BE-44F3-9B9B-669B015E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712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2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44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3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6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10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6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60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9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12CBED-DCF9-4A4C-8256-C6755227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FD3D75-130E-49E1-91CB-A933E007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AB5CA6-2607-4675-853B-47065FA52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6146B95-6502-4A19-90EF-93DA376FC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EEBB9E-48C2-4A8A-9A86-F57F738B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ja-JP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 CẤU TRÚC</a:t>
            </a:r>
            <a:endParaRPr kumimoji="1" lang="en-US" altLang="ja-JP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endParaRPr kumimoji="1" lang="en-US" altLang="ja-JP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E2891941-DCB1-4543-B6E0-6C9BE219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8903"/>
              </p:ext>
            </p:extLst>
          </p:nvPr>
        </p:nvGraphicFramePr>
        <p:xfrm>
          <a:off x="2244694" y="781827"/>
          <a:ext cx="7702612" cy="52943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bình luận của bài viết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bình luận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bình luân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bình luận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idBinhLuan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ngayBinhLuan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noiDungBinhLuan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3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AE6089E-C16D-429D-B911-30C8DC63B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29954"/>
              </p:ext>
            </p:extLst>
          </p:nvPr>
        </p:nvGraphicFramePr>
        <p:xfrm>
          <a:off x="2244694" y="781827"/>
          <a:ext cx="7702612" cy="542628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LienHe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liên hệ khi thành viên tạo liên hệ để kết nối với quản trị viên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 lời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ngayTao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4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63769"/>
              </p:ext>
            </p:extLst>
          </p:nvPr>
        </p:nvGraphicFramePr>
        <p:xfrm>
          <a:off x="2244694" y="888507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phần hiển thị trên trang tin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yêu cầu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 cả các lớp khác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 cả các lớp khác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5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3810"/>
              </p:ext>
            </p:extLst>
          </p:nvPr>
        </p:nvGraphicFramePr>
        <p:xfrm>
          <a:off x="2244694" y="888507"/>
          <a:ext cx="7702612" cy="51999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dữ liệu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2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59754"/>
              </p:ext>
            </p:extLst>
          </p:nvPr>
        </p:nvGraphicFramePr>
        <p:xfrm>
          <a:off x="2244694" y="888507"/>
          <a:ext cx="7702612" cy="5080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QuangCao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quảng cáo hiển thị trên trang tin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urlLink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7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6600" kern="1200">
                <a:solidFill>
                  <a:schemeClr val="tx1">
                    <a:lumMod val="85000"/>
                    <a:lumOff val="15000"/>
                  </a:schemeClr>
                </a:solidFill>
              </a:rPr>
              <a:t>Biểu đồ lớp</a:t>
            </a:r>
            <a:endParaRPr kumimoji="1" lang="en-US" altLang="ja-JP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kumimoji="1" lang="en-US" alt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Phần 2</a:t>
            </a:r>
            <a:endParaRPr kumimoji="1" lang="en-US" altLang="ja-JP" sz="24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527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1925901D-51DB-4083-9F60-E9E9CC287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514"/>
            <a:ext cx="10905066" cy="398034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Đăng ký / Đăng nhập</a:t>
            </a:r>
          </a:p>
        </p:txBody>
      </p:sp>
    </p:spTree>
    <p:extLst>
      <p:ext uri="{BB962C8B-B14F-4D97-AF65-F5344CB8AC3E}">
        <p14:creationId xmlns:p14="http://schemas.microsoft.com/office/powerpoint/2010/main" val="234671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DD756263-86C2-4F92-A94B-8FB5EF0ED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7" y="643466"/>
            <a:ext cx="9849626" cy="475244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Đăng xuất</a:t>
            </a:r>
          </a:p>
        </p:txBody>
      </p:sp>
    </p:spTree>
    <p:extLst>
      <p:ext uri="{BB962C8B-B14F-4D97-AF65-F5344CB8AC3E}">
        <p14:creationId xmlns:p14="http://schemas.microsoft.com/office/powerpoint/2010/main" val="135184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E6210385-5BC0-4ADA-A054-5DF4511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10" y="304164"/>
            <a:ext cx="7040659" cy="6249671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2697480" y="2409189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Xem bài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808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429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Đánh giá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38ADF076-04A6-43F7-8747-65AA7C6D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20" y="182881"/>
            <a:ext cx="8933080" cy="66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ĐẶC TẢ LỚP- CRC card</a:t>
            </a:r>
            <a:endParaRPr kumimoji="1" lang="en-US" altLang="ja-JP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kumimoji="1" lang="en-US" altLang="ja-JP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Phần 1</a:t>
            </a:r>
          </a:p>
        </p:txBody>
      </p:sp>
    </p:spTree>
    <p:extLst>
      <p:ext uri="{BB962C8B-B14F-4D97-AF65-F5344CB8AC3E}">
        <p14:creationId xmlns:p14="http://schemas.microsoft.com/office/powerpoint/2010/main" val="27070712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429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Bình luận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29F7D9BD-C207-40EC-8A45-B515AAAE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09587"/>
            <a:ext cx="91440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48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Liên hệ quản trị viên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, văn bản&#10;&#10;Mô tả được tạo với mức tin cậy rất cao">
            <a:extLst>
              <a:ext uri="{FF2B5EF4-FFF2-40B4-BE49-F238E27FC236}">
                <a16:creationId xmlns:a16="http://schemas.microsoft.com/office/drawing/2014/main" id="{A488993F-FDE7-4F6C-815D-82865334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67" y="800100"/>
            <a:ext cx="7439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48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Nhận thông báo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, văn bản&#10;&#10;Mô tả được tạo với mức tin cậy rất cao">
            <a:extLst>
              <a:ext uri="{FF2B5EF4-FFF2-40B4-BE49-F238E27FC236}">
                <a16:creationId xmlns:a16="http://schemas.microsoft.com/office/drawing/2014/main" id="{C774A916-9BEF-449F-BBE5-3E8B186A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93" y="0"/>
            <a:ext cx="532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khách hàng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4ED24F10-AB68-4AD1-873A-48D5B07D5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72427"/>
            <a:ext cx="10325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quản trị viên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79110E77-68E2-4035-AFEF-FB4A77C7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8" y="350520"/>
            <a:ext cx="92935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2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quảng cáo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3A87FAF-0D42-4212-86B4-62AAC3F4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82880"/>
            <a:ext cx="981456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272288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Tìm kiếm bài viết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34EC3D5-5B18-4071-AFBC-BD928786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4408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2768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</a:t>
            </a:r>
            <a:r>
              <a:rPr lang="en-US" sz="4000">
                <a:latin typeface="+mj-lt"/>
                <a:ea typeface="+mj-ea"/>
                <a:cs typeface="+mj-cs"/>
              </a:rPr>
              <a:t>ả lời liên hệ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EDD57AD5-9142-40F0-8A1D-0315E38E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79" y="0"/>
            <a:ext cx="658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2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77444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Xem bài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CC721F96-4148-4517-90B9-B3ECB55F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03AE785B-58DF-4845-9653-FA6B16A09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7671"/>
            <a:ext cx="10905066" cy="384403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Quản lý bài viết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254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24749"/>
              </p:ext>
            </p:extLst>
          </p:nvPr>
        </p:nvGraphicFramePr>
        <p:xfrm>
          <a:off x="2244694" y="109185"/>
          <a:ext cx="7702612" cy="727971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51880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51880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53447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bài viết trên trang tin tức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865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Chặn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 thông báo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 ,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403341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2087012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 (int)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 (Date)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danhGia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idBinhLuan (int)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955722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7052"/>
              </p:ext>
            </p:extLst>
          </p:nvPr>
        </p:nvGraphicFramePr>
        <p:xfrm>
          <a:off x="2244694" y="894996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admin có chức năng quản lý trang web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 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34079"/>
              </p:ext>
            </p:extLst>
          </p:nvPr>
        </p:nvGraphicFramePr>
        <p:xfrm>
          <a:off x="2244694" y="1040139"/>
          <a:ext cx="7702612" cy="5080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QuanTriVien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quản trị viên có quyền sửa đổi, quản lý tài nguyên trên trang tin.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idQuanTriVien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 (int)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DC1B4FC-EB48-482B-8F2B-13225646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64231"/>
              </p:ext>
            </p:extLst>
          </p:nvPr>
        </p:nvGraphicFramePr>
        <p:xfrm>
          <a:off x="2244694" y="894996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NguoiDung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7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DC1B4FC-EB48-482B-8F2B-13225646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10273"/>
              </p:ext>
            </p:extLst>
          </p:nvPr>
        </p:nvGraphicFramePr>
        <p:xfrm>
          <a:off x="2244694" y="781827"/>
          <a:ext cx="7702612" cy="58530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thông báo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tenThanhVien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matKhauThanhVien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(String)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liên hệ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8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6429A3DF-269E-4F2B-8333-8A7B0464B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6984"/>
              </p:ext>
            </p:extLst>
          </p:nvPr>
        </p:nvGraphicFramePr>
        <p:xfrm>
          <a:off x="2244694" y="829027"/>
          <a:ext cx="7702612" cy="54133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TheLoai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thể loại của hệ thống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bài viết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tin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tenTheLoai (String)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loại tin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CE0863D-F93A-4D1F-AD98-83038B03D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12420"/>
              </p:ext>
            </p:extLst>
          </p:nvPr>
        </p:nvGraphicFramePr>
        <p:xfrm>
          <a:off x="2244694" y="894996"/>
          <a:ext cx="7702612" cy="51999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loại tin của hệ thống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bài viết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tenLoaiTin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 (int)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 loại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1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1367</Words>
  <Application>Microsoft Office PowerPoint</Application>
  <PresentationFormat>Màn hình rộng</PresentationFormat>
  <Paragraphs>320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29</vt:i4>
      </vt:variant>
    </vt:vector>
  </HeadingPairs>
  <TitlesOfParts>
    <vt:vector size="39" baseType="lpstr">
      <vt:lpstr>游ゴシック</vt:lpstr>
      <vt:lpstr>游ゴシック Light</vt:lpstr>
      <vt:lpstr>Arial</vt:lpstr>
      <vt:lpstr>Calibri</vt:lpstr>
      <vt:lpstr>Calibri Light</vt:lpstr>
      <vt:lpstr>Crimson Text</vt:lpstr>
      <vt:lpstr>Spica Neue</vt:lpstr>
      <vt:lpstr>Times New Roman</vt:lpstr>
      <vt:lpstr>Title</vt:lpstr>
      <vt:lpstr>Office Theme</vt:lpstr>
      <vt:lpstr>MÔ HÌNH CẤU TRÚC</vt:lpstr>
      <vt:lpstr>ĐẶC TẢ LỚP- CRC card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Biểu đồ lớp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CẤU TRÚC</dc:title>
  <dc:creator>Dam_Minh_Tien</dc:creator>
  <cp:lastModifiedBy>Dam_Minh_Tien</cp:lastModifiedBy>
  <cp:revision>29</cp:revision>
  <dcterms:created xsi:type="dcterms:W3CDTF">2017-11-05T02:02:36Z</dcterms:created>
  <dcterms:modified xsi:type="dcterms:W3CDTF">2017-11-13T18:53:51Z</dcterms:modified>
</cp:coreProperties>
</file>