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0310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5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064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42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141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7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29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88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9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5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5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31994"/>
              </p:ext>
            </p:extLst>
          </p:nvPr>
        </p:nvGraphicFramePr>
        <p:xfrm>
          <a:off x="2155371" y="281850"/>
          <a:ext cx="9474456" cy="63933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Class 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1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Mô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</a:rPr>
                        <a:t>tả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ợng bài viết trên trang tin tức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err="1">
                          <a:solidFill>
                            <a:srgbClr val="FFC000"/>
                          </a:solidFill>
                        </a:rPr>
                        <a:t>Số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  usecases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</a:rPr>
                        <a:t>kết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: </a:t>
                      </a:r>
                      <a:endParaRPr 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Chặn bình luận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BinhLuan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Thuộc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tính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baivietid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loaitinid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User, BinhLuan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108</Words>
  <Application>Microsoft Office PowerPoint</Application>
  <PresentationFormat>Màn hình rộng</PresentationFormat>
  <Paragraphs>28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Crimson Text</vt:lpstr>
      <vt:lpstr>Spica Neue</vt:lpstr>
      <vt:lpstr>Times New Roman</vt:lpstr>
      <vt:lpstr>Title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Dam_Minh_Tien</cp:lastModifiedBy>
  <cp:revision>5</cp:revision>
  <dcterms:created xsi:type="dcterms:W3CDTF">2017-10-08T03:41:25Z</dcterms:created>
  <dcterms:modified xsi:type="dcterms:W3CDTF">2017-10-29T14:51:33Z</dcterms:modified>
</cp:coreProperties>
</file>