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4" r:id="rId2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42554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61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57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334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942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E86252-2FA0-4559-8F2C-53BC6197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E407047-469E-44AC-AE24-318864A27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8CF0AA-4477-4BFA-8194-0EEBCBA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232B1E-E12B-425E-B3C3-4609EBB0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E402D3-DC77-4315-8485-D212005E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82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4FF6C5-C687-40DA-9F25-EE2C8618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9A9A4A-70E8-49C6-B3A5-8AA95BDD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24C8D3-161B-4CC3-92AE-6073286D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0F0CA7D-F2DE-4D3F-B729-9D6C03FE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94FFCF-E7C9-4C77-904B-63D1317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710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C00763-0782-49AE-AA3A-7224106E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6E7C065-99EC-4C2B-88D6-0EE24681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E2B200-6B91-4F30-BEEB-1A9F7A93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0DA4AB-710C-484C-8074-3A036DF4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3D4626-BE85-4A1A-A8B3-B8D29673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32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5F95D1-D06A-4162-B51E-57CFE50E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453ED6-77F4-4BA9-96CD-4FB8DAE2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F39B34B-9945-4567-B85E-50000BFD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C58D08-4C5B-49C3-B2D6-EB4C1E01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88D5298-7870-4C8D-A908-2577B7E2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92B3DEB-33CA-4432-9B82-F63839D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46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F903BF-44D2-4C6E-8633-F21BE7E7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8A995F7-BD1B-4293-AD74-70B6BA2D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9963B11-61F3-43EA-AA47-D234C382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B764B1F-3E11-48EE-B677-FABAE0F18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B952DC9-B0F7-4E93-9159-392D5F915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3DBA087-A87E-48F8-A455-0710966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134E903-CA8E-4CB0-A70B-CD8FC422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1117EAD-74EB-4FE4-861D-275E03B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267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5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7F78C4-EEEA-40EB-ACB5-0D7A97EA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DBC1616-5CA8-4D65-A81A-9E022ED9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29D7A37-B865-4D68-8FE1-D3817480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CACFDAD-81DD-4441-8CC6-6DA3D27A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2205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82FD5A5-2039-402B-858A-C748ED31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AA360E9-F56E-4BA1-AACC-1C954A87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467CF9-D02E-46C0-BE2D-BE023410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744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C13DCB-78B3-42FC-8A71-7D82B9D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1FDDC1-5751-4820-A3BD-D71441AB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84457E6-1D86-4C0E-A010-00605C681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5347CE-F880-4D84-84E0-0594FA42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88CE868-B16C-4228-A9D4-2CCF7FE3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E7D5CE-C165-4B64-9B46-17C25EC7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260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DBABF5-B549-4832-A602-8377027E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27867BF-0623-4335-A26F-C53FED882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E686650-77AD-47D3-B88B-F2CE95C7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1FCBFFA-B16C-4F99-BC09-C0DBD753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E476485-993E-47BA-9B61-9309074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0005C76-2C11-45F8-A0D3-CC93EFB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734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134234-5437-4A51-B6EE-9872759C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46A47CC-4FB0-4FC8-B497-5EDDEEA15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E0D444-E0AF-4976-9952-EB3D1C60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628D7-7051-443C-B0E4-CCF3B8FC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6E5CC31-F825-4C8C-B6C6-B67E2A79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670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41FB7E3-48ED-46CE-8EAB-943032D94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D8BEAC8-58F8-43C3-BA96-0EB9FDC5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B541B8-10C5-4732-A031-4D7D3448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A719DD-2BCC-4D29-A966-E988B966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30471B-582C-45FF-A453-161EE66D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7852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7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50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1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09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5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6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304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80D1580-4AF7-4DC2-BBB1-DDE9C0D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49E7697-7F42-47AB-8F18-3A12FD19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F3CAEC-C4C5-4F77-83B6-BD5F521D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65551D-EE05-463C-B27B-7A25C4D3E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62B637-295C-4FC9-9F73-20EEF13B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0384A3-54A0-48F2-9D54-B4C3B266BF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MÔ HÌNH HÀNH VI</a:t>
            </a:r>
            <a:endParaRPr kumimoji="1" lang="en-US" altLang="ja-JP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01557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Màn hình rộng</PresentationFormat>
  <Paragraphs>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Crimson Text</vt:lpstr>
      <vt:lpstr>Spica Neue</vt:lpstr>
      <vt:lpstr>Times New Roman</vt:lpstr>
      <vt:lpstr>Title</vt:lpstr>
      <vt:lpstr>Office Theme</vt:lpstr>
      <vt:lpstr>MÔ HÌNH HÀNH 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HÀNH VI</dc:title>
  <dc:creator>Dam_Minh_Tien</dc:creator>
  <cp:lastModifiedBy>Dam_Minh_Tien</cp:lastModifiedBy>
  <cp:revision>4</cp:revision>
  <dcterms:created xsi:type="dcterms:W3CDTF">2017-11-05T02:34:01Z</dcterms:created>
  <dcterms:modified xsi:type="dcterms:W3CDTF">2017-11-13T18:21:19Z</dcterms:modified>
</cp:coreProperties>
</file>