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6309320"/>
            <a:ext cx="10897544" cy="383894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67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869" y="593429"/>
            <a:ext cx="4896776" cy="334674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2" y="593429"/>
            <a:ext cx="4896776" cy="3346743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718671" y="740834"/>
            <a:ext cx="3745006" cy="244792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7659754" y="740701"/>
            <a:ext cx="3745006" cy="24479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2975383" y="461129"/>
            <a:ext cx="5809511" cy="4087176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613079" y="644691"/>
            <a:ext cx="4534119" cy="288032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03106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44" y="340832"/>
            <a:ext cx="5712505" cy="390425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3407468" y="509455"/>
            <a:ext cx="4464883" cy="28557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74" y="1592560"/>
            <a:ext cx="1208328" cy="250851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437" y="741386"/>
            <a:ext cx="2371469" cy="33528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2015192" y="1917437"/>
            <a:ext cx="1008199" cy="18476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8482083" y="1076739"/>
            <a:ext cx="2016175" cy="26882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058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29309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5157192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574907" y="448511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781261"/>
            <a:ext cx="10802137" cy="81609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50648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6095471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6672114" y="2537161"/>
            <a:ext cx="508900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6336047" y="186508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72114" y="3161231"/>
            <a:ext cx="508900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2427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670926" y="4581128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70926" y="5205197"/>
            <a:ext cx="10802137" cy="129614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41418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7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5157193"/>
            <a:ext cx="9039103" cy="960107"/>
          </a:xfrm>
        </p:spPr>
        <p:txBody>
          <a:bodyPr anchor="b">
            <a:noAutofit/>
          </a:bodyPr>
          <a:lstStyle>
            <a:lvl1pPr algn="l">
              <a:defRPr sz="4800" kern="0" spc="1333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8936" y="5973135"/>
            <a:ext cx="8977109" cy="38389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867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448486" y="4495464"/>
            <a:ext cx="441088" cy="1152128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675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740702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382869" y="308653"/>
            <a:ext cx="441088" cy="1152128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336047" y="548680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36047" y="1268760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5928496" y="2876939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2612909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3332989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4629133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5349213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30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548680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1268760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2828934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2564904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3284984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59738" y="4629133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34860" y="5349213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2290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95011" y="116830"/>
            <a:ext cx="259231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2783543" y="116632"/>
            <a:ext cx="5904970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94812" y="2804931"/>
            <a:ext cx="4320855" cy="393643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4511686" y="2804931"/>
            <a:ext cx="1920380" cy="196821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4511686" y="4869160"/>
            <a:ext cx="7585501" cy="187220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8784532" y="116632"/>
            <a:ext cx="331265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576095" y="2948947"/>
            <a:ext cx="5521092" cy="912101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4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576095" y="3765037"/>
            <a:ext cx="5521092" cy="864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6888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5227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842085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234239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3626394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4559696" y="5018549"/>
            <a:ext cx="1034845" cy="1152128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78405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302090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165100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2683135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354614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06417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711924" y="492718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711924" y="544522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2022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496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4116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1407039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799193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4191348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134900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86704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730054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324808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411109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629133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0911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054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26898" y="2849891"/>
            <a:ext cx="3936779" cy="902925"/>
          </a:xfrm>
          <a:prstGeom prst="rect">
            <a:avLst/>
          </a:prstGeom>
        </p:spPr>
        <p:txBody>
          <a:bodyPr anchor="t"/>
          <a:lstStyle>
            <a:lvl1pPr algn="r">
              <a:defRPr sz="4800" spc="4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037439" y="2660915"/>
            <a:ext cx="6915720" cy="11777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4559695" y="2612909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39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6898" y="212643"/>
            <a:ext cx="10972800" cy="61007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158760"/>
            <a:ext cx="10972800" cy="496740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65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spcBef>
          <a:spcPct val="20000"/>
        </a:spcBef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110991"/>
              </p:ext>
            </p:extLst>
          </p:nvPr>
        </p:nvGraphicFramePr>
        <p:xfrm>
          <a:off x="2155371" y="281850"/>
          <a:ext cx="9474456" cy="61320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73841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525277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66967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3105665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468343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Class :</a:t>
                      </a:r>
                      <a:endParaRPr lang="en-US" sz="1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ID :  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Loại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: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cụ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trừu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vi-VN" sz="1200" b="1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ợng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736624">
                <a:tc gridSpan="2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Mô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tả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: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Số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 class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15706">
                <a:tc gridSpan="2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200" b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1658854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Thuộc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</a:rPr>
                        <a:t>tính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: </a:t>
                      </a:r>
                      <a:br>
                        <a:rPr lang="en-US" sz="1200" b="1" dirty="0">
                          <a:solidFill>
                            <a:srgbClr val="FFC000"/>
                          </a:solidFill>
                        </a:rPr>
                      </a:br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2052486">
                <a:tc gridSpan="4"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Thừa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(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(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(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07560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Crimson Text</vt:lpstr>
      <vt:lpstr>Spica Neue</vt:lpstr>
      <vt:lpstr>Times New Roman</vt:lpstr>
      <vt:lpstr>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Dam_Minh_Tien</dc:creator>
  <cp:lastModifiedBy>Trong Binh</cp:lastModifiedBy>
  <cp:revision>2</cp:revision>
  <dcterms:created xsi:type="dcterms:W3CDTF">2017-10-08T03:41:25Z</dcterms:created>
  <dcterms:modified xsi:type="dcterms:W3CDTF">2017-10-29T12:44:46Z</dcterms:modified>
</cp:coreProperties>
</file>