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9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69" y="593429"/>
            <a:ext cx="4896776" cy="33467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2" y="593429"/>
            <a:ext cx="4896776" cy="3346743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718671" y="740834"/>
            <a:ext cx="3745006" cy="244792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659754" y="740701"/>
            <a:ext cx="3745006" cy="24479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2975383" y="461129"/>
            <a:ext cx="5809511" cy="40871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613079" y="644691"/>
            <a:ext cx="4534119" cy="288032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10811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44" y="340832"/>
            <a:ext cx="5712505" cy="390425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3407468" y="509455"/>
            <a:ext cx="4464883" cy="28557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74" y="1592560"/>
            <a:ext cx="1208328" cy="250851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37" y="741386"/>
            <a:ext cx="2371469" cy="33528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2015192" y="1917437"/>
            <a:ext cx="1008199" cy="18476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8482083" y="1076739"/>
            <a:ext cx="2016175" cy="26882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58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29309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5157192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4907" y="448511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781261"/>
            <a:ext cx="10802137" cy="81609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7666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6095471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6672114" y="2537161"/>
            <a:ext cx="508900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336047" y="186508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72114" y="3161231"/>
            <a:ext cx="508900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56549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670926" y="4581128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70926" y="5205197"/>
            <a:ext cx="10802137" cy="12961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4138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0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34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740702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382869" y="308653"/>
            <a:ext cx="441088" cy="1152128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6047" y="548680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36047" y="1268760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5928496" y="2876939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2612909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3332989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4629133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5349213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34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548680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1268760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2828934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2564904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3284984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59738" y="4629133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34860" y="5349213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20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5011" y="116830"/>
            <a:ext cx="259231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2783543" y="116632"/>
            <a:ext cx="5904970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94812" y="2804931"/>
            <a:ext cx="4320855" cy="393643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4511686" y="2804931"/>
            <a:ext cx="1920380" cy="196821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4511686" y="4869160"/>
            <a:ext cx="7585501" cy="18722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784532" y="116632"/>
            <a:ext cx="331265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095" y="2948947"/>
            <a:ext cx="5521092" cy="912101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95" y="3765037"/>
            <a:ext cx="5521092" cy="864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97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5227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842085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234239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3626394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4559696" y="5018549"/>
            <a:ext cx="1034845" cy="1152128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78405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302090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165100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2683135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354614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06417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1924" y="492718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711924" y="544522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2022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750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4116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1407039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799193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4191348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134900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86704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730054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324808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411109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629133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0911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6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6898" y="2849891"/>
            <a:ext cx="3936779" cy="902925"/>
          </a:xfrm>
          <a:prstGeom prst="rect">
            <a:avLst/>
          </a:prstGeom>
        </p:spPr>
        <p:txBody>
          <a:bodyPr anchor="t"/>
          <a:lstStyle>
            <a:lvl1pPr algn="r">
              <a:defRPr sz="4800" spc="4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037439" y="2660915"/>
            <a:ext cx="6915720" cy="11777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559695" y="2612909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2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6898" y="212643"/>
            <a:ext cx="10972800" cy="61007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58760"/>
            <a:ext cx="10972800" cy="496740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2293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98677"/>
              </p:ext>
            </p:extLst>
          </p:nvPr>
        </p:nvGraphicFramePr>
        <p:xfrm>
          <a:off x="2223547" y="528984"/>
          <a:ext cx="9316996" cy="512683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05665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552833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552833">
                  <a:extLst>
                    <a:ext uri="{9D8B030D-6E8A-4147-A177-3AD203B41FA5}">
                      <a16:colId xmlns:a16="http://schemas.microsoft.com/office/drawing/2014/main" val="2364546112"/>
                    </a:ext>
                  </a:extLst>
                </a:gridCol>
                <a:gridCol w="3105665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286562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chức năng : </a:t>
                      </a:r>
                      <a:r>
                        <a:rPr lang="en-US" sz="1200" b="1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1200" b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:  </a:t>
                      </a:r>
                      <a:endParaRPr lang="en-US" sz="1200" b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 quan trọng : </a:t>
                      </a:r>
                      <a:endParaRPr lang="en-US" sz="1200" b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270993">
                <a:tc gridSpan="2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 nhân chính : </a:t>
                      </a:r>
                      <a:endParaRPr lang="en-US" sz="1200" b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chức năng :</a:t>
                      </a:r>
                      <a:endParaRPr lang="en-US" sz="1200" b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461832">
                <a:tc gridSpan="4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vi-VN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 liên quan và công việc quan tâm 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484315">
                <a:tc gridSpan="4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tóm tắt :</a:t>
                      </a:r>
                      <a:b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200" b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435338">
                <a:tc gridSpan="4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 :</a:t>
                      </a:r>
                      <a:b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:</a:t>
                      </a:r>
                      <a:endParaRPr lang="en-US" sz="1200" b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08156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quan hệ 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hợp:</a:t>
                      </a:r>
                      <a:endParaRPr lang="en-US" sz="1200" b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Bao hàm: </a:t>
                      </a:r>
                      <a:endParaRPr 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 rộng: </a:t>
                      </a:r>
                      <a:endParaRPr 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endParaRPr lang="en-US" sz="1200" b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dòng sự kiện chính 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4517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dòng sự kiện con :</a:t>
                      </a:r>
                      <a:endParaRPr lang="en-US" sz="1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899858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dòng xử lý điều kiện ngoại lệ 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0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6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Màn hình rộng</PresentationFormat>
  <Paragraphs>16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Crimson Text</vt:lpstr>
      <vt:lpstr>Spica Neue</vt:lpstr>
      <vt:lpstr>Times New Roman</vt:lpstr>
      <vt:lpstr>Title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Dam_Minh_Tien</dc:creator>
  <cp:lastModifiedBy>Dam_Minh_Tien</cp:lastModifiedBy>
  <cp:revision>1</cp:revision>
  <dcterms:created xsi:type="dcterms:W3CDTF">2017-10-29T13:19:20Z</dcterms:created>
  <dcterms:modified xsi:type="dcterms:W3CDTF">2017-10-29T13:21:13Z</dcterms:modified>
</cp:coreProperties>
</file>