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5" r:id="rId2"/>
  </p:sldMasterIdLst>
  <p:sldIdLst>
    <p:sldId id="257" r:id="rId3"/>
    <p:sldId id="259" r:id="rId4"/>
    <p:sldId id="262" r:id="rId5"/>
    <p:sldId id="260" r:id="rId6"/>
    <p:sldId id="269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iểu Trung bình 2 - Màu chủ đề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9" autoAdjust="0"/>
    <p:restoredTop sz="94660"/>
  </p:normalViewPr>
  <p:slideViewPr>
    <p:cSldViewPr snapToGrid="0">
      <p:cViewPr varScale="1">
        <p:scale>
          <a:sx n="66" d="100"/>
          <a:sy n="66" d="100"/>
        </p:scale>
        <p:origin x="78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microsoft.com/office/2015/10/relationships/revisionInfo" Target="revisionInfo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09600" y="2709069"/>
            <a:ext cx="10972800" cy="960107"/>
          </a:xfrm>
        </p:spPr>
        <p:txBody>
          <a:bodyPr anchor="b">
            <a:noAutofit/>
          </a:bodyPr>
          <a:lstStyle>
            <a:lvl1pPr algn="ctr">
              <a:defRPr sz="5334" kern="0" spc="1333" baseline="0"/>
            </a:lvl1pPr>
          </a:lstStyle>
          <a:p>
            <a:r>
              <a:rPr kumimoji="1" lang="en-US" altLang="ja-JP" dirty="0"/>
              <a:t>TITLE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647228" y="3573165"/>
            <a:ext cx="10897544" cy="383894"/>
          </a:xfrm>
        </p:spPr>
        <p:txBody>
          <a:bodyPr>
            <a:noAutofit/>
          </a:bodyPr>
          <a:lstStyle>
            <a:lvl1pPr algn="ctr">
              <a:spcBef>
                <a:spcPts val="0"/>
              </a:spcBef>
              <a:defRPr sz="1867" spc="667"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DESCRIPTION GOES HERE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647228" y="6309320"/>
            <a:ext cx="10897544" cy="383894"/>
          </a:xfrm>
        </p:spPr>
        <p:txBody>
          <a:bodyPr/>
          <a:lstStyle>
            <a:lvl1pPr algn="ctr">
              <a:spcBef>
                <a:spcPts val="0"/>
              </a:spcBef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Author</a:t>
            </a:r>
            <a:endParaRPr kumimoji="1" lang="ja-JP" altLang="en-US" dirty="0"/>
          </a:p>
        </p:txBody>
      </p:sp>
      <p:cxnSp>
        <p:nvCxnSpPr>
          <p:cNvPr id="9" name="直線コネクタ 8"/>
          <p:cNvCxnSpPr/>
          <p:nvPr/>
        </p:nvCxnSpPr>
        <p:spPr>
          <a:xfrm flipV="1">
            <a:off x="5875985" y="1508787"/>
            <a:ext cx="441088" cy="6720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/>
          <p:cNvCxnSpPr/>
          <p:nvPr/>
        </p:nvCxnSpPr>
        <p:spPr>
          <a:xfrm flipV="1">
            <a:off x="5875985" y="1748813"/>
            <a:ext cx="441088" cy="6720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/>
          <p:cNvCxnSpPr/>
          <p:nvPr/>
        </p:nvCxnSpPr>
        <p:spPr>
          <a:xfrm flipV="1">
            <a:off x="5875985" y="1988840"/>
            <a:ext cx="441088" cy="6720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0410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decel="10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6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50"/>
                            </p:stCondLst>
                            <p:childTnLst>
                              <p:par>
                                <p:cTn id="18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4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nito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 userDrawn="1"/>
        </p:nvSpPr>
        <p:spPr>
          <a:xfrm>
            <a:off x="20247" y="3429000"/>
            <a:ext cx="12192000" cy="3429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pic>
        <p:nvPicPr>
          <p:cNvPr id="7" name="図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3869" y="593429"/>
            <a:ext cx="4896776" cy="3346743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22" y="593429"/>
            <a:ext cx="4896776" cy="3346743"/>
          </a:xfrm>
          <a:prstGeom prst="rect">
            <a:avLst/>
          </a:prstGeom>
        </p:spPr>
      </p:pic>
      <p:sp>
        <p:nvSpPr>
          <p:cNvPr id="9" name="図プレースホルダー 8"/>
          <p:cNvSpPr>
            <a:spLocks noGrp="1"/>
          </p:cNvSpPr>
          <p:nvPr>
            <p:ph type="pic" sz="quarter" idx="10" hasCustomPrompt="1"/>
          </p:nvPr>
        </p:nvSpPr>
        <p:spPr>
          <a:xfrm>
            <a:off x="718671" y="740834"/>
            <a:ext cx="3745006" cy="2447925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0" name="図プレースホルダー 8"/>
          <p:cNvSpPr>
            <a:spLocks noGrp="1"/>
          </p:cNvSpPr>
          <p:nvPr>
            <p:ph type="pic" sz="quarter" idx="11" hasCustomPrompt="1"/>
          </p:nvPr>
        </p:nvSpPr>
        <p:spPr>
          <a:xfrm>
            <a:off x="7659754" y="740701"/>
            <a:ext cx="3745006" cy="2447925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2" name="タイトル 1"/>
          <p:cNvSpPr>
            <a:spLocks noGrp="1"/>
          </p:cNvSpPr>
          <p:nvPr>
            <p:ph type="title" hasCustomPrompt="1"/>
          </p:nvPr>
        </p:nvSpPr>
        <p:spPr>
          <a:xfrm>
            <a:off x="910974" y="4533123"/>
            <a:ext cx="10802137" cy="72008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4000" spc="400" baseline="0"/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grpSp>
        <p:nvGrpSpPr>
          <p:cNvPr id="13" name="グループ化 12"/>
          <p:cNvGrpSpPr/>
          <p:nvPr userDrawn="1"/>
        </p:nvGrpSpPr>
        <p:grpSpPr>
          <a:xfrm>
            <a:off x="574907" y="3861048"/>
            <a:ext cx="441088" cy="1152128"/>
            <a:chOff x="4012746" y="1615108"/>
            <a:chExt cx="661574" cy="1728192"/>
          </a:xfrm>
        </p:grpSpPr>
        <p:cxnSp>
          <p:nvCxnSpPr>
            <p:cNvPr id="14" name="直線コネクタ 13"/>
            <p:cNvCxnSpPr/>
            <p:nvPr/>
          </p:nvCxnSpPr>
          <p:spPr>
            <a:xfrm flipV="1">
              <a:off x="4012746" y="161510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コネクタ 14"/>
            <p:cNvCxnSpPr/>
            <p:nvPr/>
          </p:nvCxnSpPr>
          <p:spPr>
            <a:xfrm flipV="1">
              <a:off x="4012746" y="197514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コネクタ 15"/>
            <p:cNvCxnSpPr/>
            <p:nvPr/>
          </p:nvCxnSpPr>
          <p:spPr>
            <a:xfrm flipV="1">
              <a:off x="4012746" y="233518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910974" y="5157192"/>
            <a:ext cx="10802137" cy="1296144"/>
          </a:xfr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</a:p>
        </p:txBody>
      </p:sp>
      <p:sp>
        <p:nvSpPr>
          <p:cNvPr id="19" name="テキスト プレースホルダー 18"/>
          <p:cNvSpPr>
            <a:spLocks noGrp="1"/>
          </p:cNvSpPr>
          <p:nvPr>
            <p:ph type="body" sz="quarter" idx="17" hasCustomPrompt="1"/>
          </p:nvPr>
        </p:nvSpPr>
        <p:spPr>
          <a:xfrm>
            <a:off x="2975383" y="461129"/>
            <a:ext cx="5809511" cy="4087176"/>
          </a:xfrm>
          <a:blipFill>
            <a:blip r:embed="rId3"/>
            <a:stretch>
              <a:fillRect/>
            </a:stretch>
          </a:blip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1" name="図プレースホルダー 8"/>
          <p:cNvSpPr>
            <a:spLocks noGrp="1"/>
          </p:cNvSpPr>
          <p:nvPr>
            <p:ph type="pic" sz="quarter" idx="12" hasCustomPrompt="1"/>
          </p:nvPr>
        </p:nvSpPr>
        <p:spPr>
          <a:xfrm>
            <a:off x="3613079" y="644691"/>
            <a:ext cx="4534119" cy="288032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</a:p>
        </p:txBody>
      </p:sp>
    </p:spTree>
    <p:extLst>
      <p:ext uri="{BB962C8B-B14F-4D97-AF65-F5344CB8AC3E}">
        <p14:creationId xmlns:p14="http://schemas.microsoft.com/office/powerpoint/2010/main" val="2842827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25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2" grpId="0"/>
      <p:bldP spid="17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 animBg="1">
        <p:tmplLst>
          <p:tmpl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/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inito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 userDrawn="1"/>
        </p:nvSpPr>
        <p:spPr>
          <a:xfrm>
            <a:off x="20247" y="3429000"/>
            <a:ext cx="12192000" cy="3429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pic>
        <p:nvPicPr>
          <p:cNvPr id="7" name="図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3344" y="340832"/>
            <a:ext cx="5712505" cy="3904259"/>
          </a:xfrm>
          <a:prstGeom prst="rect">
            <a:avLst/>
          </a:prstGeom>
        </p:spPr>
      </p:pic>
      <p:sp>
        <p:nvSpPr>
          <p:cNvPr id="10" name="図プレースホルダー 8"/>
          <p:cNvSpPr>
            <a:spLocks noGrp="1"/>
          </p:cNvSpPr>
          <p:nvPr>
            <p:ph type="pic" sz="quarter" idx="11" hasCustomPrompt="1"/>
          </p:nvPr>
        </p:nvSpPr>
        <p:spPr>
          <a:xfrm>
            <a:off x="3407468" y="509455"/>
            <a:ext cx="4464883" cy="2855713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2" name="タイトル 1"/>
          <p:cNvSpPr>
            <a:spLocks noGrp="1"/>
          </p:cNvSpPr>
          <p:nvPr>
            <p:ph type="title" hasCustomPrompt="1"/>
          </p:nvPr>
        </p:nvSpPr>
        <p:spPr>
          <a:xfrm>
            <a:off x="910974" y="4533123"/>
            <a:ext cx="10802137" cy="72008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4000" spc="400" baseline="0"/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grpSp>
        <p:nvGrpSpPr>
          <p:cNvPr id="13" name="グループ化 12"/>
          <p:cNvGrpSpPr/>
          <p:nvPr userDrawn="1"/>
        </p:nvGrpSpPr>
        <p:grpSpPr>
          <a:xfrm>
            <a:off x="574907" y="3861048"/>
            <a:ext cx="441088" cy="1152128"/>
            <a:chOff x="4012746" y="1615108"/>
            <a:chExt cx="661574" cy="1728192"/>
          </a:xfrm>
        </p:grpSpPr>
        <p:cxnSp>
          <p:nvCxnSpPr>
            <p:cNvPr id="14" name="直線コネクタ 13"/>
            <p:cNvCxnSpPr/>
            <p:nvPr/>
          </p:nvCxnSpPr>
          <p:spPr>
            <a:xfrm flipV="1">
              <a:off x="4012746" y="161510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コネクタ 14"/>
            <p:cNvCxnSpPr/>
            <p:nvPr/>
          </p:nvCxnSpPr>
          <p:spPr>
            <a:xfrm flipV="1">
              <a:off x="4012746" y="197514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コネクタ 15"/>
            <p:cNvCxnSpPr/>
            <p:nvPr/>
          </p:nvCxnSpPr>
          <p:spPr>
            <a:xfrm flipV="1">
              <a:off x="4012746" y="233518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910974" y="5157192"/>
            <a:ext cx="10802137" cy="1296144"/>
          </a:xfr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</a:p>
        </p:txBody>
      </p:sp>
      <p:pic>
        <p:nvPicPr>
          <p:cNvPr id="2" name="図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9174" y="1592560"/>
            <a:ext cx="1208328" cy="2508515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437" y="741386"/>
            <a:ext cx="2371469" cy="3352800"/>
          </a:xfrm>
          <a:prstGeom prst="rect">
            <a:avLst/>
          </a:prstGeom>
        </p:spPr>
      </p:pic>
      <p:sp>
        <p:nvSpPr>
          <p:cNvPr id="18" name="図プレースホルダー 8"/>
          <p:cNvSpPr>
            <a:spLocks noGrp="1"/>
          </p:cNvSpPr>
          <p:nvPr>
            <p:ph type="pic" sz="quarter" idx="17" hasCustomPrompt="1"/>
          </p:nvPr>
        </p:nvSpPr>
        <p:spPr>
          <a:xfrm>
            <a:off x="2015192" y="1917437"/>
            <a:ext cx="1008199" cy="1847601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20" name="図プレースホルダー 8"/>
          <p:cNvSpPr>
            <a:spLocks noGrp="1"/>
          </p:cNvSpPr>
          <p:nvPr>
            <p:ph type="pic" sz="quarter" idx="18" hasCustomPrompt="1"/>
          </p:nvPr>
        </p:nvSpPr>
        <p:spPr>
          <a:xfrm>
            <a:off x="8482083" y="1076739"/>
            <a:ext cx="2016175" cy="2688299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14299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5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25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7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/>
      <p:bldP spid="20" grpId="0"/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2192000" cy="4293095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5" name="タイトル 1"/>
          <p:cNvSpPr>
            <a:spLocks noGrp="1"/>
          </p:cNvSpPr>
          <p:nvPr>
            <p:ph type="title" hasCustomPrompt="1"/>
          </p:nvPr>
        </p:nvSpPr>
        <p:spPr>
          <a:xfrm>
            <a:off x="910974" y="5157192"/>
            <a:ext cx="10802137" cy="72008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4000" spc="400" baseline="0"/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grpSp>
        <p:nvGrpSpPr>
          <p:cNvPr id="6" name="グループ化 5"/>
          <p:cNvGrpSpPr/>
          <p:nvPr userDrawn="1"/>
        </p:nvGrpSpPr>
        <p:grpSpPr>
          <a:xfrm>
            <a:off x="574907" y="4485117"/>
            <a:ext cx="441088" cy="1152128"/>
            <a:chOff x="4012746" y="1615108"/>
            <a:chExt cx="661574" cy="1728192"/>
          </a:xfrm>
        </p:grpSpPr>
        <p:cxnSp>
          <p:nvCxnSpPr>
            <p:cNvPr id="7" name="直線コネクタ 6"/>
            <p:cNvCxnSpPr/>
            <p:nvPr/>
          </p:nvCxnSpPr>
          <p:spPr>
            <a:xfrm flipV="1">
              <a:off x="4012746" y="161510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コネクタ 7"/>
            <p:cNvCxnSpPr/>
            <p:nvPr/>
          </p:nvCxnSpPr>
          <p:spPr>
            <a:xfrm flipV="1">
              <a:off x="4012746" y="197514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コネクタ 8"/>
            <p:cNvCxnSpPr/>
            <p:nvPr/>
          </p:nvCxnSpPr>
          <p:spPr>
            <a:xfrm flipV="1">
              <a:off x="4012746" y="233518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910974" y="5781261"/>
            <a:ext cx="10802137" cy="816091"/>
          </a:xfr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</a:p>
        </p:txBody>
      </p:sp>
    </p:spTree>
    <p:extLst>
      <p:ext uri="{BB962C8B-B14F-4D97-AF65-F5344CB8AC3E}">
        <p14:creationId xmlns:p14="http://schemas.microsoft.com/office/powerpoint/2010/main" val="3782631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0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6095471" cy="6857999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5" name="タイトル 1"/>
          <p:cNvSpPr>
            <a:spLocks noGrp="1"/>
          </p:cNvSpPr>
          <p:nvPr>
            <p:ph type="title" hasCustomPrompt="1"/>
          </p:nvPr>
        </p:nvSpPr>
        <p:spPr>
          <a:xfrm>
            <a:off x="6672114" y="2537161"/>
            <a:ext cx="5089007" cy="72008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4000" spc="400" baseline="0"/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grpSp>
        <p:nvGrpSpPr>
          <p:cNvPr id="6" name="グループ化 5"/>
          <p:cNvGrpSpPr/>
          <p:nvPr userDrawn="1"/>
        </p:nvGrpSpPr>
        <p:grpSpPr>
          <a:xfrm>
            <a:off x="6336047" y="1865087"/>
            <a:ext cx="441088" cy="1152128"/>
            <a:chOff x="4012746" y="1615108"/>
            <a:chExt cx="661574" cy="1728192"/>
          </a:xfrm>
        </p:grpSpPr>
        <p:cxnSp>
          <p:nvCxnSpPr>
            <p:cNvPr id="7" name="直線コネクタ 6"/>
            <p:cNvCxnSpPr/>
            <p:nvPr/>
          </p:nvCxnSpPr>
          <p:spPr>
            <a:xfrm flipV="1">
              <a:off x="4012746" y="161510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コネクタ 7"/>
            <p:cNvCxnSpPr/>
            <p:nvPr/>
          </p:nvCxnSpPr>
          <p:spPr>
            <a:xfrm flipV="1">
              <a:off x="4012746" y="197514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コネクタ 8"/>
            <p:cNvCxnSpPr/>
            <p:nvPr/>
          </p:nvCxnSpPr>
          <p:spPr>
            <a:xfrm flipV="1">
              <a:off x="4012746" y="233518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6672114" y="3161231"/>
            <a:ext cx="5089007" cy="1296144"/>
          </a:xfr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</a:p>
        </p:txBody>
      </p:sp>
    </p:spTree>
    <p:extLst>
      <p:ext uri="{BB962C8B-B14F-4D97-AF65-F5344CB8AC3E}">
        <p14:creationId xmlns:p14="http://schemas.microsoft.com/office/powerpoint/2010/main" val="3839883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0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2192000" cy="6857999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4" name="タイトル 1"/>
          <p:cNvSpPr>
            <a:spLocks noGrp="1"/>
          </p:cNvSpPr>
          <p:nvPr>
            <p:ph type="title" hasCustomPrompt="1"/>
          </p:nvPr>
        </p:nvSpPr>
        <p:spPr>
          <a:xfrm>
            <a:off x="670926" y="4581128"/>
            <a:ext cx="10802137" cy="720080"/>
          </a:xfrm>
          <a:prstGeom prst="rect">
            <a:avLst/>
          </a:prstGeom>
        </p:spPr>
        <p:txBody>
          <a:bodyPr anchor="t">
            <a:normAutofit/>
          </a:bodyPr>
          <a:lstStyle>
            <a:lvl1pPr algn="ctr">
              <a:defRPr sz="4000" spc="400" baseline="0"/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5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670926" y="5205197"/>
            <a:ext cx="10802137" cy="1296144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</a:p>
        </p:txBody>
      </p:sp>
    </p:spTree>
    <p:extLst>
      <p:ext uri="{BB962C8B-B14F-4D97-AF65-F5344CB8AC3E}">
        <p14:creationId xmlns:p14="http://schemas.microsoft.com/office/powerpoint/2010/main" val="1177474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345AF68-CB4D-412E-AD10-4C83043FC5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B314D4B1-FCC5-48DA-AC6A-08EBDED89E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/>
              <a:t>Bấm để chỉnh sửa kiểu tiêu đề phụ của Bản cái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48C54D5E-6EA4-470D-B9D6-3949FE7BE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71858-6500-4B2C-8F86-0E0DC0C40558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3FBC5E05-870A-42CB-93F7-EBC3324BC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FB2C8EB4-0878-476E-AB82-D77E8E8D8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F2A78-0593-4AB2-931B-08888C8F0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921762"/>
      </p:ext>
    </p:extLst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2E2973A-A0BC-4095-B9AF-50BB39DE0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56898CF3-E6B8-4D5A-B07F-EDE07AFD18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D3D7B8CA-A375-4D62-B578-436671DD9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71858-6500-4B2C-8F86-0E0DC0C40558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163B3875-2A10-428E-AB4F-087B4C590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20DB3544-5AD9-4642-9029-9711969B7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F2A78-0593-4AB2-931B-08888C8F0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030195"/>
      </p:ext>
    </p:extLst>
  </p:cSld>
  <p:clrMapOvr>
    <a:masterClrMapping/>
  </p:clrMapOvr>
  <p:hf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904A323-60DE-4CFE-93CE-9488F6B64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9C143AE6-6009-476A-9D83-B67683035A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D90ED9AC-55D8-4CEE-8A04-97AFF6D82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71858-6500-4B2C-8F86-0E0DC0C40558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41930DE6-1036-4918-8FE4-5E012E85A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A17D1352-2321-46C6-9139-AD1F63D53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F2A78-0593-4AB2-931B-08888C8F0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390666"/>
      </p:ext>
    </p:extLst>
  </p:cSld>
  <p:clrMapOvr>
    <a:masterClrMapping/>
  </p:clrMapOvr>
  <p:hf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1679D7D-E859-4224-BF43-43F96A77D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BC7B48CF-559C-479D-9735-9DCC7E7E70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FF5E2C2A-1A8C-43A8-959B-A329FEE514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01574EF9-60D5-4C53-B8A7-A0D615E47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71858-6500-4B2C-8F86-0E0DC0C40558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79ECB42D-2260-4AA2-BEDE-7405D67E2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37668EB8-625B-4518-B81E-729F5EECA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F2A78-0593-4AB2-931B-08888C8F0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480925"/>
      </p:ext>
    </p:extLst>
  </p:cSld>
  <p:clrMapOvr>
    <a:masterClrMapping/>
  </p:clrMapOvr>
  <p:hf hd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12F49FE-ECB7-4865-AA96-C1D44DFCA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24511845-91E9-4AFF-AB80-BEF8CB345B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2461DC7E-229E-4F9B-88D8-0C4E470440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5" name="Chỗ dành sẵn cho Văn bản 4">
            <a:extLst>
              <a:ext uri="{FF2B5EF4-FFF2-40B4-BE49-F238E27FC236}">
                <a16:creationId xmlns:a16="http://schemas.microsoft.com/office/drawing/2014/main" id="{013807B2-046E-48E1-803F-575FE51BD2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6" name="Chỗ dành sẵn cho Nội dung 5">
            <a:extLst>
              <a:ext uri="{FF2B5EF4-FFF2-40B4-BE49-F238E27FC236}">
                <a16:creationId xmlns:a16="http://schemas.microsoft.com/office/drawing/2014/main" id="{D15AF5E4-1AF8-4059-873D-04BEFFD4BE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7" name="Chỗ dành sẵn cho Ngày tháng 6">
            <a:extLst>
              <a:ext uri="{FF2B5EF4-FFF2-40B4-BE49-F238E27FC236}">
                <a16:creationId xmlns:a16="http://schemas.microsoft.com/office/drawing/2014/main" id="{5A56F22A-FA05-4F8C-AD15-B845F8DA1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71858-6500-4B2C-8F86-0E0DC0C40558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8" name="Chỗ dành sẵn cho Chân trang 7">
            <a:extLst>
              <a:ext uri="{FF2B5EF4-FFF2-40B4-BE49-F238E27FC236}">
                <a16:creationId xmlns:a16="http://schemas.microsoft.com/office/drawing/2014/main" id="{D408D82E-40E7-45F7-9AE6-1FA6A816F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hỗ dành sẵn cho Số hiệu Bản chiếu 8">
            <a:extLst>
              <a:ext uri="{FF2B5EF4-FFF2-40B4-BE49-F238E27FC236}">
                <a16:creationId xmlns:a16="http://schemas.microsoft.com/office/drawing/2014/main" id="{5967BB90-859F-4518-8760-7BE886AC1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F2A78-0593-4AB2-931B-08888C8F0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161800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09600" y="2709069"/>
            <a:ext cx="10972800" cy="960107"/>
          </a:xfrm>
        </p:spPr>
        <p:txBody>
          <a:bodyPr anchor="b">
            <a:noAutofit/>
          </a:bodyPr>
          <a:lstStyle>
            <a:lvl1pPr algn="ctr">
              <a:defRPr sz="5334" kern="0" spc="1333" baseline="0"/>
            </a:lvl1pPr>
          </a:lstStyle>
          <a:p>
            <a:r>
              <a:rPr kumimoji="1" lang="en-US" altLang="ja-JP" dirty="0"/>
              <a:t>TITLE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647228" y="3573165"/>
            <a:ext cx="10897544" cy="383894"/>
          </a:xfrm>
        </p:spPr>
        <p:txBody>
          <a:bodyPr>
            <a:noAutofit/>
          </a:bodyPr>
          <a:lstStyle>
            <a:lvl1pPr algn="ctr">
              <a:spcBef>
                <a:spcPts val="0"/>
              </a:spcBef>
              <a:defRPr sz="1867" spc="667"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DESCRIPTION GOES HERE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647228" y="5445224"/>
            <a:ext cx="10897544" cy="1247990"/>
          </a:xfrm>
        </p:spPr>
        <p:txBody>
          <a:bodyPr anchor="b"/>
          <a:lstStyle>
            <a:lvl1pPr algn="ctr">
              <a:spcBef>
                <a:spcPts val="0"/>
              </a:spcBef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Info</a:t>
            </a:r>
            <a:endParaRPr kumimoji="1" lang="ja-JP" altLang="en-US" dirty="0"/>
          </a:p>
        </p:txBody>
      </p:sp>
      <p:cxnSp>
        <p:nvCxnSpPr>
          <p:cNvPr id="12" name="直線コネクタ 11"/>
          <p:cNvCxnSpPr/>
          <p:nvPr userDrawn="1"/>
        </p:nvCxnSpPr>
        <p:spPr>
          <a:xfrm flipV="1">
            <a:off x="5875985" y="1508787"/>
            <a:ext cx="441088" cy="6720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/>
          <p:cNvCxnSpPr/>
          <p:nvPr userDrawn="1"/>
        </p:nvCxnSpPr>
        <p:spPr>
          <a:xfrm flipV="1">
            <a:off x="5875985" y="1748813"/>
            <a:ext cx="441088" cy="6720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/>
          <p:cNvCxnSpPr/>
          <p:nvPr userDrawn="1"/>
        </p:nvCxnSpPr>
        <p:spPr>
          <a:xfrm flipV="1">
            <a:off x="5875985" y="1988840"/>
            <a:ext cx="441088" cy="6720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8822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decel="10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6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50"/>
                            </p:stCondLst>
                            <p:childTnLst>
                              <p:par>
                                <p:cTn id="18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4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41E398A-B7AC-40D5-8215-540936071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gày tháng 2">
            <a:extLst>
              <a:ext uri="{FF2B5EF4-FFF2-40B4-BE49-F238E27FC236}">
                <a16:creationId xmlns:a16="http://schemas.microsoft.com/office/drawing/2014/main" id="{971BA817-0FEC-4615-BBFB-3B0FB3A85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71858-6500-4B2C-8F86-0E0DC0C40558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173115DF-2778-4AF0-89E5-94B14A593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B9649A90-971C-4793-8757-6EDB34A08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F2A78-0593-4AB2-931B-08888C8F0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471598"/>
      </p:ext>
    </p:extLst>
  </p:cSld>
  <p:clrMapOvr>
    <a:masterClrMapping/>
  </p:clrMapOvr>
  <p:hf hd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gày tháng 1">
            <a:extLst>
              <a:ext uri="{FF2B5EF4-FFF2-40B4-BE49-F238E27FC236}">
                <a16:creationId xmlns:a16="http://schemas.microsoft.com/office/drawing/2014/main" id="{DA9FB262-EEFA-425E-8C10-B1083CDAB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71858-6500-4B2C-8F86-0E0DC0C40558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3" name="Chỗ dành sẵn cho Chân trang 2">
            <a:extLst>
              <a:ext uri="{FF2B5EF4-FFF2-40B4-BE49-F238E27FC236}">
                <a16:creationId xmlns:a16="http://schemas.microsoft.com/office/drawing/2014/main" id="{3DC23ADC-B02F-483E-92E6-E46B711EC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E62B5ED5-5288-400C-9F07-11D6FB43E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F2A78-0593-4AB2-931B-08888C8F0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448739"/>
      </p:ext>
    </p:extLst>
  </p:cSld>
  <p:clrMapOvr>
    <a:masterClrMapping/>
  </p:clrMapOvr>
  <p:hf hd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34E15A3-DADD-4D97-A483-5B6043623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C1F5ACF8-A9BD-4074-9A08-C35B066751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0F6E6982-474B-48B4-AD94-D41869752D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9865D23A-B1F2-4482-BB66-E4A20B96A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71858-6500-4B2C-8F86-0E0DC0C40558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8BE31931-675F-4730-BF88-4CC72F91B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61D9A97A-6DC4-4F41-A9CC-5D20D7809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F2A78-0593-4AB2-931B-08888C8F0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809387"/>
      </p:ext>
    </p:extLst>
  </p:cSld>
  <p:clrMapOvr>
    <a:masterClrMapping/>
  </p:clrMapOvr>
  <p:hf hd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2170973-539D-4725-ACD5-72AEA0143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Hình ảnh 2">
            <a:extLst>
              <a:ext uri="{FF2B5EF4-FFF2-40B4-BE49-F238E27FC236}">
                <a16:creationId xmlns:a16="http://schemas.microsoft.com/office/drawing/2014/main" id="{BB3D7554-0A34-4EC4-AF8D-A8AB0DEBC0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A81D56BC-D08F-4A3D-8F99-CC7B66FC5B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7673C0BD-D381-46C1-A3C4-F120231AE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71858-6500-4B2C-8F86-0E0DC0C40558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B02DC132-BF2D-4AD2-AB20-CC3AD1201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2D657EC7-F6EF-4CB9-A756-4F58B267B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F2A78-0593-4AB2-931B-08888C8F0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912818"/>
      </p:ext>
    </p:extLst>
  </p:cSld>
  <p:clrMapOvr>
    <a:masterClrMapping/>
  </p:clrMapOvr>
  <p:hf hd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9EA9331-31FC-4908-B20C-23DF9A7B5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D9E577FD-C213-4692-8132-B3421AD1D8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F42ADABA-6DA6-41D1-8870-FAC96F635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71858-6500-4B2C-8F86-0E0DC0C40558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9584FDAC-046A-438B-8045-E263DF568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F6DE6B66-2B50-4EF7-9607-99F4B4079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F2A78-0593-4AB2-931B-08888C8F0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152689"/>
      </p:ext>
    </p:extLst>
  </p:cSld>
  <p:clrMapOvr>
    <a:masterClrMapping/>
  </p:clrMapOvr>
  <p:hf hd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Dọc 1">
            <a:extLst>
              <a:ext uri="{FF2B5EF4-FFF2-40B4-BE49-F238E27FC236}">
                <a16:creationId xmlns:a16="http://schemas.microsoft.com/office/drawing/2014/main" id="{FA24524E-D8BE-4F4C-AFCB-68F885091B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9003803A-B123-414C-8065-144A72B4C8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D3C48C8A-78E7-47AB-B0F3-D206D2370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71858-6500-4B2C-8F86-0E0DC0C40558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376E7A0C-B5AE-4A93-8CB4-2B42AC1A2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F3D95AE2-76BE-44F3-9B9B-669B015E3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F2A78-0593-4AB2-931B-08888C8F0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327121"/>
      </p:ext>
    </p:extLst>
  </p:cSld>
  <p:clrMapOvr>
    <a:masterClrMapping/>
  </p:clrMapOvr>
  <p:hf hd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1"/>
          <p:cNvSpPr>
            <a:spLocks noGrp="1"/>
          </p:cNvSpPr>
          <p:nvPr>
            <p:ph type="title" hasCustomPrompt="1"/>
          </p:nvPr>
        </p:nvSpPr>
        <p:spPr>
          <a:xfrm>
            <a:off x="718936" y="5157193"/>
            <a:ext cx="9039103" cy="960107"/>
          </a:xfrm>
        </p:spPr>
        <p:txBody>
          <a:bodyPr anchor="b">
            <a:noAutofit/>
          </a:bodyPr>
          <a:lstStyle>
            <a:lvl1pPr algn="l">
              <a:defRPr sz="4800" kern="0" spc="1333" baseline="0"/>
            </a:lvl1pPr>
          </a:lstStyle>
          <a:p>
            <a:r>
              <a:rPr kumimoji="1" lang="en-US" altLang="ja-JP" dirty="0"/>
              <a:t>SECTION TITLE</a:t>
            </a:r>
            <a:endParaRPr kumimoji="1" lang="ja-JP" altLang="en-US" dirty="0"/>
          </a:p>
        </p:txBody>
      </p:sp>
      <p:sp>
        <p:nvSpPr>
          <p:cNvPr id="4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18936" y="5973135"/>
            <a:ext cx="8977109" cy="383894"/>
          </a:xfrm>
        </p:spPr>
        <p:txBody>
          <a:bodyPr>
            <a:noAutofit/>
          </a:bodyPr>
          <a:lstStyle>
            <a:lvl1pPr algn="l">
              <a:spcBef>
                <a:spcPts val="0"/>
              </a:spcBef>
              <a:defRPr sz="1867" spc="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Description Goes Here</a:t>
            </a:r>
            <a:endParaRPr kumimoji="1" lang="ja-JP" altLang="en-US" dirty="0"/>
          </a:p>
        </p:txBody>
      </p:sp>
      <p:grpSp>
        <p:nvGrpSpPr>
          <p:cNvPr id="5" name="グループ化 4"/>
          <p:cNvGrpSpPr/>
          <p:nvPr userDrawn="1"/>
        </p:nvGrpSpPr>
        <p:grpSpPr>
          <a:xfrm>
            <a:off x="448486" y="4495464"/>
            <a:ext cx="441088" cy="1152128"/>
            <a:chOff x="4012746" y="1615108"/>
            <a:chExt cx="661574" cy="1728192"/>
          </a:xfrm>
        </p:grpSpPr>
        <p:cxnSp>
          <p:nvCxnSpPr>
            <p:cNvPr id="6" name="直線コネクタ 5"/>
            <p:cNvCxnSpPr/>
            <p:nvPr/>
          </p:nvCxnSpPr>
          <p:spPr>
            <a:xfrm flipV="1">
              <a:off x="4012746" y="161510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線コネクタ 6"/>
            <p:cNvCxnSpPr/>
            <p:nvPr/>
          </p:nvCxnSpPr>
          <p:spPr>
            <a:xfrm flipV="1">
              <a:off x="4012746" y="197514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コネクタ 7"/>
            <p:cNvCxnSpPr/>
            <p:nvPr/>
          </p:nvCxnSpPr>
          <p:spPr>
            <a:xfrm flipV="1">
              <a:off x="4012746" y="233518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23201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1"/>
          <p:cNvSpPr>
            <a:spLocks noGrp="1"/>
          </p:cNvSpPr>
          <p:nvPr>
            <p:ph type="title" hasCustomPrompt="1"/>
          </p:nvPr>
        </p:nvSpPr>
        <p:spPr>
          <a:xfrm>
            <a:off x="718936" y="5157193"/>
            <a:ext cx="9039103" cy="960107"/>
          </a:xfrm>
        </p:spPr>
        <p:txBody>
          <a:bodyPr anchor="b">
            <a:noAutofit/>
          </a:bodyPr>
          <a:lstStyle>
            <a:lvl1pPr algn="l">
              <a:defRPr sz="4800" kern="0" spc="1333" baseline="0"/>
            </a:lvl1pPr>
          </a:lstStyle>
          <a:p>
            <a:r>
              <a:rPr kumimoji="1" lang="en-US" altLang="ja-JP" dirty="0"/>
              <a:t>SECTION TITLE</a:t>
            </a:r>
            <a:endParaRPr kumimoji="1" lang="ja-JP" altLang="en-US" dirty="0"/>
          </a:p>
        </p:txBody>
      </p:sp>
      <p:sp>
        <p:nvSpPr>
          <p:cNvPr id="4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18936" y="5973135"/>
            <a:ext cx="8977109" cy="383894"/>
          </a:xfrm>
        </p:spPr>
        <p:txBody>
          <a:bodyPr>
            <a:noAutofit/>
          </a:bodyPr>
          <a:lstStyle>
            <a:lvl1pPr algn="l">
              <a:spcBef>
                <a:spcPts val="0"/>
              </a:spcBef>
              <a:defRPr sz="1867" spc="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Description Goes Here</a:t>
            </a:r>
            <a:endParaRPr kumimoji="1" lang="ja-JP" altLang="en-US" dirty="0"/>
          </a:p>
        </p:txBody>
      </p:sp>
      <p:grpSp>
        <p:nvGrpSpPr>
          <p:cNvPr id="5" name="グループ化 4"/>
          <p:cNvGrpSpPr/>
          <p:nvPr userDrawn="1"/>
        </p:nvGrpSpPr>
        <p:grpSpPr>
          <a:xfrm>
            <a:off x="448486" y="4495464"/>
            <a:ext cx="441088" cy="1152128"/>
            <a:chOff x="4012746" y="1615108"/>
            <a:chExt cx="661574" cy="1728192"/>
          </a:xfrm>
        </p:grpSpPr>
        <p:cxnSp>
          <p:nvCxnSpPr>
            <p:cNvPr id="6" name="直線コネクタ 5"/>
            <p:cNvCxnSpPr/>
            <p:nvPr/>
          </p:nvCxnSpPr>
          <p:spPr>
            <a:xfrm flipV="1">
              <a:off x="4012746" y="161510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線コネクタ 6"/>
            <p:cNvCxnSpPr/>
            <p:nvPr/>
          </p:nvCxnSpPr>
          <p:spPr>
            <a:xfrm flipV="1">
              <a:off x="4012746" y="197514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コネクタ 7"/>
            <p:cNvCxnSpPr/>
            <p:nvPr/>
          </p:nvCxnSpPr>
          <p:spPr>
            <a:xfrm flipV="1">
              <a:off x="4012746" y="233518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0597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sto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1"/>
          <p:cNvSpPr>
            <a:spLocks noGrp="1"/>
          </p:cNvSpPr>
          <p:nvPr>
            <p:ph type="title" hasCustomPrompt="1"/>
          </p:nvPr>
        </p:nvSpPr>
        <p:spPr>
          <a:xfrm>
            <a:off x="718936" y="740702"/>
            <a:ext cx="4128817" cy="1344149"/>
          </a:xfrm>
          <a:prstGeom prst="rect">
            <a:avLst/>
          </a:prstGeom>
        </p:spPr>
        <p:txBody>
          <a:bodyPr anchor="ctr"/>
          <a:lstStyle>
            <a:lvl1pPr algn="l">
              <a:defRPr sz="4800" spc="400" baseline="0"/>
            </a:lvl1pPr>
          </a:lstStyle>
          <a:p>
            <a:r>
              <a:rPr kumimoji="1" lang="en-US" altLang="ja-JP" dirty="0"/>
              <a:t>HISTORY</a:t>
            </a:r>
            <a:endParaRPr kumimoji="1" lang="ja-JP" altLang="en-US" dirty="0"/>
          </a:p>
        </p:txBody>
      </p:sp>
      <p:grpSp>
        <p:nvGrpSpPr>
          <p:cNvPr id="4" name="グループ化 3"/>
          <p:cNvGrpSpPr/>
          <p:nvPr userDrawn="1"/>
        </p:nvGrpSpPr>
        <p:grpSpPr>
          <a:xfrm>
            <a:off x="382869" y="308653"/>
            <a:ext cx="441088" cy="1152128"/>
            <a:chOff x="4012746" y="1615108"/>
            <a:chExt cx="661574" cy="1728192"/>
          </a:xfrm>
        </p:grpSpPr>
        <p:cxnSp>
          <p:nvCxnSpPr>
            <p:cNvPr id="5" name="直線コネクタ 4"/>
            <p:cNvCxnSpPr/>
            <p:nvPr/>
          </p:nvCxnSpPr>
          <p:spPr>
            <a:xfrm flipV="1">
              <a:off x="4012746" y="161510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線コネクタ 5"/>
            <p:cNvCxnSpPr/>
            <p:nvPr/>
          </p:nvCxnSpPr>
          <p:spPr>
            <a:xfrm flipV="1">
              <a:off x="4012746" y="197514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線コネクタ 6"/>
            <p:cNvCxnSpPr/>
            <p:nvPr/>
          </p:nvCxnSpPr>
          <p:spPr>
            <a:xfrm flipV="1">
              <a:off x="4012746" y="233518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" name="直線コネクタ 8"/>
          <p:cNvCxnSpPr/>
          <p:nvPr userDrawn="1"/>
        </p:nvCxnSpPr>
        <p:spPr>
          <a:xfrm>
            <a:off x="6096529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円/楕円 9"/>
          <p:cNvSpPr/>
          <p:nvPr userDrawn="1"/>
        </p:nvSpPr>
        <p:spPr>
          <a:xfrm>
            <a:off x="5928496" y="812710"/>
            <a:ext cx="336066" cy="3360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6336047" y="548680"/>
            <a:ext cx="2784551" cy="864096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334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9999</a:t>
            </a:r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6336047" y="1268760"/>
            <a:ext cx="5521092" cy="1104123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16" name="円/楕円 15"/>
          <p:cNvSpPr/>
          <p:nvPr userDrawn="1"/>
        </p:nvSpPr>
        <p:spPr>
          <a:xfrm>
            <a:off x="5928496" y="2876939"/>
            <a:ext cx="336066" cy="3360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7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3059738" y="2612909"/>
            <a:ext cx="2784551" cy="864096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5334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9999</a:t>
            </a:r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334860" y="3332989"/>
            <a:ext cx="5521092" cy="1104123"/>
          </a:xfrm>
        </p:spPr>
        <p:txBody>
          <a:bodyPr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19" name="円/楕円 18"/>
          <p:cNvSpPr/>
          <p:nvPr userDrawn="1"/>
        </p:nvSpPr>
        <p:spPr>
          <a:xfrm>
            <a:off x="5928496" y="4893163"/>
            <a:ext cx="336066" cy="3360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0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6336047" y="4629133"/>
            <a:ext cx="2784551" cy="864096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334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9999</a:t>
            </a:r>
          </a:p>
        </p:txBody>
      </p:sp>
      <p:sp>
        <p:nvSpPr>
          <p:cNvPr id="21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6336047" y="5349213"/>
            <a:ext cx="5521092" cy="1104123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334403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3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800"/>
                            </p:stCondLst>
                            <p:childTnLst>
                              <p:par>
                                <p:cTn id="18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45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950"/>
                            </p:stCondLst>
                            <p:childTnLst>
                              <p:par>
                                <p:cTn id="31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6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100"/>
                            </p:stCondLst>
                            <p:childTnLst>
                              <p:par>
                                <p:cTn id="44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75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" grpId="0" animBg="1"/>
      <p:bldP spid="13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animBg="1"/>
      <p:bldP spid="17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animBg="1"/>
      <p:bldP spid="20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sto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線コネクタ 8"/>
          <p:cNvCxnSpPr/>
          <p:nvPr userDrawn="1"/>
        </p:nvCxnSpPr>
        <p:spPr>
          <a:xfrm>
            <a:off x="6096529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円/楕円 15"/>
          <p:cNvSpPr/>
          <p:nvPr userDrawn="1"/>
        </p:nvSpPr>
        <p:spPr>
          <a:xfrm>
            <a:off x="5928496" y="812710"/>
            <a:ext cx="336066" cy="3360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7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3059738" y="548680"/>
            <a:ext cx="2784551" cy="864096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5334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9999</a:t>
            </a:r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334860" y="1268760"/>
            <a:ext cx="5521092" cy="1104123"/>
          </a:xfrm>
        </p:spPr>
        <p:txBody>
          <a:bodyPr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19" name="円/楕円 18"/>
          <p:cNvSpPr/>
          <p:nvPr userDrawn="1"/>
        </p:nvSpPr>
        <p:spPr>
          <a:xfrm>
            <a:off x="5928496" y="2828934"/>
            <a:ext cx="336066" cy="3360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0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6336047" y="2564904"/>
            <a:ext cx="2784551" cy="864096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334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9999</a:t>
            </a:r>
          </a:p>
        </p:txBody>
      </p:sp>
      <p:sp>
        <p:nvSpPr>
          <p:cNvPr id="21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6336047" y="3284984"/>
            <a:ext cx="5521092" cy="1104123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22" name="円/楕円 21"/>
          <p:cNvSpPr/>
          <p:nvPr userDrawn="1"/>
        </p:nvSpPr>
        <p:spPr>
          <a:xfrm>
            <a:off x="5928496" y="4893163"/>
            <a:ext cx="336066" cy="3360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3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3059738" y="4629133"/>
            <a:ext cx="2784551" cy="864096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5334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9999</a:t>
            </a:r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334860" y="5349213"/>
            <a:ext cx="5521092" cy="1104123"/>
          </a:xfrm>
        </p:spPr>
        <p:txBody>
          <a:bodyPr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203313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1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650"/>
                            </p:stCondLst>
                            <p:childTnLst>
                              <p:par>
                                <p:cTn id="22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3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800"/>
                            </p:stCondLst>
                            <p:childTnLst>
                              <p:par>
                                <p:cTn id="3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45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animBg="1"/>
      <p:bldP spid="20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animBg="1"/>
      <p:bldP spid="23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tfol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図プレースホルダー 9"/>
          <p:cNvSpPr>
            <a:spLocks noGrp="1"/>
          </p:cNvSpPr>
          <p:nvPr>
            <p:ph type="pic" sz="quarter" idx="15" hasCustomPrompt="1"/>
          </p:nvPr>
        </p:nvSpPr>
        <p:spPr>
          <a:xfrm>
            <a:off x="95011" y="116830"/>
            <a:ext cx="2592315" cy="2592090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0" name="図プレースホルダー 9"/>
          <p:cNvSpPr>
            <a:spLocks noGrp="1"/>
          </p:cNvSpPr>
          <p:nvPr>
            <p:ph type="pic" sz="quarter" idx="16" hasCustomPrompt="1"/>
          </p:nvPr>
        </p:nvSpPr>
        <p:spPr>
          <a:xfrm>
            <a:off x="2783543" y="116632"/>
            <a:ext cx="5904970" cy="2592090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1" name="図プレースホルダー 9"/>
          <p:cNvSpPr>
            <a:spLocks noGrp="1"/>
          </p:cNvSpPr>
          <p:nvPr>
            <p:ph type="pic" sz="quarter" idx="17" hasCustomPrompt="1"/>
          </p:nvPr>
        </p:nvSpPr>
        <p:spPr>
          <a:xfrm>
            <a:off x="94812" y="2804931"/>
            <a:ext cx="4320855" cy="3936437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2" name="図プレースホルダー 9"/>
          <p:cNvSpPr>
            <a:spLocks noGrp="1"/>
          </p:cNvSpPr>
          <p:nvPr>
            <p:ph type="pic" sz="quarter" idx="18" hasCustomPrompt="1"/>
          </p:nvPr>
        </p:nvSpPr>
        <p:spPr>
          <a:xfrm>
            <a:off x="4511686" y="2804931"/>
            <a:ext cx="1920380" cy="1968219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3" name="図プレースホルダー 9"/>
          <p:cNvSpPr>
            <a:spLocks noGrp="1"/>
          </p:cNvSpPr>
          <p:nvPr>
            <p:ph type="pic" sz="quarter" idx="19" hasCustomPrompt="1"/>
          </p:nvPr>
        </p:nvSpPr>
        <p:spPr>
          <a:xfrm>
            <a:off x="4511686" y="4869160"/>
            <a:ext cx="7585501" cy="1872208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4" name="図プレースホルダー 9"/>
          <p:cNvSpPr>
            <a:spLocks noGrp="1"/>
          </p:cNvSpPr>
          <p:nvPr>
            <p:ph type="pic" sz="quarter" idx="20" hasCustomPrompt="1"/>
          </p:nvPr>
        </p:nvSpPr>
        <p:spPr>
          <a:xfrm>
            <a:off x="8784532" y="116632"/>
            <a:ext cx="3312655" cy="2592090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6576095" y="2948947"/>
            <a:ext cx="5521092" cy="912101"/>
          </a:xfrm>
        </p:spPr>
        <p:txBody>
          <a:bodyPr anchor="b">
            <a:noAutofit/>
          </a:bodyPr>
          <a:lstStyle>
            <a:lvl1pPr algn="l">
              <a:spcBef>
                <a:spcPts val="0"/>
              </a:spcBef>
              <a:defRPr sz="48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6576095" y="3765037"/>
            <a:ext cx="5521092" cy="864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85601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7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718936" y="2752274"/>
            <a:ext cx="4128817" cy="1344149"/>
          </a:xfrm>
          <a:prstGeom prst="rect">
            <a:avLst/>
          </a:prstGeom>
        </p:spPr>
        <p:txBody>
          <a:bodyPr anchor="ctr"/>
          <a:lstStyle>
            <a:lvl1pPr algn="l">
              <a:defRPr sz="4800" spc="400" baseline="0"/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grpSp>
        <p:nvGrpSpPr>
          <p:cNvPr id="13" name="グループ化 12"/>
          <p:cNvGrpSpPr/>
          <p:nvPr userDrawn="1"/>
        </p:nvGrpSpPr>
        <p:grpSpPr>
          <a:xfrm>
            <a:off x="4559696" y="842085"/>
            <a:ext cx="1034845" cy="1152128"/>
            <a:chOff x="7054974" y="1111052"/>
            <a:chExt cx="1552133" cy="1728192"/>
          </a:xfrm>
        </p:grpSpPr>
        <p:sp>
          <p:nvSpPr>
            <p:cNvPr id="5" name="テキスト ボックス 4"/>
            <p:cNvSpPr txBox="1"/>
            <p:nvPr userDrawn="1"/>
          </p:nvSpPr>
          <p:spPr>
            <a:xfrm>
              <a:off x="7054974" y="1190318"/>
              <a:ext cx="1408117" cy="1615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6400" dirty="0">
                  <a:solidFill>
                    <a:schemeClr val="tx1">
                      <a:lumMod val="50000"/>
                    </a:schemeClr>
                  </a:solidFill>
                </a:rPr>
                <a:t>1</a:t>
              </a:r>
              <a:endParaRPr kumimoji="1" lang="ja-JP" altLang="en-US" sz="64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8" name="直線コネクタ 7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グループ化 13"/>
          <p:cNvGrpSpPr/>
          <p:nvPr userDrawn="1"/>
        </p:nvGrpSpPr>
        <p:grpSpPr>
          <a:xfrm>
            <a:off x="4559696" y="2234239"/>
            <a:ext cx="1034845" cy="1152128"/>
            <a:chOff x="7054974" y="1111052"/>
            <a:chExt cx="1552133" cy="1728192"/>
          </a:xfrm>
        </p:grpSpPr>
        <p:sp>
          <p:nvSpPr>
            <p:cNvPr id="15" name="テキスト ボックス 14"/>
            <p:cNvSpPr txBox="1"/>
            <p:nvPr userDrawn="1"/>
          </p:nvSpPr>
          <p:spPr>
            <a:xfrm>
              <a:off x="7054974" y="1190318"/>
              <a:ext cx="1408117" cy="1615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6400" dirty="0">
                  <a:solidFill>
                    <a:schemeClr val="tx1">
                      <a:lumMod val="50000"/>
                    </a:schemeClr>
                  </a:solidFill>
                </a:rPr>
                <a:t>2</a:t>
              </a:r>
              <a:endParaRPr kumimoji="1" lang="ja-JP" altLang="en-US" sz="64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16" name="直線コネクタ 15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グループ化 16"/>
          <p:cNvGrpSpPr/>
          <p:nvPr userDrawn="1"/>
        </p:nvGrpSpPr>
        <p:grpSpPr>
          <a:xfrm>
            <a:off x="4559696" y="3626394"/>
            <a:ext cx="1034845" cy="1152128"/>
            <a:chOff x="7054974" y="1111052"/>
            <a:chExt cx="1552133" cy="1728192"/>
          </a:xfrm>
        </p:grpSpPr>
        <p:sp>
          <p:nvSpPr>
            <p:cNvPr id="18" name="テキスト ボックス 17"/>
            <p:cNvSpPr txBox="1"/>
            <p:nvPr userDrawn="1"/>
          </p:nvSpPr>
          <p:spPr>
            <a:xfrm>
              <a:off x="7054974" y="1190318"/>
              <a:ext cx="1408117" cy="1615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6400" dirty="0">
                  <a:solidFill>
                    <a:schemeClr val="tx1">
                      <a:lumMod val="50000"/>
                    </a:schemeClr>
                  </a:solidFill>
                </a:rPr>
                <a:t>3</a:t>
              </a:r>
              <a:endParaRPr kumimoji="1" lang="ja-JP" altLang="en-US" sz="64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19" name="直線コネクタ 18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グループ化 19"/>
          <p:cNvGrpSpPr/>
          <p:nvPr userDrawn="1"/>
        </p:nvGrpSpPr>
        <p:grpSpPr>
          <a:xfrm>
            <a:off x="4559696" y="5018549"/>
            <a:ext cx="1034845" cy="1152128"/>
            <a:chOff x="7054974" y="1111052"/>
            <a:chExt cx="1552133" cy="1728192"/>
          </a:xfrm>
        </p:grpSpPr>
        <p:sp>
          <p:nvSpPr>
            <p:cNvPr id="21" name="テキスト ボックス 20"/>
            <p:cNvSpPr txBox="1"/>
            <p:nvPr userDrawn="1"/>
          </p:nvSpPr>
          <p:spPr>
            <a:xfrm>
              <a:off x="7054974" y="1190318"/>
              <a:ext cx="1408117" cy="1615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6400" dirty="0">
                  <a:solidFill>
                    <a:schemeClr val="tx1">
                      <a:lumMod val="50000"/>
                    </a:schemeClr>
                  </a:solidFill>
                </a:rPr>
                <a:t>4</a:t>
              </a:r>
              <a:endParaRPr kumimoji="1" lang="ja-JP" altLang="en-US" sz="64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22" name="直線コネクタ 21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5711924" y="784055"/>
            <a:ext cx="5713130" cy="576064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2667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5711924" y="1302090"/>
            <a:ext cx="5713130" cy="816091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5711924" y="2165100"/>
            <a:ext cx="5713130" cy="576064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2667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5711924" y="2683135"/>
            <a:ext cx="5713130" cy="816091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5711924" y="3546145"/>
            <a:ext cx="5713130" cy="576064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2667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5711924" y="4064179"/>
            <a:ext cx="5713130" cy="816091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5711924" y="4927189"/>
            <a:ext cx="5713130" cy="576064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2667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30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5711924" y="5445224"/>
            <a:ext cx="5713130" cy="816091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grpSp>
        <p:nvGrpSpPr>
          <p:cNvPr id="31" name="グループ化 30"/>
          <p:cNvGrpSpPr/>
          <p:nvPr userDrawn="1"/>
        </p:nvGrpSpPr>
        <p:grpSpPr>
          <a:xfrm>
            <a:off x="382869" y="2320226"/>
            <a:ext cx="441088" cy="1152128"/>
            <a:chOff x="4012746" y="1615108"/>
            <a:chExt cx="661574" cy="1728192"/>
          </a:xfrm>
        </p:grpSpPr>
        <p:cxnSp>
          <p:nvCxnSpPr>
            <p:cNvPr id="32" name="直線コネクタ 31"/>
            <p:cNvCxnSpPr/>
            <p:nvPr/>
          </p:nvCxnSpPr>
          <p:spPr>
            <a:xfrm flipV="1">
              <a:off x="4012746" y="161510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コネクタ 32"/>
            <p:cNvCxnSpPr/>
            <p:nvPr/>
          </p:nvCxnSpPr>
          <p:spPr>
            <a:xfrm flipV="1">
              <a:off x="4012746" y="197514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コネクタ 33"/>
            <p:cNvCxnSpPr/>
            <p:nvPr/>
          </p:nvCxnSpPr>
          <p:spPr>
            <a:xfrm flipV="1">
              <a:off x="4012746" y="233518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63103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1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65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15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65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718936" y="2741164"/>
            <a:ext cx="4128817" cy="1344149"/>
          </a:xfrm>
          <a:prstGeom prst="rect">
            <a:avLst/>
          </a:prstGeom>
        </p:spPr>
        <p:txBody>
          <a:bodyPr anchor="ctr"/>
          <a:lstStyle>
            <a:lvl1pPr algn="l">
              <a:defRPr sz="4800" spc="400" baseline="0"/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grpSp>
        <p:nvGrpSpPr>
          <p:cNvPr id="13" name="グループ化 12"/>
          <p:cNvGrpSpPr/>
          <p:nvPr userDrawn="1"/>
        </p:nvGrpSpPr>
        <p:grpSpPr>
          <a:xfrm>
            <a:off x="4559696" y="1407039"/>
            <a:ext cx="1034845" cy="1152128"/>
            <a:chOff x="7054974" y="1111052"/>
            <a:chExt cx="1552133" cy="1728192"/>
          </a:xfrm>
        </p:grpSpPr>
        <p:sp>
          <p:nvSpPr>
            <p:cNvPr id="5" name="テキスト ボックス 4"/>
            <p:cNvSpPr txBox="1"/>
            <p:nvPr userDrawn="1"/>
          </p:nvSpPr>
          <p:spPr>
            <a:xfrm>
              <a:off x="7054974" y="1190318"/>
              <a:ext cx="1408117" cy="1615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6400" dirty="0">
                  <a:solidFill>
                    <a:schemeClr val="tx1">
                      <a:lumMod val="50000"/>
                    </a:schemeClr>
                  </a:solidFill>
                </a:rPr>
                <a:t>1</a:t>
              </a:r>
              <a:endParaRPr kumimoji="1" lang="ja-JP" altLang="en-US" sz="64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8" name="直線コネクタ 7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グループ化 13"/>
          <p:cNvGrpSpPr/>
          <p:nvPr userDrawn="1"/>
        </p:nvGrpSpPr>
        <p:grpSpPr>
          <a:xfrm>
            <a:off x="4559696" y="2799193"/>
            <a:ext cx="1034845" cy="1152128"/>
            <a:chOff x="7054974" y="1111052"/>
            <a:chExt cx="1552133" cy="1728192"/>
          </a:xfrm>
        </p:grpSpPr>
        <p:sp>
          <p:nvSpPr>
            <p:cNvPr id="15" name="テキスト ボックス 14"/>
            <p:cNvSpPr txBox="1"/>
            <p:nvPr userDrawn="1"/>
          </p:nvSpPr>
          <p:spPr>
            <a:xfrm>
              <a:off x="7054974" y="1190318"/>
              <a:ext cx="1408117" cy="1615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6400" dirty="0">
                  <a:solidFill>
                    <a:schemeClr val="tx1">
                      <a:lumMod val="50000"/>
                    </a:schemeClr>
                  </a:solidFill>
                </a:rPr>
                <a:t>2</a:t>
              </a:r>
              <a:endParaRPr kumimoji="1" lang="ja-JP" altLang="en-US" sz="64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16" name="直線コネクタ 15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グループ化 16"/>
          <p:cNvGrpSpPr/>
          <p:nvPr userDrawn="1"/>
        </p:nvGrpSpPr>
        <p:grpSpPr>
          <a:xfrm>
            <a:off x="4559696" y="4191348"/>
            <a:ext cx="1034845" cy="1152128"/>
            <a:chOff x="7054974" y="1111052"/>
            <a:chExt cx="1552133" cy="1728192"/>
          </a:xfrm>
        </p:grpSpPr>
        <p:sp>
          <p:nvSpPr>
            <p:cNvPr id="18" name="テキスト ボックス 17"/>
            <p:cNvSpPr txBox="1"/>
            <p:nvPr userDrawn="1"/>
          </p:nvSpPr>
          <p:spPr>
            <a:xfrm>
              <a:off x="7054974" y="1190318"/>
              <a:ext cx="1408117" cy="1615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6400" dirty="0">
                  <a:solidFill>
                    <a:schemeClr val="tx1">
                      <a:lumMod val="50000"/>
                    </a:schemeClr>
                  </a:solidFill>
                </a:rPr>
                <a:t>3</a:t>
              </a:r>
              <a:endParaRPr kumimoji="1" lang="ja-JP" altLang="en-US" sz="64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19" name="直線コネクタ 18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5711924" y="1349009"/>
            <a:ext cx="5713130" cy="576064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2667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5711924" y="1867044"/>
            <a:ext cx="5713130" cy="816091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5711924" y="2730054"/>
            <a:ext cx="5713130" cy="576064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2667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5711924" y="3248089"/>
            <a:ext cx="5713130" cy="816091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5711924" y="4111099"/>
            <a:ext cx="5713130" cy="576064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2667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5711924" y="4629133"/>
            <a:ext cx="5713130" cy="816091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grpSp>
        <p:nvGrpSpPr>
          <p:cNvPr id="31" name="グループ化 30"/>
          <p:cNvGrpSpPr/>
          <p:nvPr userDrawn="1"/>
        </p:nvGrpSpPr>
        <p:grpSpPr>
          <a:xfrm>
            <a:off x="382869" y="2309116"/>
            <a:ext cx="441088" cy="1152128"/>
            <a:chOff x="4012746" y="1615108"/>
            <a:chExt cx="661574" cy="1728192"/>
          </a:xfrm>
        </p:grpSpPr>
        <p:cxnSp>
          <p:nvCxnSpPr>
            <p:cNvPr id="32" name="直線コネクタ 31"/>
            <p:cNvCxnSpPr/>
            <p:nvPr/>
          </p:nvCxnSpPr>
          <p:spPr>
            <a:xfrm flipV="1">
              <a:off x="4012746" y="161510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コネクタ 32"/>
            <p:cNvCxnSpPr/>
            <p:nvPr/>
          </p:nvCxnSpPr>
          <p:spPr>
            <a:xfrm flipV="1">
              <a:off x="4012746" y="197514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コネクタ 33"/>
            <p:cNvCxnSpPr/>
            <p:nvPr/>
          </p:nvCxnSpPr>
          <p:spPr>
            <a:xfrm flipV="1">
              <a:off x="4012746" y="233518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65618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1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65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15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o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526898" y="2849891"/>
            <a:ext cx="3936779" cy="902925"/>
          </a:xfrm>
          <a:prstGeom prst="rect">
            <a:avLst/>
          </a:prstGeom>
        </p:spPr>
        <p:txBody>
          <a:bodyPr anchor="t"/>
          <a:lstStyle>
            <a:lvl1pPr algn="r">
              <a:defRPr sz="4800" spc="400" baseline="0"/>
            </a:lvl1pPr>
          </a:lstStyle>
          <a:p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5037439" y="2660915"/>
            <a:ext cx="6915720" cy="1177787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</a:p>
        </p:txBody>
      </p:sp>
      <p:grpSp>
        <p:nvGrpSpPr>
          <p:cNvPr id="31" name="グループ化 30"/>
          <p:cNvGrpSpPr/>
          <p:nvPr userDrawn="1"/>
        </p:nvGrpSpPr>
        <p:grpSpPr>
          <a:xfrm>
            <a:off x="4559695" y="2612909"/>
            <a:ext cx="441088" cy="1152128"/>
            <a:chOff x="4012746" y="1615108"/>
            <a:chExt cx="661574" cy="1728192"/>
          </a:xfrm>
        </p:grpSpPr>
        <p:cxnSp>
          <p:nvCxnSpPr>
            <p:cNvPr id="32" name="直線コネクタ 31"/>
            <p:cNvCxnSpPr/>
            <p:nvPr/>
          </p:nvCxnSpPr>
          <p:spPr>
            <a:xfrm flipV="1">
              <a:off x="4012746" y="161510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コネクタ 32"/>
            <p:cNvCxnSpPr/>
            <p:nvPr/>
          </p:nvCxnSpPr>
          <p:spPr>
            <a:xfrm flipV="1">
              <a:off x="4012746" y="197514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コネクタ 33"/>
            <p:cNvCxnSpPr/>
            <p:nvPr/>
          </p:nvCxnSpPr>
          <p:spPr>
            <a:xfrm flipV="1">
              <a:off x="4012746" y="233518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27602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5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8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526898" y="212643"/>
            <a:ext cx="10972800" cy="610079"/>
          </a:xfrm>
          <a:prstGeom prst="rect">
            <a:avLst/>
          </a:prstGeom>
        </p:spPr>
        <p:txBody>
          <a:bodyPr vert="horz" lIns="163275" tIns="81638" rIns="163275" bIns="81638" rtlCol="0" anchor="ctr">
            <a:normAutofit/>
          </a:bodyPr>
          <a:lstStyle/>
          <a:p>
            <a:r>
              <a:rPr kumimoji="1" lang="en-US" altLang="ja-JP" dirty="0"/>
              <a:t>MASTER TITLE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09600" y="1158760"/>
            <a:ext cx="10972800" cy="4967405"/>
          </a:xfrm>
          <a:prstGeom prst="rect">
            <a:avLst/>
          </a:prstGeom>
        </p:spPr>
        <p:txBody>
          <a:bodyPr vert="horz" lIns="163275" tIns="81638" rIns="163275" bIns="81638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790568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hf hdr="0" dt="0"/>
  <p:txStyles>
    <p:titleStyle>
      <a:lvl1pPr algn="l" defTabSz="1088556" rtl="0" eaLnBrk="1" latinLnBrk="0" hangingPunct="1">
        <a:spcBef>
          <a:spcPct val="0"/>
        </a:spcBef>
        <a:buNone/>
        <a:defRPr kumimoji="1"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088556" rtl="0" eaLnBrk="1" latinLnBrk="0" hangingPunct="1">
        <a:spcBef>
          <a:spcPct val="20000"/>
        </a:spcBef>
        <a:buFont typeface="Arial" panose="020B0604020202020204" pitchFamily="34" charset="0"/>
        <a:buNone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884452" indent="-340174" algn="l" defTabSz="1088556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360695" indent="-272139" algn="l" defTabSz="1088556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904973" indent="-272139" algn="l" defTabSz="1088556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449251" indent="-272139" algn="l" defTabSz="1088556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993530" indent="-272139" algn="l" defTabSz="1088556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37808" indent="-272139" algn="l" defTabSz="1088556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2085" indent="-272139" algn="l" defTabSz="1088556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26364" indent="-272139" algn="l" defTabSz="1088556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088556" rtl="0" eaLnBrk="1" latinLnBrk="0" hangingPunct="1">
        <a:defRPr kumimoji="1" sz="2133" kern="1200">
          <a:solidFill>
            <a:schemeClr val="tx1"/>
          </a:solidFill>
          <a:latin typeface="+mn-lt"/>
          <a:ea typeface="+mn-ea"/>
          <a:cs typeface="+mn-cs"/>
        </a:defRPr>
      </a:lvl1pPr>
      <a:lvl2pPr marL="544278" algn="l" defTabSz="1088556" rtl="0" eaLnBrk="1" latinLnBrk="0" hangingPunct="1">
        <a:defRPr kumimoji="1" sz="2133" kern="1200">
          <a:solidFill>
            <a:schemeClr val="tx1"/>
          </a:solidFill>
          <a:latin typeface="+mn-lt"/>
          <a:ea typeface="+mn-ea"/>
          <a:cs typeface="+mn-cs"/>
        </a:defRPr>
      </a:lvl2pPr>
      <a:lvl3pPr marL="1088556" algn="l" defTabSz="1088556" rtl="0" eaLnBrk="1" latinLnBrk="0" hangingPunct="1">
        <a:defRPr kumimoji="1" sz="2133" kern="1200">
          <a:solidFill>
            <a:schemeClr val="tx1"/>
          </a:solidFill>
          <a:latin typeface="+mn-lt"/>
          <a:ea typeface="+mn-ea"/>
          <a:cs typeface="+mn-cs"/>
        </a:defRPr>
      </a:lvl3pPr>
      <a:lvl4pPr marL="1632834" algn="l" defTabSz="1088556" rtl="0" eaLnBrk="1" latinLnBrk="0" hangingPunct="1">
        <a:defRPr kumimoji="1" sz="2133" kern="1200">
          <a:solidFill>
            <a:schemeClr val="tx1"/>
          </a:solidFill>
          <a:latin typeface="+mn-lt"/>
          <a:ea typeface="+mn-ea"/>
          <a:cs typeface="+mn-cs"/>
        </a:defRPr>
      </a:lvl4pPr>
      <a:lvl5pPr marL="2177112" algn="l" defTabSz="1088556" rtl="0" eaLnBrk="1" latinLnBrk="0" hangingPunct="1">
        <a:defRPr kumimoji="1" sz="2133" kern="1200">
          <a:solidFill>
            <a:schemeClr val="tx1"/>
          </a:solidFill>
          <a:latin typeface="+mn-lt"/>
          <a:ea typeface="+mn-ea"/>
          <a:cs typeface="+mn-cs"/>
        </a:defRPr>
      </a:lvl5pPr>
      <a:lvl6pPr marL="2721391" algn="l" defTabSz="1088556" rtl="0" eaLnBrk="1" latinLnBrk="0" hangingPunct="1">
        <a:defRPr kumimoji="1" sz="2133" kern="1200">
          <a:solidFill>
            <a:schemeClr val="tx1"/>
          </a:solidFill>
          <a:latin typeface="+mn-lt"/>
          <a:ea typeface="+mn-ea"/>
          <a:cs typeface="+mn-cs"/>
        </a:defRPr>
      </a:lvl6pPr>
      <a:lvl7pPr marL="3265669" algn="l" defTabSz="1088556" rtl="0" eaLnBrk="1" latinLnBrk="0" hangingPunct="1">
        <a:defRPr kumimoji="1" sz="2133" kern="1200">
          <a:solidFill>
            <a:schemeClr val="tx1"/>
          </a:solidFill>
          <a:latin typeface="+mn-lt"/>
          <a:ea typeface="+mn-ea"/>
          <a:cs typeface="+mn-cs"/>
        </a:defRPr>
      </a:lvl7pPr>
      <a:lvl8pPr marL="3809946" algn="l" defTabSz="1088556" rtl="0" eaLnBrk="1" latinLnBrk="0" hangingPunct="1">
        <a:defRPr kumimoji="1" sz="2133" kern="1200">
          <a:solidFill>
            <a:schemeClr val="tx1"/>
          </a:solidFill>
          <a:latin typeface="+mn-lt"/>
          <a:ea typeface="+mn-ea"/>
          <a:cs typeface="+mn-cs"/>
        </a:defRPr>
      </a:lvl8pPr>
      <a:lvl9pPr marL="4354225" algn="l" defTabSz="1088556" rtl="0" eaLnBrk="1" latinLnBrk="0" hangingPunct="1">
        <a:defRPr kumimoji="1" sz="213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Tiêu đề 1">
            <a:extLst>
              <a:ext uri="{FF2B5EF4-FFF2-40B4-BE49-F238E27FC236}">
                <a16:creationId xmlns:a16="http://schemas.microsoft.com/office/drawing/2014/main" id="{CE12CBED-DCF9-4A4C-8256-C67552276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0BFD3D75-130E-49E1-91CB-A933E007ED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FEAB5CA6-2607-4675-853B-47065FA521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971858-6500-4B2C-8F86-0E0DC0C40558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36146B95-6502-4A19-90EF-93DA376FC5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CCEEBB9E-48C2-4A8A-9A86-F57F738B25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1F2A78-0593-4AB2-931B-08888C8F0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067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559AE206-7EBA-4D33-8BC9-9D8158553F0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E8E38ED-369A-44C2-B635-0BED0E48A6E8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B672F332-AF08-46C6-94F0-77684310D7B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4244EF8-D73A-40E1-BE73-D46E6B4B04E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AB84D7E8-4ECB-42D7-ADBF-01689B0F24A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6437D937-A7F1-4011-92B4-328E5BE1B16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タイトル 10"/>
          <p:cNvSpPr>
            <a:spLocks noGrp="1"/>
          </p:cNvSpPr>
          <p:nvPr>
            <p:ph type="title"/>
          </p:nvPr>
        </p:nvSpPr>
        <p:spPr>
          <a:xfrm>
            <a:off x="642257" y="4525347"/>
            <a:ext cx="6939722" cy="17373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altLang="ja-JP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MÔ HÌNH CẤU TRÚC</a:t>
            </a:r>
            <a:endParaRPr kumimoji="1" lang="en-US" altLang="ja-JP" sz="60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2"/>
          </p:nvPr>
        </p:nvSpPr>
        <p:spPr>
          <a:xfrm>
            <a:off x="8050762" y="4525347"/>
            <a:ext cx="3211288" cy="17373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spcBef>
                <a:spcPts val="1000"/>
              </a:spcBef>
              <a:buNone/>
            </a:pPr>
            <a:r>
              <a:rPr lang="en-US" altLang="ja-JP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Phần 1</a:t>
            </a:r>
            <a:endParaRPr kumimoji="1" lang="en-US" altLang="ja-JP" sz="24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07236177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Bảng 3">
            <a:extLst>
              <a:ext uri="{FF2B5EF4-FFF2-40B4-BE49-F238E27FC236}">
                <a16:creationId xmlns:a16="http://schemas.microsoft.com/office/drawing/2014/main" id="{37B45CBC-1B6A-44F1-BB21-04638676BB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814295"/>
              </p:ext>
            </p:extLst>
          </p:nvPr>
        </p:nvGraphicFramePr>
        <p:xfrm>
          <a:off x="2155371" y="281850"/>
          <a:ext cx="9474456" cy="6132013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3173841">
                  <a:extLst>
                    <a:ext uri="{9D8B030D-6E8A-4147-A177-3AD203B41FA5}">
                      <a16:colId xmlns:a16="http://schemas.microsoft.com/office/drawing/2014/main" val="4167633223"/>
                    </a:ext>
                  </a:extLst>
                </a:gridCol>
                <a:gridCol w="1525277">
                  <a:extLst>
                    <a:ext uri="{9D8B030D-6E8A-4147-A177-3AD203B41FA5}">
                      <a16:colId xmlns:a16="http://schemas.microsoft.com/office/drawing/2014/main" val="1542798952"/>
                    </a:ext>
                  </a:extLst>
                </a:gridCol>
                <a:gridCol w="1669673">
                  <a:extLst>
                    <a:ext uri="{9D8B030D-6E8A-4147-A177-3AD203B41FA5}">
                      <a16:colId xmlns:a16="http://schemas.microsoft.com/office/drawing/2014/main" val="181894841"/>
                    </a:ext>
                  </a:extLst>
                </a:gridCol>
                <a:gridCol w="3105665">
                  <a:extLst>
                    <a:ext uri="{9D8B030D-6E8A-4147-A177-3AD203B41FA5}">
                      <a16:colId xmlns:a16="http://schemas.microsoft.com/office/drawing/2014/main" val="2867330664"/>
                    </a:ext>
                  </a:extLst>
                </a:gridCol>
              </a:tblGrid>
              <a:tr h="468343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rgbClr val="FFC000"/>
                          </a:solidFill>
                        </a:rPr>
                        <a:t>Tên Class </a:t>
                      </a:r>
                      <a:r>
                        <a:rPr lang="en-US" sz="1200" b="1">
                          <a:solidFill>
                            <a:srgbClr val="FFC000"/>
                          </a:solidFill>
                        </a:rPr>
                        <a:t>: </a:t>
                      </a:r>
                      <a:r>
                        <a:rPr lang="en-US" sz="1200" b="1">
                          <a:solidFill>
                            <a:schemeClr val="tx1"/>
                          </a:solidFill>
                        </a:rPr>
                        <a:t>QuangCao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rgbClr val="FFC000"/>
                          </a:solidFill>
                        </a:rPr>
                        <a:t>ID </a:t>
                      </a:r>
                      <a:r>
                        <a:rPr lang="en-US" sz="1200" b="1">
                          <a:solidFill>
                            <a:srgbClr val="FFC000"/>
                          </a:solidFill>
                        </a:rPr>
                        <a:t>:  7</a:t>
                      </a:r>
                      <a:endParaRPr lang="en-US" sz="1200" b="1" dirty="0">
                        <a:solidFill>
                          <a:srgbClr val="FFC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rgbClr val="FFC000"/>
                          </a:solidFill>
                        </a:rPr>
                        <a:t>Loại : 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Cụ  thể</a:t>
                      </a:r>
                      <a:endParaRPr lang="en-US" sz="1200" b="1" dirty="0">
                        <a:solidFill>
                          <a:srgbClr val="FFC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7548680"/>
                  </a:ext>
                </a:extLst>
              </a:tr>
              <a:tr h="736624">
                <a:tc gridSpan="2"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rgbClr val="FFC000"/>
                          </a:solidFill>
                        </a:rPr>
                        <a:t>Mô tả: 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lớp</a:t>
                      </a:r>
                      <a:r>
                        <a:rPr lang="en-US" sz="1200" b="1" baseline="0" dirty="0">
                          <a:solidFill>
                            <a:schemeClr val="tx1"/>
                          </a:solidFill>
                        </a:rPr>
                        <a:t> quảng cáo trên trang web</a:t>
                      </a:r>
                      <a:endParaRPr lang="en-US" sz="1200" b="1" dirty="0">
                        <a:solidFill>
                          <a:srgbClr val="FFC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rgbClr val="FFC000"/>
                          </a:solidFill>
                        </a:rPr>
                        <a:t>Số  usecases  liên kết : 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8616629"/>
                  </a:ext>
                </a:extLst>
              </a:tr>
              <a:tr h="1215706">
                <a:tc gridSpan="2"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Chức năng : 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Thêm quảng</a:t>
                      </a: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cáo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Sửa sửa</a:t>
                      </a: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quảng cáo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Xóa quảng</a:t>
                      </a: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cáo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Class liên quan: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không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5511035"/>
                  </a:ext>
                </a:extLst>
              </a:tr>
              <a:tr h="1658854">
                <a:tc gridSpan="4"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b="1" dirty="0">
                          <a:solidFill>
                            <a:srgbClr val="FFC000"/>
                          </a:solidFill>
                        </a:rPr>
                        <a:t>Thuộc tính: 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idQC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idDatQC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idTheLoaiQC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tenQC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urlAnh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urlLink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4695033"/>
                  </a:ext>
                </a:extLst>
              </a:tr>
              <a:tr h="2052486">
                <a:tc gridSpan="4">
                  <a:txBody>
                    <a:bodyPr/>
                    <a:lstStyle/>
                    <a:p>
                      <a:r>
                        <a:rPr lang="en-US" sz="1200" b="1" dirty="0" err="1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Các</a:t>
                      </a:r>
                      <a:r>
                        <a:rPr lang="en-US" sz="1200" b="1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mối</a:t>
                      </a:r>
                      <a:r>
                        <a:rPr lang="en-US" sz="1200" b="1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en-US" sz="1200" b="1" dirty="0" err="1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quan</a:t>
                      </a:r>
                      <a:r>
                        <a:rPr lang="en-US" sz="1200" b="1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hệ</a:t>
                      </a:r>
                      <a:r>
                        <a:rPr lang="en-US" sz="1200" b="1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1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Tổng quát hóa: 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không có</a:t>
                      </a:r>
                      <a:endParaRPr lang="en-US" sz="1200" b="1" dirty="0">
                        <a:solidFill>
                          <a:srgbClr val="FFC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1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Quan hệ kết tập: (là những lớp kết tập) 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không có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1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Quan hệ liên kết: (là những lớp liên kết) 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không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5649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14794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Bảng 3">
            <a:extLst>
              <a:ext uri="{FF2B5EF4-FFF2-40B4-BE49-F238E27FC236}">
                <a16:creationId xmlns:a16="http://schemas.microsoft.com/office/drawing/2014/main" id="{37B45CBC-1B6A-44F1-BB21-04638676BB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9914115"/>
              </p:ext>
            </p:extLst>
          </p:nvPr>
        </p:nvGraphicFramePr>
        <p:xfrm>
          <a:off x="2155371" y="281851"/>
          <a:ext cx="9474456" cy="6423561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3173841">
                  <a:extLst>
                    <a:ext uri="{9D8B030D-6E8A-4147-A177-3AD203B41FA5}">
                      <a16:colId xmlns:a16="http://schemas.microsoft.com/office/drawing/2014/main" val="4167633223"/>
                    </a:ext>
                  </a:extLst>
                </a:gridCol>
                <a:gridCol w="1525277">
                  <a:extLst>
                    <a:ext uri="{9D8B030D-6E8A-4147-A177-3AD203B41FA5}">
                      <a16:colId xmlns:a16="http://schemas.microsoft.com/office/drawing/2014/main" val="1542798952"/>
                    </a:ext>
                  </a:extLst>
                </a:gridCol>
                <a:gridCol w="1669673">
                  <a:extLst>
                    <a:ext uri="{9D8B030D-6E8A-4147-A177-3AD203B41FA5}">
                      <a16:colId xmlns:a16="http://schemas.microsoft.com/office/drawing/2014/main" val="181894841"/>
                    </a:ext>
                  </a:extLst>
                </a:gridCol>
                <a:gridCol w="3105665">
                  <a:extLst>
                    <a:ext uri="{9D8B030D-6E8A-4147-A177-3AD203B41FA5}">
                      <a16:colId xmlns:a16="http://schemas.microsoft.com/office/drawing/2014/main" val="2867330664"/>
                    </a:ext>
                  </a:extLst>
                </a:gridCol>
              </a:tblGrid>
              <a:tr h="423972">
                <a:tc>
                  <a:txBody>
                    <a:bodyPr/>
                    <a:lstStyle/>
                    <a:p>
                      <a:r>
                        <a:rPr lang="en-US" sz="1200" b="1" dirty="0" err="1">
                          <a:solidFill>
                            <a:srgbClr val="FFC000"/>
                          </a:solidFill>
                        </a:rPr>
                        <a:t>Tên</a:t>
                      </a:r>
                      <a:r>
                        <a:rPr lang="en-US" sz="1200" b="1" dirty="0">
                          <a:solidFill>
                            <a:srgbClr val="FFC000"/>
                          </a:solidFill>
                        </a:rPr>
                        <a:t> Class : 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User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rgbClr val="FFC000"/>
                          </a:solidFill>
                        </a:rPr>
                        <a:t>ID </a:t>
                      </a:r>
                      <a:r>
                        <a:rPr lang="en-US" sz="1200" b="1">
                          <a:solidFill>
                            <a:srgbClr val="FFC000"/>
                          </a:solidFill>
                        </a:rPr>
                        <a:t>:  8</a:t>
                      </a:r>
                      <a:endParaRPr lang="en-US" sz="1200" b="1" dirty="0">
                        <a:solidFill>
                          <a:srgbClr val="FFC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err="1">
                          <a:solidFill>
                            <a:srgbClr val="FFC000"/>
                          </a:solidFill>
                        </a:rPr>
                        <a:t>Loại</a:t>
                      </a:r>
                      <a:r>
                        <a:rPr lang="en-US" sz="1200" b="1" dirty="0">
                          <a:solidFill>
                            <a:srgbClr val="FFC000"/>
                          </a:solidFill>
                        </a:rPr>
                        <a:t> </a:t>
                      </a:r>
                      <a:r>
                        <a:rPr lang="en-US" sz="1200" b="1">
                          <a:solidFill>
                            <a:srgbClr val="FFC000"/>
                          </a:solidFill>
                        </a:rPr>
                        <a:t>: </a:t>
                      </a:r>
                      <a:r>
                        <a:rPr lang="en-US" sz="1200" b="1">
                          <a:solidFill>
                            <a:schemeClr val="tx1"/>
                          </a:solidFill>
                        </a:rPr>
                        <a:t>Cụ  thể</a:t>
                      </a:r>
                      <a:endParaRPr lang="en-US" sz="1200" b="1" dirty="0">
                        <a:solidFill>
                          <a:srgbClr val="FFC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7548680"/>
                  </a:ext>
                </a:extLst>
              </a:tr>
              <a:tr h="666836">
                <a:tc gridSpan="2">
                  <a:txBody>
                    <a:bodyPr/>
                    <a:lstStyle/>
                    <a:p>
                      <a:r>
                        <a:rPr lang="en-US" sz="1200" b="1" dirty="0" err="1">
                          <a:solidFill>
                            <a:srgbClr val="FFC000"/>
                          </a:solidFill>
                        </a:rPr>
                        <a:t>Mô</a:t>
                      </a:r>
                      <a:r>
                        <a:rPr lang="en-US" sz="1200" b="1" dirty="0">
                          <a:solidFill>
                            <a:srgbClr val="FFC000"/>
                          </a:solidFill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rgbClr val="FFC000"/>
                          </a:solidFill>
                        </a:rPr>
                        <a:t>tả</a:t>
                      </a:r>
                      <a:r>
                        <a:rPr lang="en-US" sz="1200" b="1" dirty="0">
                          <a:solidFill>
                            <a:srgbClr val="FFC000"/>
                          </a:solidFill>
                        </a:rPr>
                        <a:t>: </a:t>
                      </a:r>
                      <a:r>
                        <a:rPr lang="en-US" sz="1200" b="1" dirty="0" err="1">
                          <a:solidFill>
                            <a:schemeClr val="tx1"/>
                          </a:solidFill>
                        </a:rPr>
                        <a:t>Lớp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chemeClr val="tx1"/>
                          </a:solidFill>
                        </a:rPr>
                        <a:t>các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chemeClr val="tx1"/>
                          </a:solidFill>
                        </a:rPr>
                        <a:t>đối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 t</a:t>
                      </a:r>
                      <a:r>
                        <a:rPr lang="vi-VN" sz="1200" b="1" dirty="0">
                          <a:solidFill>
                            <a:schemeClr val="tx1"/>
                          </a:solidFill>
                        </a:rPr>
                        <a:t>ư</a:t>
                      </a:r>
                      <a:r>
                        <a:rPr lang="en-US" sz="1200" b="1" dirty="0" err="1">
                          <a:solidFill>
                            <a:schemeClr val="tx1"/>
                          </a:solidFill>
                        </a:rPr>
                        <a:t>ợng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chemeClr val="tx1"/>
                          </a:solidFill>
                        </a:rPr>
                        <a:t>thành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chemeClr val="tx1"/>
                          </a:solidFill>
                        </a:rPr>
                        <a:t>viên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chemeClr val="tx1"/>
                          </a:solidFill>
                        </a:rPr>
                        <a:t>sử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chemeClr val="tx1"/>
                          </a:solidFill>
                        </a:rPr>
                        <a:t>dụng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chemeClr val="tx1"/>
                          </a:solidFill>
                        </a:rPr>
                        <a:t>trang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 tin </a:t>
                      </a:r>
                      <a:r>
                        <a:rPr lang="en-US" sz="1200" b="1" dirty="0" err="1">
                          <a:solidFill>
                            <a:schemeClr val="tx1"/>
                          </a:solidFill>
                        </a:rPr>
                        <a:t>tức</a:t>
                      </a:r>
                      <a:endParaRPr lang="en-US" sz="1200" b="1" dirty="0">
                        <a:solidFill>
                          <a:srgbClr val="FFC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200" b="1" dirty="0" err="1">
                          <a:solidFill>
                            <a:srgbClr val="FFC000"/>
                          </a:solidFill>
                        </a:rPr>
                        <a:t>Số</a:t>
                      </a:r>
                      <a:r>
                        <a:rPr lang="en-US" sz="1200" b="1" dirty="0">
                          <a:solidFill>
                            <a:srgbClr val="FFC000"/>
                          </a:solidFill>
                        </a:rPr>
                        <a:t>  </a:t>
                      </a:r>
                      <a:r>
                        <a:rPr lang="en-US" sz="1200" b="1" dirty="0" err="1">
                          <a:solidFill>
                            <a:srgbClr val="FFC000"/>
                          </a:solidFill>
                        </a:rPr>
                        <a:t>usecases</a:t>
                      </a:r>
                      <a:r>
                        <a:rPr lang="en-US" sz="1200" b="1" dirty="0">
                          <a:solidFill>
                            <a:srgbClr val="FFC000"/>
                          </a:solidFill>
                        </a:rPr>
                        <a:t>  </a:t>
                      </a:r>
                      <a:r>
                        <a:rPr lang="en-US" sz="1200" b="1" dirty="0" err="1">
                          <a:solidFill>
                            <a:srgbClr val="FFC000"/>
                          </a:solidFill>
                        </a:rPr>
                        <a:t>liên</a:t>
                      </a:r>
                      <a:r>
                        <a:rPr lang="en-US" sz="1200" b="1" dirty="0">
                          <a:solidFill>
                            <a:srgbClr val="FFC000"/>
                          </a:solidFill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rgbClr val="FFC000"/>
                          </a:solidFill>
                        </a:rPr>
                        <a:t>kết</a:t>
                      </a:r>
                      <a:r>
                        <a:rPr lang="en-US" sz="1200" b="1" dirty="0">
                          <a:solidFill>
                            <a:srgbClr val="FFC000"/>
                          </a:solidFill>
                        </a:rPr>
                        <a:t> : 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8616629"/>
                  </a:ext>
                </a:extLst>
              </a:tr>
              <a:tr h="1489794">
                <a:tc gridSpan="2">
                  <a:txBody>
                    <a:bodyPr/>
                    <a:lstStyle/>
                    <a:p>
                      <a:r>
                        <a:rPr lang="en-US" sz="1200" b="1" dirty="0" err="1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Chức</a:t>
                      </a:r>
                      <a:r>
                        <a:rPr lang="en-US" sz="1200" b="1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năng</a:t>
                      </a:r>
                      <a:r>
                        <a:rPr lang="en-US" sz="1200" b="1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: 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1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Tạo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thành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viên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1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Sửa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thành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viên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1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Xóa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thành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viên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1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Ẩn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bài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viết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1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Đăng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ký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nhận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thông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báo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1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Tìm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kiếm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1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thành</a:t>
                      </a:r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viên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Xác thực thành viên</a:t>
                      </a:r>
                      <a:endParaRPr lang="en-US" sz="1200" b="1" dirty="0">
                        <a:solidFill>
                          <a:srgbClr val="FFC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Class </a:t>
                      </a:r>
                      <a:r>
                        <a:rPr lang="en-US" sz="1200" b="1" dirty="0" err="1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liên</a:t>
                      </a:r>
                      <a:r>
                        <a:rPr lang="en-US" sz="1200" b="1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quan</a:t>
                      </a:r>
                      <a:r>
                        <a:rPr lang="en-US" sz="1200" b="1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1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BinhLuan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5511035"/>
                  </a:ext>
                </a:extLst>
              </a:tr>
              <a:tr h="1840334">
                <a:tc gridSpan="4"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b="1" dirty="0" err="1">
                          <a:solidFill>
                            <a:srgbClr val="FFC000"/>
                          </a:solidFill>
                        </a:rPr>
                        <a:t>Thuộc</a:t>
                      </a:r>
                      <a:r>
                        <a:rPr lang="en-US" sz="1200" b="1" dirty="0">
                          <a:solidFill>
                            <a:srgbClr val="FFC000"/>
                          </a:solidFill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rgbClr val="FFC000"/>
                          </a:solidFill>
                        </a:rPr>
                        <a:t>tính</a:t>
                      </a:r>
                      <a:r>
                        <a:rPr lang="en-US" sz="1200" b="1" dirty="0">
                          <a:solidFill>
                            <a:srgbClr val="FFC000"/>
                          </a:solidFill>
                        </a:rPr>
                        <a:t>: 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1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idUser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username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1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passwordUser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1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emailUser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1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isAdmin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1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theLoaiTheoDoi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1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urlanh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1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luotxem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1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Ngaydang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4695033"/>
                  </a:ext>
                </a:extLst>
              </a:tr>
              <a:tr h="1858033">
                <a:tc gridSpan="4">
                  <a:txBody>
                    <a:bodyPr/>
                    <a:lstStyle/>
                    <a:p>
                      <a:r>
                        <a:rPr lang="en-US" sz="1200" b="1" dirty="0" err="1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Các</a:t>
                      </a:r>
                      <a:r>
                        <a:rPr lang="en-US" sz="1200" b="1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mối</a:t>
                      </a:r>
                      <a:r>
                        <a:rPr lang="en-US" sz="1200" b="1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en-US" sz="1200" b="1" dirty="0" err="1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quan</a:t>
                      </a:r>
                      <a:r>
                        <a:rPr lang="en-US" sz="1200" b="1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hệ</a:t>
                      </a:r>
                      <a:r>
                        <a:rPr lang="en-US" sz="1200" b="1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1" dirty="0" err="1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Tổng</a:t>
                      </a:r>
                      <a:r>
                        <a:rPr lang="en-US" sz="1200" b="1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quát</a:t>
                      </a:r>
                      <a:r>
                        <a:rPr lang="en-US" sz="1200" b="1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hóa</a:t>
                      </a:r>
                      <a:r>
                        <a:rPr lang="en-US" sz="1200" b="1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en-US" sz="1200" b="1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Không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có</a:t>
                      </a:r>
                      <a:endParaRPr lang="en-US" sz="1200" b="1" dirty="0">
                        <a:solidFill>
                          <a:srgbClr val="FFC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1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Quan </a:t>
                      </a:r>
                      <a:r>
                        <a:rPr lang="en-US" sz="1200" b="1" dirty="0" err="1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hệ</a:t>
                      </a:r>
                      <a:r>
                        <a:rPr lang="en-US" sz="1200" b="1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kết</a:t>
                      </a:r>
                      <a:r>
                        <a:rPr lang="en-US" sz="1200" b="1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tập</a:t>
                      </a:r>
                      <a:r>
                        <a:rPr lang="en-US" sz="1200" b="1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(</a:t>
                      </a:r>
                      <a:r>
                        <a:rPr lang="en-US" sz="1200" b="1" dirty="0" err="1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là</a:t>
                      </a:r>
                      <a:r>
                        <a:rPr lang="en-US" sz="1200" b="1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những</a:t>
                      </a:r>
                      <a:r>
                        <a:rPr lang="en-US" sz="1200" b="1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lớp</a:t>
                      </a:r>
                      <a:r>
                        <a:rPr lang="en-US" sz="1200" b="1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kết</a:t>
                      </a:r>
                      <a:r>
                        <a:rPr lang="en-US" sz="1200" b="1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tập</a:t>
                      </a:r>
                      <a:r>
                        <a:rPr lang="en-US" sz="1200" b="1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): </a:t>
                      </a:r>
                      <a:r>
                        <a:rPr lang="en-US" sz="1200" b="1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Không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có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1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Quan </a:t>
                      </a:r>
                      <a:r>
                        <a:rPr lang="en-US" sz="1200" b="1" dirty="0" err="1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hệ</a:t>
                      </a:r>
                      <a:r>
                        <a:rPr lang="en-US" sz="1200" b="1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liên</a:t>
                      </a:r>
                      <a:r>
                        <a:rPr lang="en-US" sz="1200" b="1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kết</a:t>
                      </a:r>
                      <a:r>
                        <a:rPr lang="en-US" sz="1200" b="1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(</a:t>
                      </a:r>
                      <a:r>
                        <a:rPr lang="en-US" sz="1200" b="1" dirty="0" err="1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là</a:t>
                      </a:r>
                      <a:r>
                        <a:rPr lang="en-US" sz="1200" b="1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những</a:t>
                      </a:r>
                      <a:r>
                        <a:rPr lang="en-US" sz="1200" b="1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lớp</a:t>
                      </a:r>
                      <a:r>
                        <a:rPr lang="en-US" sz="1200" b="1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liên</a:t>
                      </a:r>
                      <a:r>
                        <a:rPr lang="en-US" sz="1200" b="1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kết</a:t>
                      </a:r>
                      <a:r>
                        <a:rPr lang="en-US" sz="1200" b="1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): </a:t>
                      </a:r>
                      <a:r>
                        <a:rPr lang="en-US" sz="1200" b="1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BinhLuan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5649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1485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0482A7D0-DB09-4EBA-8D52-E6A5934B668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1A3688C8-DFCE-4CCD-BCF0-5FB239E5072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30410"/>
            <a:ext cx="7005134" cy="4827590"/>
          </a:xfrm>
          <a:custGeom>
            <a:avLst/>
            <a:gdLst>
              <a:gd name="connsiteX0" fmla="*/ 1974535 w 7005134"/>
              <a:gd name="connsiteY0" fmla="*/ 0 h 4827590"/>
              <a:gd name="connsiteX1" fmla="*/ 7003848 w 7005134"/>
              <a:gd name="connsiteY1" fmla="*/ 4776721 h 4827590"/>
              <a:gd name="connsiteX2" fmla="*/ 7005134 w 7005134"/>
              <a:gd name="connsiteY2" fmla="*/ 4827590 h 4827590"/>
              <a:gd name="connsiteX3" fmla="*/ 0 w 7005134"/>
              <a:gd name="connsiteY3" fmla="*/ 4827590 h 4827590"/>
              <a:gd name="connsiteX4" fmla="*/ 0 w 7005134"/>
              <a:gd name="connsiteY4" fmla="*/ 402231 h 4827590"/>
              <a:gd name="connsiteX5" fmla="*/ 14349 w 7005134"/>
              <a:gd name="connsiteY5" fmla="*/ 395744 h 4827590"/>
              <a:gd name="connsiteX6" fmla="*/ 1974535 w 7005134"/>
              <a:gd name="connsiteY6" fmla="*/ 0 h 4827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05134" h="4827590">
                <a:moveTo>
                  <a:pt x="1974535" y="0"/>
                </a:moveTo>
                <a:cubicBezTo>
                  <a:pt x="4668853" y="0"/>
                  <a:pt x="6868971" y="2115921"/>
                  <a:pt x="7003848" y="4776721"/>
                </a:cubicBezTo>
                <a:lnTo>
                  <a:pt x="7005134" y="4827590"/>
                </a:lnTo>
                <a:lnTo>
                  <a:pt x="0" y="4827590"/>
                </a:lnTo>
                <a:lnTo>
                  <a:pt x="0" y="402231"/>
                </a:lnTo>
                <a:lnTo>
                  <a:pt x="14349" y="395744"/>
                </a:lnTo>
                <a:cubicBezTo>
                  <a:pt x="616832" y="140915"/>
                  <a:pt x="1279227" y="0"/>
                  <a:pt x="1974535" y="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598FBE3-48D2-40A2-B7E6-F485834C8213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72540" y="4450080"/>
            <a:ext cx="1234440" cy="0"/>
          </a:xfrm>
          <a:prstGeom prst="line">
            <a:avLst/>
          </a:prstGeom>
          <a:ln w="508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8482FDCF-45F3-40F1-8751-19B7AFB3CFC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4348" y="1005839"/>
            <a:ext cx="3444236" cy="3444236"/>
          </a:xfrm>
          <a:prstGeom prst="ellipse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タイトル 10"/>
          <p:cNvSpPr>
            <a:spLocks noGrp="1"/>
          </p:cNvSpPr>
          <p:nvPr>
            <p:ph type="title"/>
          </p:nvPr>
        </p:nvSpPr>
        <p:spPr>
          <a:xfrm>
            <a:off x="1158240" y="1122363"/>
            <a:ext cx="6339840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ja-JP" sz="6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ĐẶC TẢ LỚP- CRC card</a:t>
            </a:r>
            <a:endParaRPr kumimoji="1" lang="en-US" altLang="ja-JP" sz="6600" kern="120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2"/>
          </p:nvPr>
        </p:nvSpPr>
        <p:spPr>
          <a:xfrm>
            <a:off x="1158240" y="4700588"/>
            <a:ext cx="5252288" cy="1655762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spcBef>
                <a:spcPts val="1000"/>
              </a:spcBef>
              <a:buNone/>
            </a:pPr>
            <a:r>
              <a:rPr lang="en-US" altLang="ja-JP"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Phần 2</a:t>
            </a:r>
            <a:endParaRPr kumimoji="1" lang="en-US" altLang="ja-JP" sz="2400" kern="1200">
              <a:solidFill>
                <a:schemeClr val="tx1">
                  <a:lumMod val="85000"/>
                  <a:lumOff val="15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7071256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Bảng 3">
            <a:extLst>
              <a:ext uri="{FF2B5EF4-FFF2-40B4-BE49-F238E27FC236}">
                <a16:creationId xmlns:a16="http://schemas.microsoft.com/office/drawing/2014/main" id="{37B45CBC-1B6A-44F1-BB21-04638676BB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2347932"/>
              </p:ext>
            </p:extLst>
          </p:nvPr>
        </p:nvGraphicFramePr>
        <p:xfrm>
          <a:off x="2244694" y="215865"/>
          <a:ext cx="7702612" cy="6426270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2580292">
                  <a:extLst>
                    <a:ext uri="{9D8B030D-6E8A-4147-A177-3AD203B41FA5}">
                      <a16:colId xmlns:a16="http://schemas.microsoft.com/office/drawing/2014/main" val="4167633223"/>
                    </a:ext>
                  </a:extLst>
                </a:gridCol>
                <a:gridCol w="1240031">
                  <a:extLst>
                    <a:ext uri="{9D8B030D-6E8A-4147-A177-3AD203B41FA5}">
                      <a16:colId xmlns:a16="http://schemas.microsoft.com/office/drawing/2014/main" val="1542798952"/>
                    </a:ext>
                  </a:extLst>
                </a:gridCol>
                <a:gridCol w="1357423">
                  <a:extLst>
                    <a:ext uri="{9D8B030D-6E8A-4147-A177-3AD203B41FA5}">
                      <a16:colId xmlns:a16="http://schemas.microsoft.com/office/drawing/2014/main" val="181894841"/>
                    </a:ext>
                  </a:extLst>
                </a:gridCol>
                <a:gridCol w="2524866">
                  <a:extLst>
                    <a:ext uri="{9D8B030D-6E8A-4147-A177-3AD203B41FA5}">
                      <a16:colId xmlns:a16="http://schemas.microsoft.com/office/drawing/2014/main" val="2867330664"/>
                    </a:ext>
                  </a:extLst>
                </a:gridCol>
              </a:tblGrid>
              <a:tr h="351880">
                <a:tc gridSpan="4">
                  <a:txBody>
                    <a:bodyPr/>
                    <a:lstStyle/>
                    <a:p>
                      <a:r>
                        <a:rPr lang="en-US" sz="1400" b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Mặt tr</a:t>
                      </a:r>
                      <a:r>
                        <a:rPr lang="vi-VN" sz="1400" b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ư</a:t>
                      </a:r>
                      <a:r>
                        <a:rPr lang="en-US" sz="1400" b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ớc</a:t>
                      </a:r>
                      <a:endParaRPr lang="en-US" sz="14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b="1" dirty="0">
                        <a:solidFill>
                          <a:srgbClr val="FFC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b="1" dirty="0">
                        <a:solidFill>
                          <a:srgbClr val="FFC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2721318"/>
                  </a:ext>
                </a:extLst>
              </a:tr>
              <a:tr h="351880">
                <a:tc>
                  <a:txBody>
                    <a:bodyPr/>
                    <a:lstStyle/>
                    <a:p>
                      <a:r>
                        <a:rPr lang="en-US" sz="1400" b="1" err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Tên</a:t>
                      </a:r>
                      <a:r>
                        <a:rPr lang="en-US" sz="1400" b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lớp : 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BaiViet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 </a:t>
                      </a:r>
                      <a:r>
                        <a:rPr lang="en-US" sz="1400" b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 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400" b="0" dirty="0">
                        <a:solidFill>
                          <a:srgbClr val="FFC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err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Loại</a:t>
                      </a:r>
                      <a:r>
                        <a:rPr lang="en-US" sz="14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Cụ  thể</a:t>
                      </a:r>
                      <a:endParaRPr lang="en-US" sz="1400" b="0" dirty="0">
                        <a:solidFill>
                          <a:srgbClr val="FFC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7548680"/>
                  </a:ext>
                </a:extLst>
              </a:tr>
              <a:tr h="553447">
                <a:tc gridSpan="2">
                  <a:txBody>
                    <a:bodyPr/>
                    <a:lstStyle/>
                    <a:p>
                      <a:r>
                        <a:rPr lang="en-US" sz="1400" b="1" dirty="0" err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Mô</a:t>
                      </a:r>
                      <a:r>
                        <a:rPr lang="en-US" sz="14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1" err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tả</a:t>
                      </a:r>
                      <a:r>
                        <a:rPr lang="en-US" sz="1400" b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Lớp các đối t</a:t>
                      </a:r>
                      <a:r>
                        <a:rPr lang="vi-VN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ư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ợng bài viết trên trang tin tức</a:t>
                      </a:r>
                      <a:endParaRPr lang="en-US" sz="1400" b="0" dirty="0">
                        <a:solidFill>
                          <a:srgbClr val="FFC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400" b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 sử dụng liên quan: 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8616629"/>
                  </a:ext>
                </a:extLst>
              </a:tr>
              <a:tr h="1286514"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1" err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Chức</a:t>
                      </a:r>
                      <a:r>
                        <a:rPr lang="en-US" sz="1400" b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năng 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Thêm bài viết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Sửa bài viết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Xóa bài viết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Ẩn bài viết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Chặn bình luận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Gửi thông báo</a:t>
                      </a:r>
                      <a:endParaRPr lang="en-US" sz="1400" b="0" dirty="0">
                        <a:solidFill>
                          <a:srgbClr val="FFC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Đối tác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Quản trị viên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Quản trị viên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Quản trị viên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Quản trị viên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Quản trị viên , Bình luận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Thành viên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5511035"/>
                  </a:ext>
                </a:extLst>
              </a:tr>
              <a:tr h="403341">
                <a:tc gridSpan="4"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400" b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Mặt sau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4850873"/>
                  </a:ext>
                </a:extLst>
              </a:tr>
              <a:tr h="2087012">
                <a:tc gridSpan="4"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400" b="1" dirty="0" err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Thuộc</a:t>
                      </a:r>
                      <a:r>
                        <a:rPr lang="en-US" sz="14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tính</a:t>
                      </a:r>
                      <a:r>
                        <a:rPr lang="en-US" sz="1400" b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idBaiViet (int)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idLoaitin (int)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tacGia (String)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tieuDe (String)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tomTat (String)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noiDung (String)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urlAnh (String)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luotXem (int)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ngayDang (Date)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4695033"/>
                  </a:ext>
                </a:extLst>
              </a:tr>
              <a:tr h="955722">
                <a:tc gridSpan="4">
                  <a:txBody>
                    <a:bodyPr/>
                    <a:lstStyle/>
                    <a:p>
                      <a:r>
                        <a:rPr lang="en-US" sz="1400" b="1" dirty="0" err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Các</a:t>
                      </a:r>
                      <a:r>
                        <a:rPr lang="en-US" sz="14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mối</a:t>
                      </a:r>
                      <a:r>
                        <a:rPr lang="en-US" sz="14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en-US" sz="1400" b="1" dirty="0" err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quan</a:t>
                      </a:r>
                      <a:r>
                        <a:rPr lang="en-US" sz="14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hệ</a:t>
                      </a:r>
                      <a:r>
                        <a:rPr lang="en-US" sz="14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Tổng quát hóa: 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Không có</a:t>
                      </a:r>
                      <a:endParaRPr lang="en-US" sz="1400" b="0" dirty="0">
                        <a:solidFill>
                          <a:srgbClr val="FFC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Quan </a:t>
                      </a:r>
                      <a:r>
                        <a:rPr lang="en-US" sz="1400" b="1" dirty="0" err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hệ</a:t>
                      </a:r>
                      <a:r>
                        <a:rPr lang="en-US" sz="14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kết</a:t>
                      </a:r>
                      <a:r>
                        <a:rPr lang="en-US" sz="14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1" err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tập</a:t>
                      </a:r>
                      <a:r>
                        <a:rPr lang="en-US" sz="1400" b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Không có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Các mối liên quan khác: 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</a:t>
                      </a:r>
                      <a:r>
                        <a:rPr lang="vi-VN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ư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ời dùng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5649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2007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Bảng 2">
            <a:extLst>
              <a:ext uri="{FF2B5EF4-FFF2-40B4-BE49-F238E27FC236}">
                <a16:creationId xmlns:a16="http://schemas.microsoft.com/office/drawing/2014/main" id="{1AD1D022-D4D1-475B-9274-F4FBA4D8C2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6625623"/>
              </p:ext>
            </p:extLst>
          </p:nvPr>
        </p:nvGraphicFramePr>
        <p:xfrm>
          <a:off x="2244694" y="894996"/>
          <a:ext cx="7702612" cy="5068008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2580292">
                  <a:extLst>
                    <a:ext uri="{9D8B030D-6E8A-4147-A177-3AD203B41FA5}">
                      <a16:colId xmlns:a16="http://schemas.microsoft.com/office/drawing/2014/main" val="4167633223"/>
                    </a:ext>
                  </a:extLst>
                </a:gridCol>
                <a:gridCol w="1240031">
                  <a:extLst>
                    <a:ext uri="{9D8B030D-6E8A-4147-A177-3AD203B41FA5}">
                      <a16:colId xmlns:a16="http://schemas.microsoft.com/office/drawing/2014/main" val="1542798952"/>
                    </a:ext>
                  </a:extLst>
                </a:gridCol>
                <a:gridCol w="1357423">
                  <a:extLst>
                    <a:ext uri="{9D8B030D-6E8A-4147-A177-3AD203B41FA5}">
                      <a16:colId xmlns:a16="http://schemas.microsoft.com/office/drawing/2014/main" val="181894841"/>
                    </a:ext>
                  </a:extLst>
                </a:gridCol>
                <a:gridCol w="2524866">
                  <a:extLst>
                    <a:ext uri="{9D8B030D-6E8A-4147-A177-3AD203B41FA5}">
                      <a16:colId xmlns:a16="http://schemas.microsoft.com/office/drawing/2014/main" val="2867330664"/>
                    </a:ext>
                  </a:extLst>
                </a:gridCol>
              </a:tblGrid>
              <a:tr h="343019">
                <a:tc gridSpan="4">
                  <a:txBody>
                    <a:bodyPr/>
                    <a:lstStyle/>
                    <a:p>
                      <a:r>
                        <a:rPr lang="en-US" sz="1400" b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Mặt tr</a:t>
                      </a:r>
                      <a:r>
                        <a:rPr lang="vi-VN" sz="1400" b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ư</a:t>
                      </a:r>
                      <a:r>
                        <a:rPr lang="en-US" sz="1400" b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ớc</a:t>
                      </a:r>
                      <a:endParaRPr lang="en-US" sz="14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b="1" dirty="0">
                        <a:solidFill>
                          <a:srgbClr val="FFC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b="1" dirty="0">
                        <a:solidFill>
                          <a:srgbClr val="FFC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2721318"/>
                  </a:ext>
                </a:extLst>
              </a:tr>
              <a:tr h="343019">
                <a:tc>
                  <a:txBody>
                    <a:bodyPr/>
                    <a:lstStyle/>
                    <a:p>
                      <a:r>
                        <a:rPr lang="en-US" sz="1400" b="1" err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Tên</a:t>
                      </a:r>
                      <a:r>
                        <a:rPr lang="en-US" sz="1400" b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lớp : 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Admin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 </a:t>
                      </a:r>
                      <a:r>
                        <a:rPr lang="en-US" sz="1400" b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 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400" b="0" dirty="0">
                        <a:solidFill>
                          <a:srgbClr val="FFC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err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Loại</a:t>
                      </a:r>
                      <a:r>
                        <a:rPr lang="en-US" sz="14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Cụ  thể</a:t>
                      </a:r>
                      <a:endParaRPr lang="en-US" sz="1400" b="0" dirty="0">
                        <a:solidFill>
                          <a:srgbClr val="FFC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7548680"/>
                  </a:ext>
                </a:extLst>
              </a:tr>
              <a:tr h="566978">
                <a:tc gridSpan="2">
                  <a:txBody>
                    <a:bodyPr/>
                    <a:lstStyle/>
                    <a:p>
                      <a:r>
                        <a:rPr lang="en-US" sz="1400" b="1" dirty="0" err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Mô</a:t>
                      </a:r>
                      <a:r>
                        <a:rPr lang="en-US" sz="14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1" err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tả</a:t>
                      </a:r>
                      <a:r>
                        <a:rPr lang="en-US" sz="1400" b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Lớp các đối t</a:t>
                      </a:r>
                      <a:r>
                        <a:rPr lang="vi-VN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ư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ợng admin có chức năng quản lý trang web</a:t>
                      </a:r>
                      <a:endParaRPr lang="en-US" sz="1400" b="0" dirty="0">
                        <a:solidFill>
                          <a:srgbClr val="FFC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400" b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 sử dụng liên quan: 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8616629"/>
                  </a:ext>
                </a:extLst>
              </a:tr>
              <a:tr h="1239663"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1" err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Chức</a:t>
                      </a:r>
                      <a:r>
                        <a:rPr lang="en-US" sz="1400" b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năng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Tạo admin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Sửa admin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Xóa admin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Đối tác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endParaRPr lang="en-US" sz="1400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5511035"/>
                  </a:ext>
                </a:extLst>
              </a:tr>
              <a:tr h="396165">
                <a:tc gridSpan="4"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400" b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Mặt sau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4850873"/>
                  </a:ext>
                </a:extLst>
              </a:tr>
              <a:tr h="1145263">
                <a:tc gridSpan="4"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400" b="1" dirty="0" err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Thuộc</a:t>
                      </a:r>
                      <a:r>
                        <a:rPr lang="en-US" sz="14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tính</a:t>
                      </a:r>
                      <a:r>
                        <a:rPr lang="en-US" sz="1400" b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idAdmin</a:t>
                      </a:r>
                      <a:r>
                        <a:rPr lang="en-US" sz="1400" b="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(int)</a:t>
                      </a:r>
                      <a:endParaRPr lang="en-US" sz="1400" b="0" baseline="0">
                        <a:solidFill>
                          <a:srgbClr val="FFC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tenAdmin</a:t>
                      </a:r>
                      <a:r>
                        <a:rPr lang="en-US" sz="1400" b="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(String)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matKhau (String)</a:t>
                      </a:r>
                      <a:endParaRPr lang="en-US" sz="1400" b="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4695033"/>
                  </a:ext>
                </a:extLst>
              </a:tr>
              <a:tr h="1033901">
                <a:tc gridSpan="4">
                  <a:txBody>
                    <a:bodyPr/>
                    <a:lstStyle/>
                    <a:p>
                      <a:r>
                        <a:rPr lang="en-US" sz="1400" b="1" dirty="0" err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Các</a:t>
                      </a:r>
                      <a:r>
                        <a:rPr lang="en-US" sz="14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mối</a:t>
                      </a:r>
                      <a:r>
                        <a:rPr lang="en-US" sz="14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en-US" sz="1400" b="1" dirty="0" err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quan</a:t>
                      </a:r>
                      <a:r>
                        <a:rPr lang="en-US" sz="14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hệ</a:t>
                      </a:r>
                      <a:r>
                        <a:rPr lang="en-US" sz="14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Tổng quát hóa: 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Không có</a:t>
                      </a:r>
                      <a:endParaRPr lang="en-US" sz="1400" b="0" dirty="0">
                        <a:solidFill>
                          <a:srgbClr val="FFC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Quan </a:t>
                      </a:r>
                      <a:r>
                        <a:rPr lang="en-US" sz="1400" b="1" dirty="0" err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hệ</a:t>
                      </a:r>
                      <a:r>
                        <a:rPr lang="en-US" sz="14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kết</a:t>
                      </a:r>
                      <a:r>
                        <a:rPr lang="en-US" sz="14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1" err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tập</a:t>
                      </a:r>
                      <a:r>
                        <a:rPr lang="en-US" sz="1400" b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Không có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Các mối liên quan khác: 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Thành viên, bài viết , bình luận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5649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8075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Bảng 2">
            <a:extLst>
              <a:ext uri="{FF2B5EF4-FFF2-40B4-BE49-F238E27FC236}">
                <a16:creationId xmlns:a16="http://schemas.microsoft.com/office/drawing/2014/main" id="{1AD1D022-D4D1-475B-9274-F4FBA4D8C2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471695"/>
              </p:ext>
            </p:extLst>
          </p:nvPr>
        </p:nvGraphicFramePr>
        <p:xfrm>
          <a:off x="2244694" y="1040139"/>
          <a:ext cx="7702612" cy="5068008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2580292">
                  <a:extLst>
                    <a:ext uri="{9D8B030D-6E8A-4147-A177-3AD203B41FA5}">
                      <a16:colId xmlns:a16="http://schemas.microsoft.com/office/drawing/2014/main" val="4167633223"/>
                    </a:ext>
                  </a:extLst>
                </a:gridCol>
                <a:gridCol w="1240031">
                  <a:extLst>
                    <a:ext uri="{9D8B030D-6E8A-4147-A177-3AD203B41FA5}">
                      <a16:colId xmlns:a16="http://schemas.microsoft.com/office/drawing/2014/main" val="1542798952"/>
                    </a:ext>
                  </a:extLst>
                </a:gridCol>
                <a:gridCol w="1357423">
                  <a:extLst>
                    <a:ext uri="{9D8B030D-6E8A-4147-A177-3AD203B41FA5}">
                      <a16:colId xmlns:a16="http://schemas.microsoft.com/office/drawing/2014/main" val="181894841"/>
                    </a:ext>
                  </a:extLst>
                </a:gridCol>
                <a:gridCol w="2524866">
                  <a:extLst>
                    <a:ext uri="{9D8B030D-6E8A-4147-A177-3AD203B41FA5}">
                      <a16:colId xmlns:a16="http://schemas.microsoft.com/office/drawing/2014/main" val="2867330664"/>
                    </a:ext>
                  </a:extLst>
                </a:gridCol>
              </a:tblGrid>
              <a:tr h="343019">
                <a:tc gridSpan="4">
                  <a:txBody>
                    <a:bodyPr/>
                    <a:lstStyle/>
                    <a:p>
                      <a:r>
                        <a:rPr lang="en-US" sz="1400" b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Mặt tr</a:t>
                      </a:r>
                      <a:r>
                        <a:rPr lang="vi-VN" sz="1400" b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ư</a:t>
                      </a:r>
                      <a:r>
                        <a:rPr lang="en-US" sz="1400" b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ớc</a:t>
                      </a:r>
                      <a:endParaRPr lang="en-US" sz="14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b="1" dirty="0">
                        <a:solidFill>
                          <a:srgbClr val="FFC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b="1" dirty="0">
                        <a:solidFill>
                          <a:srgbClr val="FFC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2721318"/>
                  </a:ext>
                </a:extLst>
              </a:tr>
              <a:tr h="343019">
                <a:tc>
                  <a:txBody>
                    <a:bodyPr/>
                    <a:lstStyle/>
                    <a:p>
                      <a:r>
                        <a:rPr lang="en-US" sz="1400" b="1" err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Tên</a:t>
                      </a:r>
                      <a:r>
                        <a:rPr lang="en-US" sz="1400" b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lớp : 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QuanTriVien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 </a:t>
                      </a:r>
                      <a:r>
                        <a:rPr lang="en-US" sz="1400" b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 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400" b="0" dirty="0">
                        <a:solidFill>
                          <a:srgbClr val="FFC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err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Loại</a:t>
                      </a:r>
                      <a:r>
                        <a:rPr lang="en-US" sz="14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Cụ  thể</a:t>
                      </a:r>
                      <a:endParaRPr lang="en-US" sz="1400" b="0" dirty="0">
                        <a:solidFill>
                          <a:srgbClr val="FFC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7548680"/>
                  </a:ext>
                </a:extLst>
              </a:tr>
              <a:tr h="566978">
                <a:tc gridSpan="2">
                  <a:txBody>
                    <a:bodyPr/>
                    <a:lstStyle/>
                    <a:p>
                      <a:r>
                        <a:rPr lang="en-US" sz="1400" b="1" dirty="0" err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Mô</a:t>
                      </a:r>
                      <a:r>
                        <a:rPr lang="en-US" sz="14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1" err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tả</a:t>
                      </a:r>
                      <a:r>
                        <a:rPr lang="en-US" sz="1400" b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Lớp các đối t</a:t>
                      </a:r>
                      <a:r>
                        <a:rPr lang="vi-VN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ư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ợng quản trị viên có quyền sửa đổi, quản lý tài nguyên trên trang tin.</a:t>
                      </a:r>
                      <a:endParaRPr lang="en-US" sz="1400" b="0" dirty="0">
                        <a:solidFill>
                          <a:srgbClr val="FFC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400" b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 sử dụng liên quan: 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8616629"/>
                  </a:ext>
                </a:extLst>
              </a:tr>
              <a:tr h="1239663"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1" err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Chức</a:t>
                      </a:r>
                      <a:r>
                        <a:rPr lang="en-US" sz="1400" b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năng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Tạo quản trị viên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Sửa quản trị viên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Xóa quản trị viên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Đối tác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5511035"/>
                  </a:ext>
                </a:extLst>
              </a:tr>
              <a:tr h="396165">
                <a:tc gridSpan="4"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400" b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Mặt sau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4850873"/>
                  </a:ext>
                </a:extLst>
              </a:tr>
              <a:tr h="1145263">
                <a:tc gridSpan="4"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400" b="1" dirty="0" err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Thuộc</a:t>
                      </a:r>
                      <a:r>
                        <a:rPr lang="en-US" sz="14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tính</a:t>
                      </a:r>
                      <a:r>
                        <a:rPr lang="en-US" sz="1400" b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idAdmin</a:t>
                      </a:r>
                      <a:r>
                        <a:rPr lang="en-US" sz="1400" b="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(int)</a:t>
                      </a:r>
                      <a:endParaRPr lang="en-US" sz="1400" b="0" baseline="0">
                        <a:solidFill>
                          <a:srgbClr val="FFC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tenAdmin</a:t>
                      </a:r>
                      <a:r>
                        <a:rPr lang="en-US" sz="1400" b="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(String)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matKhau (String)</a:t>
                      </a:r>
                      <a:endParaRPr lang="en-US" sz="1400" b="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4695033"/>
                  </a:ext>
                </a:extLst>
              </a:tr>
              <a:tr h="1033901">
                <a:tc gridSpan="4">
                  <a:txBody>
                    <a:bodyPr/>
                    <a:lstStyle/>
                    <a:p>
                      <a:r>
                        <a:rPr lang="en-US" sz="1400" b="1" dirty="0" err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Các</a:t>
                      </a:r>
                      <a:r>
                        <a:rPr lang="en-US" sz="14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mối</a:t>
                      </a:r>
                      <a:r>
                        <a:rPr lang="en-US" sz="14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en-US" sz="1400" b="1" dirty="0" err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quan</a:t>
                      </a:r>
                      <a:r>
                        <a:rPr lang="en-US" sz="14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hệ</a:t>
                      </a:r>
                      <a:r>
                        <a:rPr lang="en-US" sz="14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Tổng quát hóa: 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Không có</a:t>
                      </a:r>
                      <a:endParaRPr lang="en-US" sz="1400" b="0" dirty="0">
                        <a:solidFill>
                          <a:srgbClr val="FFC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Quan </a:t>
                      </a:r>
                      <a:r>
                        <a:rPr lang="en-US" sz="1400" b="1" dirty="0" err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hệ</a:t>
                      </a:r>
                      <a:r>
                        <a:rPr lang="en-US" sz="14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kết</a:t>
                      </a:r>
                      <a:r>
                        <a:rPr lang="en-US" sz="14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1" err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tập</a:t>
                      </a:r>
                      <a:r>
                        <a:rPr lang="en-US" sz="1400" b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Không có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Các mối liên quan khác: 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Thành viên, bài viết, bình luận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5649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4807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Bảng 3">
            <a:extLst>
              <a:ext uri="{FF2B5EF4-FFF2-40B4-BE49-F238E27FC236}">
                <a16:creationId xmlns:a16="http://schemas.microsoft.com/office/drawing/2014/main" id="{37B45CBC-1B6A-44F1-BB21-04638676BB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1665042"/>
              </p:ext>
            </p:extLst>
          </p:nvPr>
        </p:nvGraphicFramePr>
        <p:xfrm>
          <a:off x="1959428" y="425542"/>
          <a:ext cx="9474456" cy="5375985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3173841">
                  <a:extLst>
                    <a:ext uri="{9D8B030D-6E8A-4147-A177-3AD203B41FA5}">
                      <a16:colId xmlns:a16="http://schemas.microsoft.com/office/drawing/2014/main" val="4167633223"/>
                    </a:ext>
                  </a:extLst>
                </a:gridCol>
                <a:gridCol w="1525277">
                  <a:extLst>
                    <a:ext uri="{9D8B030D-6E8A-4147-A177-3AD203B41FA5}">
                      <a16:colId xmlns:a16="http://schemas.microsoft.com/office/drawing/2014/main" val="1542798952"/>
                    </a:ext>
                  </a:extLst>
                </a:gridCol>
                <a:gridCol w="1669673">
                  <a:extLst>
                    <a:ext uri="{9D8B030D-6E8A-4147-A177-3AD203B41FA5}">
                      <a16:colId xmlns:a16="http://schemas.microsoft.com/office/drawing/2014/main" val="181894841"/>
                    </a:ext>
                  </a:extLst>
                </a:gridCol>
                <a:gridCol w="3105665">
                  <a:extLst>
                    <a:ext uri="{9D8B030D-6E8A-4147-A177-3AD203B41FA5}">
                      <a16:colId xmlns:a16="http://schemas.microsoft.com/office/drawing/2014/main" val="2867330664"/>
                    </a:ext>
                  </a:extLst>
                </a:gridCol>
              </a:tblGrid>
              <a:tr h="468343">
                <a:tc>
                  <a:txBody>
                    <a:bodyPr/>
                    <a:lstStyle/>
                    <a:p>
                      <a:r>
                        <a:rPr lang="en-US" sz="1200" b="1" dirty="0" err="1">
                          <a:solidFill>
                            <a:srgbClr val="FFC000"/>
                          </a:solidFill>
                        </a:rPr>
                        <a:t>Tên</a:t>
                      </a:r>
                      <a:r>
                        <a:rPr lang="en-US" sz="1200" b="1" dirty="0">
                          <a:solidFill>
                            <a:srgbClr val="FFC000"/>
                          </a:solidFill>
                        </a:rPr>
                        <a:t> Class : </a:t>
                      </a:r>
                      <a:r>
                        <a:rPr lang="en-US" sz="1200" b="1" dirty="0" err="1">
                          <a:solidFill>
                            <a:schemeClr val="tx1"/>
                          </a:solidFill>
                        </a:rPr>
                        <a:t>TheLoai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rgbClr val="FFC000"/>
                          </a:solidFill>
                        </a:rPr>
                        <a:t>ID </a:t>
                      </a:r>
                      <a:r>
                        <a:rPr lang="en-US" sz="1200" b="1">
                          <a:solidFill>
                            <a:srgbClr val="FFC000"/>
                          </a:solidFill>
                        </a:rPr>
                        <a:t>:  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err="1">
                          <a:solidFill>
                            <a:srgbClr val="FFC000"/>
                          </a:solidFill>
                        </a:rPr>
                        <a:t>Loại</a:t>
                      </a:r>
                      <a:r>
                        <a:rPr lang="en-US" sz="1200" b="1" dirty="0">
                          <a:solidFill>
                            <a:srgbClr val="FFC000"/>
                          </a:solidFill>
                        </a:rPr>
                        <a:t> : </a:t>
                      </a:r>
                      <a:r>
                        <a:rPr lang="en-US" sz="1200" b="1" dirty="0" err="1">
                          <a:solidFill>
                            <a:schemeClr val="tx1"/>
                          </a:solidFill>
                        </a:rPr>
                        <a:t>Cụ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chemeClr val="tx1"/>
                          </a:solidFill>
                        </a:rPr>
                        <a:t>thể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7548680"/>
                  </a:ext>
                </a:extLst>
              </a:tr>
              <a:tr h="736624">
                <a:tc gridSpan="2">
                  <a:txBody>
                    <a:bodyPr/>
                    <a:lstStyle/>
                    <a:p>
                      <a:r>
                        <a:rPr lang="en-US" sz="1200" b="1" dirty="0" err="1">
                          <a:solidFill>
                            <a:srgbClr val="FFC000"/>
                          </a:solidFill>
                        </a:rPr>
                        <a:t>Mô</a:t>
                      </a:r>
                      <a:r>
                        <a:rPr lang="en-US" sz="1200" b="1" dirty="0">
                          <a:solidFill>
                            <a:srgbClr val="FFC000"/>
                          </a:solidFill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rgbClr val="FFC000"/>
                          </a:solidFill>
                        </a:rPr>
                        <a:t>tả</a:t>
                      </a:r>
                      <a:r>
                        <a:rPr lang="en-US" sz="1200" b="1" dirty="0">
                          <a:solidFill>
                            <a:srgbClr val="FFC000"/>
                          </a:solidFill>
                        </a:rPr>
                        <a:t>: </a:t>
                      </a:r>
                      <a:r>
                        <a:rPr lang="en-US" sz="1200" b="1" dirty="0" err="1">
                          <a:solidFill>
                            <a:schemeClr val="tx1"/>
                          </a:solidFill>
                        </a:rPr>
                        <a:t>Lớp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chemeClr val="tx1"/>
                          </a:solidFill>
                        </a:rPr>
                        <a:t>các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chemeClr val="tx1"/>
                          </a:solidFill>
                        </a:rPr>
                        <a:t>đối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 t</a:t>
                      </a:r>
                      <a:r>
                        <a:rPr lang="vi-VN" sz="1200" b="1" dirty="0">
                          <a:solidFill>
                            <a:schemeClr val="tx1"/>
                          </a:solidFill>
                        </a:rPr>
                        <a:t>ư</a:t>
                      </a:r>
                      <a:r>
                        <a:rPr lang="en-US" sz="1200" b="1" dirty="0" err="1">
                          <a:solidFill>
                            <a:schemeClr val="tx1"/>
                          </a:solidFill>
                        </a:rPr>
                        <a:t>ợng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chemeClr val="tx1"/>
                          </a:solidFill>
                        </a:rPr>
                        <a:t>thể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chemeClr val="tx1"/>
                          </a:solidFill>
                        </a:rPr>
                        <a:t>loại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 tin </a:t>
                      </a:r>
                      <a:r>
                        <a:rPr lang="en-US" sz="1200" b="1" dirty="0" err="1">
                          <a:solidFill>
                            <a:schemeClr val="tx1"/>
                          </a:solidFill>
                        </a:rPr>
                        <a:t>tức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chemeClr val="tx1"/>
                          </a:solidFill>
                        </a:rPr>
                        <a:t>của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chemeClr val="tx1"/>
                          </a:solidFill>
                        </a:rPr>
                        <a:t>hệ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chemeClr val="tx1"/>
                          </a:solidFill>
                        </a:rPr>
                        <a:t>thống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chemeClr val="tx1"/>
                          </a:solidFill>
                        </a:rPr>
                        <a:t>quản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chemeClr val="tx1"/>
                          </a:solidFill>
                        </a:rPr>
                        <a:t>lý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 tin </a:t>
                      </a:r>
                      <a:r>
                        <a:rPr lang="en-US" sz="1200" b="1" dirty="0" err="1">
                          <a:solidFill>
                            <a:schemeClr val="tx1"/>
                          </a:solidFill>
                        </a:rPr>
                        <a:t>tức</a:t>
                      </a:r>
                      <a:endParaRPr lang="en-US" sz="1200" b="1" dirty="0">
                        <a:solidFill>
                          <a:srgbClr val="FFC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200" b="1" dirty="0" err="1">
                          <a:solidFill>
                            <a:srgbClr val="FFC000"/>
                          </a:solidFill>
                        </a:rPr>
                        <a:t>Số</a:t>
                      </a:r>
                      <a:r>
                        <a:rPr lang="en-US" sz="1200" b="1" dirty="0">
                          <a:solidFill>
                            <a:srgbClr val="FFC000"/>
                          </a:solidFill>
                        </a:rPr>
                        <a:t>  </a:t>
                      </a:r>
                      <a:r>
                        <a:rPr lang="en-US" sz="1200" b="1" dirty="0" err="1">
                          <a:solidFill>
                            <a:srgbClr val="FFC000"/>
                          </a:solidFill>
                        </a:rPr>
                        <a:t>usecases</a:t>
                      </a:r>
                      <a:r>
                        <a:rPr lang="en-US" sz="1200" b="1" dirty="0">
                          <a:solidFill>
                            <a:srgbClr val="FFC000"/>
                          </a:solidFill>
                        </a:rPr>
                        <a:t>  </a:t>
                      </a:r>
                      <a:r>
                        <a:rPr lang="en-US" sz="1200" b="1" dirty="0" err="1">
                          <a:solidFill>
                            <a:srgbClr val="FFC000"/>
                          </a:solidFill>
                        </a:rPr>
                        <a:t>liên</a:t>
                      </a:r>
                      <a:r>
                        <a:rPr lang="en-US" sz="1200" b="1" dirty="0">
                          <a:solidFill>
                            <a:srgbClr val="FFC000"/>
                          </a:solidFill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rgbClr val="FFC000"/>
                          </a:solidFill>
                        </a:rPr>
                        <a:t>kết</a:t>
                      </a:r>
                      <a:r>
                        <a:rPr lang="en-US" sz="1200" b="1" dirty="0">
                          <a:solidFill>
                            <a:srgbClr val="FFC000"/>
                          </a:solidFill>
                        </a:rPr>
                        <a:t> : 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8616629"/>
                  </a:ext>
                </a:extLst>
              </a:tr>
              <a:tr h="1215706">
                <a:tc gridSpan="2">
                  <a:txBody>
                    <a:bodyPr/>
                    <a:lstStyle/>
                    <a:p>
                      <a:r>
                        <a:rPr lang="en-US" sz="1200" b="1" dirty="0" err="1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Chức</a:t>
                      </a:r>
                      <a:r>
                        <a:rPr lang="en-US" sz="1200" b="1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năng</a:t>
                      </a:r>
                      <a:r>
                        <a:rPr lang="en-US" sz="1200" b="1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: 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1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Thêm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en-US" sz="1200" b="1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thể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loại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1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Sửa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en-US" sz="1200" b="1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thể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loại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1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Xóa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thể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loại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1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Tìm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kiếm</a:t>
                      </a:r>
                      <a:endParaRPr lang="en-US" sz="1200" b="1" dirty="0">
                        <a:solidFill>
                          <a:srgbClr val="FFC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Class </a:t>
                      </a:r>
                      <a:r>
                        <a:rPr lang="en-US" sz="1200" b="1" dirty="0" err="1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liên</a:t>
                      </a:r>
                      <a:r>
                        <a:rPr lang="en-US" sz="1200" b="1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quan</a:t>
                      </a:r>
                      <a:r>
                        <a:rPr lang="en-US" sz="1200" b="1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1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LoaiTin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1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Baiviet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US" sz="1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5511035"/>
                  </a:ext>
                </a:extLst>
              </a:tr>
              <a:tr h="902826">
                <a:tc gridSpan="4"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b="1" dirty="0" err="1">
                          <a:solidFill>
                            <a:srgbClr val="FFC000"/>
                          </a:solidFill>
                        </a:rPr>
                        <a:t>Thuộc</a:t>
                      </a:r>
                      <a:r>
                        <a:rPr lang="en-US" sz="1200" b="1" dirty="0">
                          <a:solidFill>
                            <a:srgbClr val="FFC000"/>
                          </a:solidFill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rgbClr val="FFC000"/>
                          </a:solidFill>
                        </a:rPr>
                        <a:t>tính</a:t>
                      </a:r>
                      <a:r>
                        <a:rPr lang="en-US" sz="1200" b="1" dirty="0">
                          <a:solidFill>
                            <a:srgbClr val="FFC000"/>
                          </a:solidFill>
                        </a:rPr>
                        <a:t>: 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1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idTheLoai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1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tenTheLoai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4695033"/>
                  </a:ext>
                </a:extLst>
              </a:tr>
              <a:tr h="2052486">
                <a:tc gridSpan="4">
                  <a:txBody>
                    <a:bodyPr/>
                    <a:lstStyle/>
                    <a:p>
                      <a:r>
                        <a:rPr lang="en-US" sz="1200" b="1" dirty="0" err="1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Các</a:t>
                      </a:r>
                      <a:r>
                        <a:rPr lang="en-US" sz="1200" b="1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mối</a:t>
                      </a:r>
                      <a:r>
                        <a:rPr lang="en-US" sz="1200" b="1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en-US" sz="1200" b="1" dirty="0" err="1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quan</a:t>
                      </a:r>
                      <a:r>
                        <a:rPr lang="en-US" sz="1200" b="1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hệ</a:t>
                      </a:r>
                      <a:r>
                        <a:rPr lang="en-US" sz="1200" b="1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1" dirty="0" err="1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Tổng</a:t>
                      </a:r>
                      <a:r>
                        <a:rPr lang="en-US" sz="1200" b="1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quát</a:t>
                      </a:r>
                      <a:r>
                        <a:rPr lang="en-US" sz="1200" b="1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hóa</a:t>
                      </a:r>
                      <a:r>
                        <a:rPr lang="en-US" sz="1200" b="1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en-US" sz="1200" b="1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không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có</a:t>
                      </a:r>
                      <a:endParaRPr lang="en-US" sz="1200" b="1" dirty="0">
                        <a:solidFill>
                          <a:srgbClr val="FFC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1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Quan </a:t>
                      </a:r>
                      <a:r>
                        <a:rPr lang="en-US" sz="1200" b="1" dirty="0" err="1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hệ</a:t>
                      </a:r>
                      <a:r>
                        <a:rPr lang="en-US" sz="1200" b="1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kết</a:t>
                      </a:r>
                      <a:r>
                        <a:rPr lang="en-US" sz="1200" b="1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tập</a:t>
                      </a:r>
                      <a:r>
                        <a:rPr lang="en-US" sz="1200" b="1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(</a:t>
                      </a:r>
                      <a:r>
                        <a:rPr lang="en-US" sz="1200" b="1" dirty="0" err="1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là</a:t>
                      </a:r>
                      <a:r>
                        <a:rPr lang="en-US" sz="1200" b="1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những</a:t>
                      </a:r>
                      <a:r>
                        <a:rPr lang="en-US" sz="1200" b="1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lớp</a:t>
                      </a:r>
                      <a:r>
                        <a:rPr lang="en-US" sz="1200" b="1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kết</a:t>
                      </a:r>
                      <a:r>
                        <a:rPr lang="en-US" sz="1200" b="1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tập</a:t>
                      </a:r>
                      <a:r>
                        <a:rPr lang="en-US" sz="1200" b="1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 </a:t>
                      </a:r>
                      <a:r>
                        <a:rPr lang="en-US" sz="1200" b="1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không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có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1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Quan </a:t>
                      </a:r>
                      <a:r>
                        <a:rPr lang="en-US" sz="1200" b="1" dirty="0" err="1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hệ</a:t>
                      </a:r>
                      <a:r>
                        <a:rPr lang="en-US" sz="1200" b="1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liên</a:t>
                      </a:r>
                      <a:r>
                        <a:rPr lang="en-US" sz="1200" b="1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kết</a:t>
                      </a:r>
                      <a:r>
                        <a:rPr lang="en-US" sz="1200" b="1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(</a:t>
                      </a:r>
                      <a:r>
                        <a:rPr lang="en-US" sz="1200" b="1" dirty="0" err="1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là</a:t>
                      </a:r>
                      <a:r>
                        <a:rPr lang="en-US" sz="1200" b="1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những</a:t>
                      </a:r>
                      <a:r>
                        <a:rPr lang="en-US" sz="1200" b="1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lớp</a:t>
                      </a:r>
                      <a:r>
                        <a:rPr lang="en-US" sz="1200" b="1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liên</a:t>
                      </a:r>
                      <a:r>
                        <a:rPr lang="en-US" sz="1200" b="1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kết</a:t>
                      </a:r>
                      <a:r>
                        <a:rPr lang="en-US" sz="1200" b="1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 </a:t>
                      </a:r>
                      <a:r>
                        <a:rPr lang="en-US" sz="1200" b="1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LoaiTin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5649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85674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CB7FA56-C49F-4EC2-9D2C-4C34357961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3650870"/>
              </p:ext>
            </p:extLst>
          </p:nvPr>
        </p:nvGraphicFramePr>
        <p:xfrm>
          <a:off x="1955075" y="414291"/>
          <a:ext cx="9474456" cy="5478999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3173841">
                  <a:extLst>
                    <a:ext uri="{9D8B030D-6E8A-4147-A177-3AD203B41FA5}">
                      <a16:colId xmlns:a16="http://schemas.microsoft.com/office/drawing/2014/main" val="432120807"/>
                    </a:ext>
                  </a:extLst>
                </a:gridCol>
                <a:gridCol w="1525277">
                  <a:extLst>
                    <a:ext uri="{9D8B030D-6E8A-4147-A177-3AD203B41FA5}">
                      <a16:colId xmlns:a16="http://schemas.microsoft.com/office/drawing/2014/main" val="1916261286"/>
                    </a:ext>
                  </a:extLst>
                </a:gridCol>
                <a:gridCol w="1669673">
                  <a:extLst>
                    <a:ext uri="{9D8B030D-6E8A-4147-A177-3AD203B41FA5}">
                      <a16:colId xmlns:a16="http://schemas.microsoft.com/office/drawing/2014/main" val="317809219"/>
                    </a:ext>
                  </a:extLst>
                </a:gridCol>
                <a:gridCol w="3105665">
                  <a:extLst>
                    <a:ext uri="{9D8B030D-6E8A-4147-A177-3AD203B41FA5}">
                      <a16:colId xmlns:a16="http://schemas.microsoft.com/office/drawing/2014/main" val="3141224512"/>
                    </a:ext>
                  </a:extLst>
                </a:gridCol>
              </a:tblGrid>
              <a:tr h="468343">
                <a:tc>
                  <a:txBody>
                    <a:bodyPr/>
                    <a:lstStyle/>
                    <a:p>
                      <a:r>
                        <a:rPr lang="en-US" sz="1200" b="1" dirty="0" err="1">
                          <a:solidFill>
                            <a:srgbClr val="FFC000"/>
                          </a:solidFill>
                        </a:rPr>
                        <a:t>Tên</a:t>
                      </a:r>
                      <a:r>
                        <a:rPr lang="en-US" sz="1200" b="1" dirty="0">
                          <a:solidFill>
                            <a:srgbClr val="FFC000"/>
                          </a:solidFill>
                        </a:rPr>
                        <a:t> Class : </a:t>
                      </a:r>
                      <a:r>
                        <a:rPr lang="en-US" sz="1200" b="1" dirty="0" err="1">
                          <a:solidFill>
                            <a:schemeClr val="tx1"/>
                          </a:solidFill>
                        </a:rPr>
                        <a:t>LoaiTin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rgbClr val="FFC000"/>
                          </a:solidFill>
                        </a:rPr>
                        <a:t>ID </a:t>
                      </a:r>
                      <a:r>
                        <a:rPr lang="en-US" sz="1200" b="1">
                          <a:solidFill>
                            <a:srgbClr val="FFC000"/>
                          </a:solidFill>
                        </a:rPr>
                        <a:t>:  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err="1">
                          <a:solidFill>
                            <a:srgbClr val="FFC000"/>
                          </a:solidFill>
                        </a:rPr>
                        <a:t>Loại</a:t>
                      </a:r>
                      <a:r>
                        <a:rPr lang="en-US" sz="1200" b="1" dirty="0">
                          <a:solidFill>
                            <a:srgbClr val="FFC000"/>
                          </a:solidFill>
                        </a:rPr>
                        <a:t> : </a:t>
                      </a:r>
                      <a:r>
                        <a:rPr lang="en-US" sz="1200" b="1" dirty="0" err="1">
                          <a:solidFill>
                            <a:schemeClr val="tx1"/>
                          </a:solidFill>
                        </a:rPr>
                        <a:t>Cụ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chemeClr val="tx1"/>
                          </a:solidFill>
                        </a:rPr>
                        <a:t>thể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0465053"/>
                  </a:ext>
                </a:extLst>
              </a:tr>
              <a:tr h="736624">
                <a:tc gridSpan="2">
                  <a:txBody>
                    <a:bodyPr/>
                    <a:lstStyle/>
                    <a:p>
                      <a:r>
                        <a:rPr lang="en-US" sz="1200" b="1" dirty="0" err="1">
                          <a:solidFill>
                            <a:srgbClr val="FFC000"/>
                          </a:solidFill>
                        </a:rPr>
                        <a:t>Mô</a:t>
                      </a:r>
                      <a:r>
                        <a:rPr lang="en-US" sz="1200" b="1" dirty="0">
                          <a:solidFill>
                            <a:srgbClr val="FFC000"/>
                          </a:solidFill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rgbClr val="FFC000"/>
                          </a:solidFill>
                        </a:rPr>
                        <a:t>tả</a:t>
                      </a:r>
                      <a:r>
                        <a:rPr lang="en-US" sz="1200" b="1" dirty="0">
                          <a:solidFill>
                            <a:srgbClr val="FFC000"/>
                          </a:solidFill>
                        </a:rPr>
                        <a:t>: </a:t>
                      </a:r>
                      <a:r>
                        <a:rPr lang="en-US" sz="1200" b="1" dirty="0" err="1">
                          <a:solidFill>
                            <a:schemeClr val="tx1"/>
                          </a:solidFill>
                        </a:rPr>
                        <a:t>Lớp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chemeClr val="tx1"/>
                          </a:solidFill>
                        </a:rPr>
                        <a:t>các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chemeClr val="tx1"/>
                          </a:solidFill>
                        </a:rPr>
                        <a:t>đối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 t</a:t>
                      </a:r>
                      <a:r>
                        <a:rPr lang="vi-VN" sz="1200" b="1" dirty="0">
                          <a:solidFill>
                            <a:schemeClr val="tx1"/>
                          </a:solidFill>
                        </a:rPr>
                        <a:t>ư</a:t>
                      </a:r>
                      <a:r>
                        <a:rPr lang="en-US" sz="1200" b="1" dirty="0" err="1">
                          <a:solidFill>
                            <a:schemeClr val="tx1"/>
                          </a:solidFill>
                        </a:rPr>
                        <a:t>ợng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sz="1200" b="1" dirty="0" err="1">
                          <a:solidFill>
                            <a:schemeClr val="tx1"/>
                          </a:solidFill>
                        </a:rPr>
                        <a:t>loại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  tin </a:t>
                      </a:r>
                      <a:r>
                        <a:rPr lang="en-US" sz="1200" b="1" dirty="0" err="1">
                          <a:solidFill>
                            <a:schemeClr val="tx1"/>
                          </a:solidFill>
                        </a:rPr>
                        <a:t>tức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chemeClr val="tx1"/>
                          </a:solidFill>
                        </a:rPr>
                        <a:t>của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chemeClr val="tx1"/>
                          </a:solidFill>
                        </a:rPr>
                        <a:t>hệ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chemeClr val="tx1"/>
                          </a:solidFill>
                        </a:rPr>
                        <a:t>thống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chemeClr val="tx1"/>
                          </a:solidFill>
                        </a:rPr>
                        <a:t>quản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chemeClr val="tx1"/>
                          </a:solidFill>
                        </a:rPr>
                        <a:t>lý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 tin </a:t>
                      </a:r>
                      <a:r>
                        <a:rPr lang="en-US" sz="1200" b="1" dirty="0" err="1">
                          <a:solidFill>
                            <a:schemeClr val="tx1"/>
                          </a:solidFill>
                        </a:rPr>
                        <a:t>tức</a:t>
                      </a:r>
                      <a:endParaRPr lang="en-US" sz="1200" b="1" dirty="0">
                        <a:solidFill>
                          <a:srgbClr val="FFC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200" b="1" dirty="0" err="1">
                          <a:solidFill>
                            <a:srgbClr val="FFC000"/>
                          </a:solidFill>
                        </a:rPr>
                        <a:t>Số</a:t>
                      </a:r>
                      <a:r>
                        <a:rPr lang="en-US" sz="1200" b="1" dirty="0">
                          <a:solidFill>
                            <a:srgbClr val="FFC000"/>
                          </a:solidFill>
                        </a:rPr>
                        <a:t>  </a:t>
                      </a:r>
                      <a:r>
                        <a:rPr lang="en-US" sz="1200" b="1" dirty="0" err="1">
                          <a:solidFill>
                            <a:srgbClr val="FFC000"/>
                          </a:solidFill>
                        </a:rPr>
                        <a:t>usecases</a:t>
                      </a:r>
                      <a:r>
                        <a:rPr lang="en-US" sz="1200" b="1" dirty="0">
                          <a:solidFill>
                            <a:srgbClr val="FFC000"/>
                          </a:solidFill>
                        </a:rPr>
                        <a:t>  </a:t>
                      </a:r>
                      <a:r>
                        <a:rPr lang="en-US" sz="1200" b="1" dirty="0" err="1">
                          <a:solidFill>
                            <a:srgbClr val="FFC000"/>
                          </a:solidFill>
                        </a:rPr>
                        <a:t>liên</a:t>
                      </a:r>
                      <a:r>
                        <a:rPr lang="en-US" sz="1200" b="1" dirty="0">
                          <a:solidFill>
                            <a:srgbClr val="FFC000"/>
                          </a:solidFill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rgbClr val="FFC000"/>
                          </a:solidFill>
                        </a:rPr>
                        <a:t>kết</a:t>
                      </a:r>
                      <a:r>
                        <a:rPr lang="en-US" sz="1200" b="1" dirty="0">
                          <a:solidFill>
                            <a:srgbClr val="FFC000"/>
                          </a:solidFill>
                        </a:rPr>
                        <a:t> : 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4186050"/>
                  </a:ext>
                </a:extLst>
              </a:tr>
              <a:tr h="1215706">
                <a:tc gridSpan="2">
                  <a:txBody>
                    <a:bodyPr/>
                    <a:lstStyle/>
                    <a:p>
                      <a:r>
                        <a:rPr lang="en-US" sz="1200" b="1" dirty="0" err="1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Chức</a:t>
                      </a:r>
                      <a:r>
                        <a:rPr lang="en-US" sz="1200" b="1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năng</a:t>
                      </a:r>
                      <a:r>
                        <a:rPr lang="en-US" sz="1200" b="1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: 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1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Thêm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en-US" sz="1200" b="1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thể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loại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1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Sửa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en-US" sz="1200" b="1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thể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loại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1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Xóa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thể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loại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1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Tìm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kiếm</a:t>
                      </a:r>
                      <a:endParaRPr lang="en-US" sz="1200" b="1" dirty="0">
                        <a:solidFill>
                          <a:srgbClr val="FFC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Class </a:t>
                      </a:r>
                      <a:r>
                        <a:rPr lang="en-US" sz="1200" b="1" dirty="0" err="1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liên</a:t>
                      </a:r>
                      <a:r>
                        <a:rPr lang="en-US" sz="1200" b="1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quan</a:t>
                      </a:r>
                      <a:r>
                        <a:rPr lang="en-US" sz="1200" b="1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1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TheLoai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1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Baiviet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US" sz="1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3696109"/>
                  </a:ext>
                </a:extLst>
              </a:tr>
              <a:tr h="902826">
                <a:tc gridSpan="4"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b="1" dirty="0" err="1">
                          <a:solidFill>
                            <a:srgbClr val="FFC000"/>
                          </a:solidFill>
                        </a:rPr>
                        <a:t>Thuộc</a:t>
                      </a:r>
                      <a:r>
                        <a:rPr lang="en-US" sz="1200" b="1" dirty="0">
                          <a:solidFill>
                            <a:srgbClr val="FFC000"/>
                          </a:solidFill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rgbClr val="FFC000"/>
                          </a:solidFill>
                        </a:rPr>
                        <a:t>tính</a:t>
                      </a:r>
                      <a:r>
                        <a:rPr lang="en-US" sz="1200" b="1" dirty="0">
                          <a:solidFill>
                            <a:srgbClr val="FFC000"/>
                          </a:solidFill>
                        </a:rPr>
                        <a:t>: 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1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idLoaiTin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1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tenLoaiTin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1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idTheLoai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8547147"/>
                  </a:ext>
                </a:extLst>
              </a:tr>
              <a:tr h="2052486">
                <a:tc gridSpan="4">
                  <a:txBody>
                    <a:bodyPr/>
                    <a:lstStyle/>
                    <a:p>
                      <a:r>
                        <a:rPr lang="en-US" sz="1200" b="1" dirty="0" err="1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Các</a:t>
                      </a:r>
                      <a:r>
                        <a:rPr lang="en-US" sz="1200" b="1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mối</a:t>
                      </a:r>
                      <a:r>
                        <a:rPr lang="en-US" sz="1200" b="1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en-US" sz="1200" b="1" dirty="0" err="1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quan</a:t>
                      </a:r>
                      <a:r>
                        <a:rPr lang="en-US" sz="1200" b="1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hệ</a:t>
                      </a:r>
                      <a:r>
                        <a:rPr lang="en-US" sz="1200" b="1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1" dirty="0" err="1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Tổng</a:t>
                      </a:r>
                      <a:r>
                        <a:rPr lang="en-US" sz="1200" b="1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quát</a:t>
                      </a:r>
                      <a:r>
                        <a:rPr lang="en-US" sz="1200" b="1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hóa</a:t>
                      </a:r>
                      <a:r>
                        <a:rPr lang="en-US" sz="1200" b="1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en-US" sz="1200" b="1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không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có</a:t>
                      </a:r>
                      <a:endParaRPr lang="en-US" sz="1200" b="1" dirty="0">
                        <a:solidFill>
                          <a:srgbClr val="FFC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1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Quan </a:t>
                      </a:r>
                      <a:r>
                        <a:rPr lang="en-US" sz="1200" b="1" dirty="0" err="1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hệ</a:t>
                      </a:r>
                      <a:r>
                        <a:rPr lang="en-US" sz="1200" b="1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kết</a:t>
                      </a:r>
                      <a:r>
                        <a:rPr lang="en-US" sz="1200" b="1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tập</a:t>
                      </a:r>
                      <a:r>
                        <a:rPr lang="en-US" sz="1200" b="1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(</a:t>
                      </a:r>
                      <a:r>
                        <a:rPr lang="en-US" sz="1200" b="1" dirty="0" err="1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là</a:t>
                      </a:r>
                      <a:r>
                        <a:rPr lang="en-US" sz="1200" b="1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những</a:t>
                      </a:r>
                      <a:r>
                        <a:rPr lang="en-US" sz="1200" b="1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lớp</a:t>
                      </a:r>
                      <a:r>
                        <a:rPr lang="en-US" sz="1200" b="1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kết</a:t>
                      </a:r>
                      <a:r>
                        <a:rPr lang="en-US" sz="1200" b="1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tập</a:t>
                      </a:r>
                      <a:r>
                        <a:rPr lang="en-US" sz="1200" b="1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 </a:t>
                      </a:r>
                      <a:r>
                        <a:rPr lang="en-US" sz="1200" b="1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BaiViet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1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Quan </a:t>
                      </a:r>
                      <a:r>
                        <a:rPr lang="en-US" sz="1200" b="1" dirty="0" err="1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hệ</a:t>
                      </a:r>
                      <a:r>
                        <a:rPr lang="en-US" sz="1200" b="1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liên</a:t>
                      </a:r>
                      <a:r>
                        <a:rPr lang="en-US" sz="1200" b="1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kết</a:t>
                      </a:r>
                      <a:r>
                        <a:rPr lang="en-US" sz="1200" b="1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(</a:t>
                      </a:r>
                      <a:r>
                        <a:rPr lang="en-US" sz="1200" b="1" dirty="0" err="1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là</a:t>
                      </a:r>
                      <a:r>
                        <a:rPr lang="en-US" sz="1200" b="1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những</a:t>
                      </a:r>
                      <a:r>
                        <a:rPr lang="en-US" sz="1200" b="1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lớp</a:t>
                      </a:r>
                      <a:r>
                        <a:rPr lang="en-US" sz="1200" b="1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liên</a:t>
                      </a:r>
                      <a:r>
                        <a:rPr lang="en-US" sz="1200" b="1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kết</a:t>
                      </a:r>
                      <a:r>
                        <a:rPr lang="en-US" sz="1200" b="1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 </a:t>
                      </a:r>
                      <a:r>
                        <a:rPr lang="en-US" sz="1200" b="1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TheLoai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34809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7810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5249FE7-B358-4085-A378-CC9AFA9F2F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4185328"/>
              </p:ext>
            </p:extLst>
          </p:nvPr>
        </p:nvGraphicFramePr>
        <p:xfrm>
          <a:off x="1942010" y="388166"/>
          <a:ext cx="9474456" cy="5453376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3173841">
                  <a:extLst>
                    <a:ext uri="{9D8B030D-6E8A-4147-A177-3AD203B41FA5}">
                      <a16:colId xmlns:a16="http://schemas.microsoft.com/office/drawing/2014/main" val="2616438493"/>
                    </a:ext>
                  </a:extLst>
                </a:gridCol>
                <a:gridCol w="1525277">
                  <a:extLst>
                    <a:ext uri="{9D8B030D-6E8A-4147-A177-3AD203B41FA5}">
                      <a16:colId xmlns:a16="http://schemas.microsoft.com/office/drawing/2014/main" val="1619408963"/>
                    </a:ext>
                  </a:extLst>
                </a:gridCol>
                <a:gridCol w="1669673">
                  <a:extLst>
                    <a:ext uri="{9D8B030D-6E8A-4147-A177-3AD203B41FA5}">
                      <a16:colId xmlns:a16="http://schemas.microsoft.com/office/drawing/2014/main" val="2281351949"/>
                    </a:ext>
                  </a:extLst>
                </a:gridCol>
                <a:gridCol w="3105665">
                  <a:extLst>
                    <a:ext uri="{9D8B030D-6E8A-4147-A177-3AD203B41FA5}">
                      <a16:colId xmlns:a16="http://schemas.microsoft.com/office/drawing/2014/main" val="3552723124"/>
                    </a:ext>
                  </a:extLst>
                </a:gridCol>
              </a:tblGrid>
              <a:tr h="427365">
                <a:tc>
                  <a:txBody>
                    <a:bodyPr/>
                    <a:lstStyle/>
                    <a:p>
                      <a:r>
                        <a:rPr lang="en-US" sz="1200" b="1" dirty="0" err="1">
                          <a:solidFill>
                            <a:srgbClr val="FFC000"/>
                          </a:solidFill>
                        </a:rPr>
                        <a:t>Tên</a:t>
                      </a:r>
                      <a:r>
                        <a:rPr lang="en-US" sz="1200" b="1" dirty="0">
                          <a:solidFill>
                            <a:srgbClr val="FFC000"/>
                          </a:solidFill>
                        </a:rPr>
                        <a:t> Class : </a:t>
                      </a:r>
                      <a:r>
                        <a:rPr lang="en-US" sz="1200" b="1" dirty="0" err="1">
                          <a:solidFill>
                            <a:schemeClr val="tx1"/>
                          </a:solidFill>
                        </a:rPr>
                        <a:t>BinhLuan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rgbClr val="FFC000"/>
                          </a:solidFill>
                        </a:rPr>
                        <a:t>ID </a:t>
                      </a:r>
                      <a:r>
                        <a:rPr lang="en-US" sz="1200" b="1">
                          <a:solidFill>
                            <a:srgbClr val="FFC000"/>
                          </a:solidFill>
                        </a:rPr>
                        <a:t>:  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err="1">
                          <a:solidFill>
                            <a:srgbClr val="FFC000"/>
                          </a:solidFill>
                        </a:rPr>
                        <a:t>Loại</a:t>
                      </a:r>
                      <a:r>
                        <a:rPr lang="en-US" sz="1200" b="1" dirty="0">
                          <a:solidFill>
                            <a:srgbClr val="FFC000"/>
                          </a:solidFill>
                        </a:rPr>
                        <a:t> : </a:t>
                      </a:r>
                      <a:r>
                        <a:rPr lang="en-US" sz="1200" b="1" dirty="0" err="1">
                          <a:solidFill>
                            <a:schemeClr val="tx1"/>
                          </a:solidFill>
                        </a:rPr>
                        <a:t>Cụ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chemeClr val="tx1"/>
                          </a:solidFill>
                        </a:rPr>
                        <a:t>thể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59732"/>
                  </a:ext>
                </a:extLst>
              </a:tr>
              <a:tr h="672172">
                <a:tc gridSpan="2">
                  <a:txBody>
                    <a:bodyPr/>
                    <a:lstStyle/>
                    <a:p>
                      <a:r>
                        <a:rPr lang="en-US" sz="1200" b="1" dirty="0" err="1">
                          <a:solidFill>
                            <a:srgbClr val="FFC000"/>
                          </a:solidFill>
                        </a:rPr>
                        <a:t>Mô</a:t>
                      </a:r>
                      <a:r>
                        <a:rPr lang="en-US" sz="1200" b="1" dirty="0">
                          <a:solidFill>
                            <a:srgbClr val="FFC000"/>
                          </a:solidFill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rgbClr val="FFC000"/>
                          </a:solidFill>
                        </a:rPr>
                        <a:t>tả</a:t>
                      </a:r>
                      <a:r>
                        <a:rPr lang="en-US" sz="1200" b="1" dirty="0">
                          <a:solidFill>
                            <a:srgbClr val="FFC000"/>
                          </a:solidFill>
                        </a:rPr>
                        <a:t>: </a:t>
                      </a:r>
                      <a:r>
                        <a:rPr lang="en-US" sz="1200" b="1" dirty="0" err="1">
                          <a:solidFill>
                            <a:schemeClr val="tx1"/>
                          </a:solidFill>
                        </a:rPr>
                        <a:t>Lớp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chemeClr val="tx1"/>
                          </a:solidFill>
                        </a:rPr>
                        <a:t>các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chemeClr val="tx1"/>
                          </a:solidFill>
                        </a:rPr>
                        <a:t>bình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chemeClr val="tx1"/>
                          </a:solidFill>
                        </a:rPr>
                        <a:t>luận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chemeClr val="tx1"/>
                          </a:solidFill>
                        </a:rPr>
                        <a:t>của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 ng</a:t>
                      </a:r>
                      <a:r>
                        <a:rPr lang="vi-VN" sz="1200" b="1" dirty="0">
                          <a:solidFill>
                            <a:schemeClr val="tx1"/>
                          </a:solidFill>
                        </a:rPr>
                        <a:t>ư</a:t>
                      </a:r>
                      <a:r>
                        <a:rPr lang="en-US" sz="1200" b="1" dirty="0" err="1">
                          <a:solidFill>
                            <a:schemeClr val="tx1"/>
                          </a:solidFill>
                        </a:rPr>
                        <a:t>ời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 dung </a:t>
                      </a:r>
                      <a:r>
                        <a:rPr lang="en-US" sz="1200" b="1" dirty="0" err="1">
                          <a:solidFill>
                            <a:schemeClr val="tx1"/>
                          </a:solidFill>
                        </a:rPr>
                        <a:t>về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chemeClr val="tx1"/>
                          </a:solidFill>
                        </a:rPr>
                        <a:t>những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chemeClr val="tx1"/>
                          </a:solidFill>
                        </a:rPr>
                        <a:t>bài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chemeClr val="tx1"/>
                          </a:solidFill>
                        </a:rPr>
                        <a:t>viết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 tin </a:t>
                      </a:r>
                      <a:r>
                        <a:rPr lang="en-US" sz="1200" b="1" dirty="0" err="1">
                          <a:solidFill>
                            <a:schemeClr val="tx1"/>
                          </a:solidFill>
                        </a:rPr>
                        <a:t>tức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chemeClr val="tx1"/>
                          </a:solidFill>
                        </a:rPr>
                        <a:t>của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chemeClr val="tx1"/>
                          </a:solidFill>
                        </a:rPr>
                        <a:t>hệ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chemeClr val="tx1"/>
                          </a:solidFill>
                        </a:rPr>
                        <a:t>thống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chemeClr val="tx1"/>
                          </a:solidFill>
                        </a:rPr>
                        <a:t>quản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chemeClr val="tx1"/>
                          </a:solidFill>
                        </a:rPr>
                        <a:t>lý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 tin </a:t>
                      </a:r>
                      <a:r>
                        <a:rPr lang="en-US" sz="1200" b="1" dirty="0" err="1">
                          <a:solidFill>
                            <a:schemeClr val="tx1"/>
                          </a:solidFill>
                        </a:rPr>
                        <a:t>tức</a:t>
                      </a:r>
                      <a:endParaRPr lang="en-US" sz="1200" b="1" dirty="0">
                        <a:solidFill>
                          <a:srgbClr val="FFC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200" b="1" dirty="0" err="1">
                          <a:solidFill>
                            <a:srgbClr val="FFC000"/>
                          </a:solidFill>
                        </a:rPr>
                        <a:t>Số</a:t>
                      </a:r>
                      <a:r>
                        <a:rPr lang="en-US" sz="1200" b="1" dirty="0">
                          <a:solidFill>
                            <a:srgbClr val="FFC000"/>
                          </a:solidFill>
                        </a:rPr>
                        <a:t>  </a:t>
                      </a:r>
                      <a:r>
                        <a:rPr lang="en-US" sz="1200" b="1" dirty="0" err="1">
                          <a:solidFill>
                            <a:srgbClr val="FFC000"/>
                          </a:solidFill>
                        </a:rPr>
                        <a:t>usecases</a:t>
                      </a:r>
                      <a:r>
                        <a:rPr lang="en-US" sz="1200" b="1" dirty="0">
                          <a:solidFill>
                            <a:srgbClr val="FFC000"/>
                          </a:solidFill>
                        </a:rPr>
                        <a:t>  </a:t>
                      </a:r>
                      <a:r>
                        <a:rPr lang="en-US" sz="1200" b="1" dirty="0" err="1">
                          <a:solidFill>
                            <a:srgbClr val="FFC000"/>
                          </a:solidFill>
                        </a:rPr>
                        <a:t>liên</a:t>
                      </a:r>
                      <a:r>
                        <a:rPr lang="en-US" sz="1200" b="1" dirty="0">
                          <a:solidFill>
                            <a:srgbClr val="FFC000"/>
                          </a:solidFill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rgbClr val="FFC000"/>
                          </a:solidFill>
                        </a:rPr>
                        <a:t>kết</a:t>
                      </a:r>
                      <a:r>
                        <a:rPr lang="en-US" sz="1200" b="1" dirty="0">
                          <a:solidFill>
                            <a:srgbClr val="FFC000"/>
                          </a:solidFill>
                        </a:rPr>
                        <a:t> : 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0102603"/>
                  </a:ext>
                </a:extLst>
              </a:tr>
              <a:tr h="1109337">
                <a:tc gridSpan="2">
                  <a:txBody>
                    <a:bodyPr/>
                    <a:lstStyle/>
                    <a:p>
                      <a:r>
                        <a:rPr lang="en-US" sz="1200" b="1" dirty="0" err="1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Chức</a:t>
                      </a:r>
                      <a:r>
                        <a:rPr lang="en-US" sz="1200" b="1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năng</a:t>
                      </a:r>
                      <a:r>
                        <a:rPr lang="en-US" sz="1200" b="1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: 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1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Thêm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en-US" sz="1200" b="1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bình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luận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1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Sửa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en-US" sz="1200" b="1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bình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luận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1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Xóa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bình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luận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Class </a:t>
                      </a:r>
                      <a:r>
                        <a:rPr lang="en-US" sz="1200" b="1" dirty="0" err="1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liên</a:t>
                      </a:r>
                      <a:r>
                        <a:rPr lang="en-US" sz="1200" b="1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quan</a:t>
                      </a:r>
                      <a:r>
                        <a:rPr lang="en-US" sz="1200" b="1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1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Baiviet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8901860"/>
                  </a:ext>
                </a:extLst>
              </a:tr>
              <a:tr h="1251590">
                <a:tc gridSpan="4"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b="1" dirty="0" err="1">
                          <a:solidFill>
                            <a:srgbClr val="FFC000"/>
                          </a:solidFill>
                        </a:rPr>
                        <a:t>Thuộc</a:t>
                      </a:r>
                      <a:r>
                        <a:rPr lang="en-US" sz="1200" b="1" dirty="0">
                          <a:solidFill>
                            <a:srgbClr val="FFC000"/>
                          </a:solidFill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rgbClr val="FFC000"/>
                          </a:solidFill>
                        </a:rPr>
                        <a:t>tính</a:t>
                      </a:r>
                      <a:r>
                        <a:rPr lang="en-US" sz="1200" b="1" dirty="0">
                          <a:solidFill>
                            <a:srgbClr val="FFC000"/>
                          </a:solidFill>
                        </a:rPr>
                        <a:t>: 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1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idBL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1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idUser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1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idBaiViet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1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ngayBL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1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noidungBL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4450386"/>
                  </a:ext>
                </a:extLst>
              </a:tr>
              <a:tr h="1872902">
                <a:tc gridSpan="4">
                  <a:txBody>
                    <a:bodyPr/>
                    <a:lstStyle/>
                    <a:p>
                      <a:r>
                        <a:rPr lang="en-US" sz="1200" b="1" dirty="0" err="1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Các</a:t>
                      </a:r>
                      <a:r>
                        <a:rPr lang="en-US" sz="1200" b="1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mối</a:t>
                      </a:r>
                      <a:r>
                        <a:rPr lang="en-US" sz="1200" b="1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en-US" sz="1200" b="1" dirty="0" err="1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quan</a:t>
                      </a:r>
                      <a:r>
                        <a:rPr lang="en-US" sz="1200" b="1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hệ</a:t>
                      </a:r>
                      <a:r>
                        <a:rPr lang="en-US" sz="1200" b="1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1" dirty="0" err="1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Tổng</a:t>
                      </a:r>
                      <a:r>
                        <a:rPr lang="en-US" sz="1200" b="1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quát</a:t>
                      </a:r>
                      <a:r>
                        <a:rPr lang="en-US" sz="1200" b="1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hóa</a:t>
                      </a:r>
                      <a:r>
                        <a:rPr lang="en-US" sz="1200" b="1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en-US" sz="1200" b="1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không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có</a:t>
                      </a:r>
                      <a:endParaRPr lang="en-US" sz="1200" b="1" dirty="0">
                        <a:solidFill>
                          <a:srgbClr val="FFC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1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Quan </a:t>
                      </a:r>
                      <a:r>
                        <a:rPr lang="en-US" sz="1200" b="1" dirty="0" err="1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hệ</a:t>
                      </a:r>
                      <a:r>
                        <a:rPr lang="en-US" sz="1200" b="1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kết</a:t>
                      </a:r>
                      <a:r>
                        <a:rPr lang="en-US" sz="1200" b="1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tập</a:t>
                      </a:r>
                      <a:r>
                        <a:rPr lang="en-US" sz="1200" b="1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(</a:t>
                      </a:r>
                      <a:r>
                        <a:rPr lang="en-US" sz="1200" b="1" dirty="0" err="1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là</a:t>
                      </a:r>
                      <a:r>
                        <a:rPr lang="en-US" sz="1200" b="1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những</a:t>
                      </a:r>
                      <a:r>
                        <a:rPr lang="en-US" sz="1200" b="1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lớp</a:t>
                      </a:r>
                      <a:r>
                        <a:rPr lang="en-US" sz="1200" b="1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kết</a:t>
                      </a:r>
                      <a:r>
                        <a:rPr lang="en-US" sz="1200" b="1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tập</a:t>
                      </a:r>
                      <a:r>
                        <a:rPr lang="en-US" sz="1200" b="1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 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 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1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Quan </a:t>
                      </a:r>
                      <a:r>
                        <a:rPr lang="en-US" sz="1200" b="1" dirty="0" err="1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hệ</a:t>
                      </a:r>
                      <a:r>
                        <a:rPr lang="en-US" sz="1200" b="1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liên</a:t>
                      </a:r>
                      <a:r>
                        <a:rPr lang="en-US" sz="1200" b="1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kết</a:t>
                      </a:r>
                      <a:r>
                        <a:rPr lang="en-US" sz="1200" b="1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(</a:t>
                      </a:r>
                      <a:r>
                        <a:rPr lang="en-US" sz="1200" b="1" dirty="0" err="1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là</a:t>
                      </a:r>
                      <a:r>
                        <a:rPr lang="en-US" sz="1200" b="1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những</a:t>
                      </a:r>
                      <a:r>
                        <a:rPr lang="en-US" sz="1200" b="1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lớp</a:t>
                      </a:r>
                      <a:r>
                        <a:rPr lang="en-US" sz="1200" b="1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liên</a:t>
                      </a:r>
                      <a:r>
                        <a:rPr lang="en-US" sz="1200" b="1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kết</a:t>
                      </a:r>
                      <a:r>
                        <a:rPr lang="en-US" sz="1200" b="1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 </a:t>
                      </a:r>
                      <a:r>
                        <a:rPr lang="en-US" sz="1200" b="1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BaiViet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70153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71334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Bảng 3">
            <a:extLst>
              <a:ext uri="{FF2B5EF4-FFF2-40B4-BE49-F238E27FC236}">
                <a16:creationId xmlns:a16="http://schemas.microsoft.com/office/drawing/2014/main" id="{37B45CBC-1B6A-44F1-BB21-04638676BB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4331512"/>
              </p:ext>
            </p:extLst>
          </p:nvPr>
        </p:nvGraphicFramePr>
        <p:xfrm>
          <a:off x="2155371" y="281850"/>
          <a:ext cx="9474456" cy="6132013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3173841">
                  <a:extLst>
                    <a:ext uri="{9D8B030D-6E8A-4147-A177-3AD203B41FA5}">
                      <a16:colId xmlns:a16="http://schemas.microsoft.com/office/drawing/2014/main" val="4167633223"/>
                    </a:ext>
                  </a:extLst>
                </a:gridCol>
                <a:gridCol w="1525277">
                  <a:extLst>
                    <a:ext uri="{9D8B030D-6E8A-4147-A177-3AD203B41FA5}">
                      <a16:colId xmlns:a16="http://schemas.microsoft.com/office/drawing/2014/main" val="1542798952"/>
                    </a:ext>
                  </a:extLst>
                </a:gridCol>
                <a:gridCol w="1669673">
                  <a:extLst>
                    <a:ext uri="{9D8B030D-6E8A-4147-A177-3AD203B41FA5}">
                      <a16:colId xmlns:a16="http://schemas.microsoft.com/office/drawing/2014/main" val="181894841"/>
                    </a:ext>
                  </a:extLst>
                </a:gridCol>
                <a:gridCol w="3105665">
                  <a:extLst>
                    <a:ext uri="{9D8B030D-6E8A-4147-A177-3AD203B41FA5}">
                      <a16:colId xmlns:a16="http://schemas.microsoft.com/office/drawing/2014/main" val="2867330664"/>
                    </a:ext>
                  </a:extLst>
                </a:gridCol>
              </a:tblGrid>
              <a:tr h="468343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rgbClr val="FFC000"/>
                          </a:solidFill>
                        </a:rPr>
                        <a:t>Tên Class </a:t>
                      </a:r>
                      <a:r>
                        <a:rPr lang="en-US" sz="1200" b="1">
                          <a:solidFill>
                            <a:srgbClr val="FFC000"/>
                          </a:solidFill>
                        </a:rPr>
                        <a:t>: </a:t>
                      </a:r>
                      <a:r>
                        <a:rPr lang="en-US" sz="1200" b="1">
                          <a:solidFill>
                            <a:schemeClr val="tx1"/>
                          </a:solidFill>
                        </a:rPr>
                        <a:t>LienHe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rgbClr val="FFC000"/>
                          </a:solidFill>
                        </a:rPr>
                        <a:t>ID </a:t>
                      </a:r>
                      <a:r>
                        <a:rPr lang="en-US" sz="1200" b="1">
                          <a:solidFill>
                            <a:srgbClr val="FFC000"/>
                          </a:solidFill>
                        </a:rPr>
                        <a:t>:  6</a:t>
                      </a:r>
                      <a:endParaRPr lang="en-US" sz="1200" b="1" dirty="0">
                        <a:solidFill>
                          <a:srgbClr val="FFC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rgbClr val="FFC000"/>
                          </a:solidFill>
                        </a:rPr>
                        <a:t>Loại : 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Cụ  thể</a:t>
                      </a:r>
                      <a:endParaRPr lang="en-US" sz="1200" b="1" dirty="0">
                        <a:solidFill>
                          <a:srgbClr val="FFC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7548680"/>
                  </a:ext>
                </a:extLst>
              </a:tr>
              <a:tr h="736624">
                <a:tc gridSpan="2"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rgbClr val="FFC000"/>
                          </a:solidFill>
                        </a:rPr>
                        <a:t>Mô tả: 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cho</a:t>
                      </a:r>
                      <a:r>
                        <a:rPr lang="en-US" sz="1200" b="1" baseline="0" dirty="0">
                          <a:solidFill>
                            <a:schemeClr val="tx1"/>
                          </a:solidFill>
                        </a:rPr>
                        <a:t> phép thành viên gửi phản hồi cho admin</a:t>
                      </a:r>
                      <a:endParaRPr lang="en-US" sz="1200" b="1" dirty="0">
                        <a:solidFill>
                          <a:srgbClr val="FFC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rgbClr val="FFC000"/>
                          </a:solidFill>
                        </a:rPr>
                        <a:t>Số  usecases  liên kết : 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8616629"/>
                  </a:ext>
                </a:extLst>
              </a:tr>
              <a:tr h="1215706">
                <a:tc gridSpan="2"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Chức năng : 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Gửi</a:t>
                      </a: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phẩn hồi cho admin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Class liên quan: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admin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5511035"/>
                  </a:ext>
                </a:extLst>
              </a:tr>
              <a:tr h="1658854">
                <a:tc gridSpan="4"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b="1" dirty="0">
                          <a:solidFill>
                            <a:srgbClr val="FFC000"/>
                          </a:solidFill>
                        </a:rPr>
                        <a:t>Thuộc tính: 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idLienHe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idUser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tieuDe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noiDungPhanHoi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4695033"/>
                  </a:ext>
                </a:extLst>
              </a:tr>
              <a:tr h="2052486">
                <a:tc gridSpan="4">
                  <a:txBody>
                    <a:bodyPr/>
                    <a:lstStyle/>
                    <a:p>
                      <a:r>
                        <a:rPr lang="en-US" sz="1200" b="1" dirty="0" err="1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Các</a:t>
                      </a:r>
                      <a:r>
                        <a:rPr lang="en-US" sz="1200" b="1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mối</a:t>
                      </a:r>
                      <a:r>
                        <a:rPr lang="en-US" sz="1200" b="1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en-US" sz="1200" b="1" dirty="0" err="1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quan</a:t>
                      </a:r>
                      <a:r>
                        <a:rPr lang="en-US" sz="1200" b="1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hệ</a:t>
                      </a:r>
                      <a:r>
                        <a:rPr lang="en-US" sz="1200" b="1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1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Tổng quát hóa: 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không có</a:t>
                      </a:r>
                      <a:endParaRPr lang="en-US" sz="1200" b="1" dirty="0">
                        <a:solidFill>
                          <a:srgbClr val="FFC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1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Quan hệ kết tập: (là những lớp kết tập) 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không có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1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Quan hệ liên kết: (là những lớp liên kết) 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user,</a:t>
                      </a: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admin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5649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1947939"/>
      </p:ext>
    </p:extLst>
  </p:cSld>
  <p:clrMapOvr>
    <a:masterClrMapping/>
  </p:clrMapOvr>
</p:sld>
</file>

<file path=ppt/theme/theme1.xml><?xml version="1.0" encoding="utf-8"?>
<a:theme xmlns:a="http://schemas.openxmlformats.org/drawingml/2006/main" name="Title">
  <a:themeElements>
    <a:clrScheme name="Scheat">
      <a:dk1>
        <a:srgbClr val="FFFFFF"/>
      </a:dk1>
      <a:lt1>
        <a:srgbClr val="000000"/>
      </a:lt1>
      <a:dk2>
        <a:srgbClr val="FFFFFF"/>
      </a:dk2>
      <a:lt2>
        <a:srgbClr val="EEECE1"/>
      </a:lt2>
      <a:accent1>
        <a:srgbClr val="7BCFF5"/>
      </a:accent1>
      <a:accent2>
        <a:srgbClr val="BBFF02"/>
      </a:accent2>
      <a:accent3>
        <a:srgbClr val="00CCFF"/>
      </a:accent3>
      <a:accent4>
        <a:srgbClr val="FF99FF"/>
      </a:accent4>
      <a:accent5>
        <a:srgbClr val="4BACC6"/>
      </a:accent5>
      <a:accent6>
        <a:srgbClr val="F79646"/>
      </a:accent6>
      <a:hlink>
        <a:srgbClr val="7BCFF5"/>
      </a:hlink>
      <a:folHlink>
        <a:srgbClr val="25AFEE"/>
      </a:folHlink>
    </a:clrScheme>
    <a:fontScheme name="Scheat">
      <a:majorFont>
        <a:latin typeface="Crimson Text"/>
        <a:ea typeface="Spica Neue"/>
        <a:cs typeface=""/>
      </a:majorFont>
      <a:minorFont>
        <a:latin typeface="Crimson Text"/>
        <a:ea typeface="Spica Neue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548</TotalTime>
  <Words>974</Words>
  <Application>Microsoft Office PowerPoint</Application>
  <PresentationFormat>Màn hình rộng</PresentationFormat>
  <Paragraphs>213</Paragraphs>
  <Slides>11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8</vt:i4>
      </vt:variant>
      <vt:variant>
        <vt:lpstr>Chủ đề</vt:lpstr>
      </vt:variant>
      <vt:variant>
        <vt:i4>2</vt:i4>
      </vt:variant>
      <vt:variant>
        <vt:lpstr>Tiêu đề Bản chiếu</vt:lpstr>
      </vt:variant>
      <vt:variant>
        <vt:i4>11</vt:i4>
      </vt:variant>
    </vt:vector>
  </HeadingPairs>
  <TitlesOfParts>
    <vt:vector size="21" baseType="lpstr">
      <vt:lpstr>Yu Gothic</vt:lpstr>
      <vt:lpstr>Yu Gothic Light</vt:lpstr>
      <vt:lpstr>Arial</vt:lpstr>
      <vt:lpstr>Calibri</vt:lpstr>
      <vt:lpstr>Calibri Light</vt:lpstr>
      <vt:lpstr>Crimson Text</vt:lpstr>
      <vt:lpstr>Spica Neue</vt:lpstr>
      <vt:lpstr>Times New Roman</vt:lpstr>
      <vt:lpstr>Title</vt:lpstr>
      <vt:lpstr>Office Theme</vt:lpstr>
      <vt:lpstr>MÔ HÌNH CẤU TRÚC</vt:lpstr>
      <vt:lpstr>ĐẶC TẢ LỚP- CRC card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MÔ HÌNH CẤU TRÚC</dc:title>
  <dc:creator>Dam_Minh_Tien</dc:creator>
  <cp:lastModifiedBy>Dam_Minh_Tien</cp:lastModifiedBy>
  <cp:revision>14</cp:revision>
  <dcterms:created xsi:type="dcterms:W3CDTF">2017-11-05T02:02:36Z</dcterms:created>
  <dcterms:modified xsi:type="dcterms:W3CDTF">2017-11-11T12:02:06Z</dcterms:modified>
</cp:coreProperties>
</file>