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425544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61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57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334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9423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5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7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501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1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094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1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5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62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304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MÔ HÌNH HÀNH VI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/>
              <a:t>Phần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01557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A1ADCF6-EA06-4C23-887C-06AF87E4CD13}"/>
              </a:ext>
            </a:extLst>
          </p:cNvPr>
          <p:cNvSpPr txBox="1"/>
          <p:nvPr/>
        </p:nvSpPr>
        <p:spPr>
          <a:xfrm>
            <a:off x="1091971" y="2458995"/>
            <a:ext cx="9908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CCFF">
                    <a:lumMod val="40000"/>
                    <a:lumOff val="60000"/>
                  </a:srgbClr>
                </a:solidFill>
                <a:effectLst/>
                <a:uLnTx/>
                <a:uFillTx/>
                <a:latin typeface="Crimson Text"/>
                <a:cs typeface="+mn-cs"/>
              </a:rPr>
              <a:t>Biểu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CCFF">
                    <a:lumMod val="40000"/>
                    <a:lumOff val="60000"/>
                  </a:srgbClr>
                </a:solidFill>
                <a:effectLst/>
                <a:uLnTx/>
                <a:uFillTx/>
                <a:latin typeface="Crimson Text"/>
                <a:cs typeface="+mn-cs"/>
              </a:rPr>
              <a:t>đồ </a:t>
            </a:r>
            <a:r>
              <a:rPr lang="en-US" sz="3200">
                <a:solidFill>
                  <a:srgbClr val="00CCFF">
                    <a:lumMod val="40000"/>
                    <a:lumOff val="60000"/>
                  </a:srgbClr>
                </a:solidFill>
                <a:latin typeface="Crimson Text"/>
              </a:rPr>
              <a:t>trình tự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CCFF">
                  <a:lumMod val="40000"/>
                  <a:lumOff val="60000"/>
                </a:srgbClr>
              </a:solidFill>
              <a:effectLst/>
              <a:uLnTx/>
              <a:uFillTx/>
              <a:latin typeface="Crimson Tex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3155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Màn hình rộng</PresentationFormat>
  <Paragraphs>4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6" baseType="lpstr">
      <vt:lpstr>Arial</vt:lpstr>
      <vt:lpstr>Crimson Text</vt:lpstr>
      <vt:lpstr>Spica Neue</vt:lpstr>
      <vt:lpstr>Title</vt:lpstr>
      <vt:lpstr>MÔ HÌNH HÀNH VI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HÀNH VI</dc:title>
  <dc:creator>Dam_Minh_Tien</dc:creator>
  <cp:lastModifiedBy>Dam_Minh_Tien</cp:lastModifiedBy>
  <cp:revision>2</cp:revision>
  <dcterms:created xsi:type="dcterms:W3CDTF">2017-11-05T02:34:01Z</dcterms:created>
  <dcterms:modified xsi:type="dcterms:W3CDTF">2017-11-05T02:44:39Z</dcterms:modified>
</cp:coreProperties>
</file>