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7" r:id="rId3"/>
    <p:sldId id="259" r:id="rId4"/>
    <p:sldId id="262" r:id="rId5"/>
    <p:sldId id="260" r:id="rId6"/>
    <p:sldId id="269" r:id="rId7"/>
    <p:sldId id="270" r:id="rId8"/>
    <p:sldId id="268" r:id="rId9"/>
    <p:sldId id="263" r:id="rId10"/>
    <p:sldId id="264" r:id="rId11"/>
    <p:sldId id="265" r:id="rId12"/>
    <p:sldId id="266" r:id="rId13"/>
    <p:sldId id="271" r:id="rId14"/>
    <p:sldId id="272" r:id="rId15"/>
    <p:sldId id="267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6309320"/>
            <a:ext cx="10897544" cy="383894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869" y="593429"/>
            <a:ext cx="4896776" cy="334674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2" y="593429"/>
            <a:ext cx="4896776" cy="3346743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718671" y="740834"/>
            <a:ext cx="3745006" cy="244792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7659754" y="740701"/>
            <a:ext cx="3745006" cy="24479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2975383" y="461129"/>
            <a:ext cx="5809511" cy="4087176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613079" y="644691"/>
            <a:ext cx="4534119" cy="288032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28428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20247" y="3429000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4" y="340832"/>
            <a:ext cx="5712505" cy="390425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3407468" y="509455"/>
            <a:ext cx="4464883" cy="28557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4533123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574907" y="3861048"/>
            <a:ext cx="441088" cy="1152128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157192"/>
            <a:ext cx="1080213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74" y="1592560"/>
            <a:ext cx="1208328" cy="250851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437" y="741386"/>
            <a:ext cx="2371469" cy="33528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2015192" y="1917437"/>
            <a:ext cx="1008199" cy="18476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8482083" y="1076739"/>
            <a:ext cx="2016175" cy="26882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42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29309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910974" y="5157192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4907" y="448511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10974" y="5781261"/>
            <a:ext cx="10802137" cy="81609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8263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6095471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6672114" y="2537161"/>
            <a:ext cx="508900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6336047" y="1865087"/>
            <a:ext cx="441088" cy="1152128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72114" y="3161231"/>
            <a:ext cx="5089007" cy="1296144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83988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670926" y="4581128"/>
            <a:ext cx="10802137" cy="7200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70926" y="5205197"/>
            <a:ext cx="10802137" cy="129614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74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45AF68-CB4D-412E-AD10-4C83043F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314D4B1-FCC5-48DA-AC6A-08EBDED8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C54D5E-6EA4-470D-B9D6-3949FE7B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BC5E05-870A-42CB-93F7-EBC3324B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2C8EB4-0878-476E-AB82-D77E8E8D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2176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E2973A-A0BC-4095-B9AF-50BB39DE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6898CF3-E6B8-4D5A-B07F-EDE07AFD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D7B8CA-A375-4D62-B578-436671D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63B3875-2A10-428E-AB4F-087B4C5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DB3544-5AD9-4642-9029-9711969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19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04A323-60DE-4CFE-93CE-9488F6B6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C143AE6-6009-476A-9D83-B6768303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90ED9AC-55D8-4CEE-8A04-97AFF6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930DE6-1036-4918-8FE4-5E012E85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7D1352-2321-46C6-9139-AD1F63D5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066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1679D7D-E859-4224-BF43-43F96A77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7B48CF-559C-479D-9735-9DCC7E7E7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5E2C2A-1A8C-43A8-959B-A329FEE51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574EF9-60D5-4C53-B8A7-A0D615E4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ECB42D-2260-4AA2-BEDE-7405D67E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7668EB8-625B-4518-B81E-729F5EEC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092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2F49FE-ECB7-4865-AA96-C1D44DF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4511845-91E9-4AFF-AB80-BEF8CB345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461DC7E-229E-4F9B-88D8-0C4E4704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13807B2-046E-48E1-803F-575FE51B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15AF5E4-1AF8-4059-873D-04BEFFD4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A56F22A-FA05-4F8C-AD15-B845F8DA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408D82E-40E7-45F7-9AE6-1FA6A816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967BB90-859F-4518-8760-7BE886AC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618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69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3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0"/>
            <a:ext cx="441088" cy="67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1E398A-B7AC-40D5-8215-54093607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71BA817-0FEC-4615-BBFB-3B0FB3A8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73115DF-2778-4AF0-89E5-94B14A59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9649A90-971C-4793-8757-6EDB34A0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159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A9FB262-EEFA-425E-8C10-B1083CD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DC23ADC-B02F-483E-92E6-E46B711E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2B5ED5-5288-400C-9F07-11D6FB43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8739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4E15A3-DADD-4D97-A483-5B60436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F5ACF8-A9BD-4074-9A08-C35B0667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F6E6982-474B-48B4-AD94-D4186975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865D23A-B1F2-4482-BB66-E4A20B96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E31931-675F-4730-BF88-4CC72F91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1D9A97A-6DC4-4F41-A9CC-5D20D780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09387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170973-539D-4725-ACD5-72AEA014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B3D7554-0A34-4EC4-AF8D-A8AB0DEBC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D56BC-D08F-4A3D-8F99-CC7B66FC5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673C0BD-D381-46C1-A3C4-F120231A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2DC132-BF2D-4AD2-AB20-CC3AD120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657EC7-F6EF-4CB9-A756-4F58B26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281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EA9331-31FC-4908-B20C-23DF9A7B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9E577FD-C213-4692-8132-B3421AD1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2ADABA-6DA6-41D1-8870-FAC96F63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84FDAC-046A-438B-8045-E263DF56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DE6B66-2B50-4EF7-9607-99F4B40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268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A24524E-D8BE-4F4C-AFCB-68F885091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003803A-B123-414C-8065-144A72B4C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C48C8A-78E7-47AB-B0F3-D206D23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76E7A0C-B5AE-4A93-8CB4-2B42AC1A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D95AE2-76BE-44F3-9B9B-669B015E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7121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20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5157193"/>
            <a:ext cx="9039103" cy="960107"/>
          </a:xfrm>
        </p:spPr>
        <p:txBody>
          <a:bodyPr anchor="b">
            <a:noAutofit/>
          </a:bodyPr>
          <a:lstStyle>
            <a:lvl1pPr algn="l">
              <a:defRPr sz="4800" kern="0" spc="1333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8936" y="5973135"/>
            <a:ext cx="8977109" cy="38389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867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448486" y="4495464"/>
            <a:ext cx="441088" cy="1152128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59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740702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382869" y="308653"/>
            <a:ext cx="441088" cy="1152128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336047" y="548680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36047" y="1268760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5928496" y="2876939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2612909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3332989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4629133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5349213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44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609652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5928496" y="812710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3059738" y="548680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860" y="1268760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928496" y="2828934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336047" y="2564904"/>
            <a:ext cx="2784551" cy="86409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6047" y="3284984"/>
            <a:ext cx="5521092" cy="110412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928496" y="4893163"/>
            <a:ext cx="336066" cy="3360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59738" y="4629133"/>
            <a:ext cx="2784551" cy="86409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5334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34860" y="5349213"/>
            <a:ext cx="5521092" cy="1104123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33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5011" y="116830"/>
            <a:ext cx="259231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2783543" y="116632"/>
            <a:ext cx="5904970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94812" y="2804931"/>
            <a:ext cx="4320855" cy="393643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4511686" y="2804931"/>
            <a:ext cx="1920380" cy="19682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4511686" y="4869160"/>
            <a:ext cx="7585501" cy="187220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8784532" y="116632"/>
            <a:ext cx="3312655" cy="259209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095" y="2948947"/>
            <a:ext cx="5521092" cy="912101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4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576095" y="3765037"/>
            <a:ext cx="5521092" cy="864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56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5227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842085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234239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3626394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4559696" y="5018549"/>
            <a:ext cx="1034845" cy="1152128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78405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302090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165100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2683135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3546145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06417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711924" y="492718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711924" y="544522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2022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10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18936" y="2741164"/>
            <a:ext cx="4128817" cy="1344149"/>
          </a:xfrm>
          <a:prstGeom prst="rect">
            <a:avLst/>
          </a:prstGeom>
        </p:spPr>
        <p:txBody>
          <a:bodyPr anchor="ctr"/>
          <a:lstStyle>
            <a:lvl1pPr algn="l">
              <a:defRPr sz="4800" spc="4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4559696" y="1407039"/>
            <a:ext cx="1034845" cy="1152128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4559696" y="2799193"/>
            <a:ext cx="1034845" cy="1152128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4559696" y="4191348"/>
            <a:ext cx="1034845" cy="1152128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64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6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711924" y="134900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711924" y="1867044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711924" y="2730054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711924" y="3248089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11924" y="4111099"/>
            <a:ext cx="5713130" cy="5760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2667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711924" y="4629133"/>
            <a:ext cx="5713130" cy="81609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382869" y="2309116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61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26898" y="2849891"/>
            <a:ext cx="3936779" cy="902925"/>
          </a:xfrm>
          <a:prstGeom prst="rect">
            <a:avLst/>
          </a:prstGeom>
        </p:spPr>
        <p:txBody>
          <a:bodyPr anchor="t"/>
          <a:lstStyle>
            <a:lvl1pPr algn="r">
              <a:defRPr sz="4800" spc="4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037439" y="2660915"/>
            <a:ext cx="6915720" cy="11777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559695" y="2612909"/>
            <a:ext cx="441088" cy="1152128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60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6898" y="212643"/>
            <a:ext cx="10972800" cy="61007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58760"/>
            <a:ext cx="10972800" cy="496740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9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spcBef>
          <a:spcPct val="20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12CBED-DCF9-4A4C-8256-C6755227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FD3D75-130E-49E1-91CB-A933E007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AB5CA6-2607-4675-853B-47065FA52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71858-6500-4B2C-8F86-0E0DC0C40558}" type="datetimeFigureOut">
              <a:rPr lang="en-US" smtClean="0"/>
              <a:t>07/12/2017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6146B95-6502-4A19-90EF-93DA376FC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EEBB9E-48C2-4A8A-9A86-F57F738B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A78-0593-4AB2-931B-08888C8F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ja-JP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 HÌNH CẤU TRÚC</a:t>
            </a:r>
            <a:endParaRPr kumimoji="1" lang="en-US" altLang="ja-JP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8050762" y="4525347"/>
            <a:ext cx="3211288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endParaRPr kumimoji="1" lang="en-US" altLang="ja-JP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E2891941-DCB1-4543-B6E0-6C9BE219A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517426"/>
              </p:ext>
            </p:extLst>
          </p:nvPr>
        </p:nvGraphicFramePr>
        <p:xfrm>
          <a:off x="2244694" y="781827"/>
          <a:ext cx="7702612" cy="52943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BinhLuan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bình luận của bài viết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bình luận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bình luân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bình luận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idBinhLuan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ngayBinhLuan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noiDungBinhLuan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3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AE6089E-C16D-429D-B911-30C8DC63B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49571"/>
              </p:ext>
            </p:extLst>
          </p:nvPr>
        </p:nvGraphicFramePr>
        <p:xfrm>
          <a:off x="2244694" y="781827"/>
          <a:ext cx="7702612" cy="542628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LienHe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liên hệ khi thành viên tạo liên hệ để kết nối với quản trị viên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 lời liên hệ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idLienHe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noiDungPhanHoi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ngayTao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4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95656"/>
              </p:ext>
            </p:extLst>
          </p:nvPr>
        </p:nvGraphicFramePr>
        <p:xfrm>
          <a:off x="2244694" y="888507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GiaoDien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phần hiển thị trên trang tin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yêu cầu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 cả các lớp khác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 cả các lớp khác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25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28892"/>
              </p:ext>
            </p:extLst>
          </p:nvPr>
        </p:nvGraphicFramePr>
        <p:xfrm>
          <a:off x="2244694" y="888507"/>
          <a:ext cx="7702612" cy="51999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CoSoDuLieu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dữ liệu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dữ liệu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2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DAF6D16-FDEA-4D23-BC48-F24EFFA3E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99132"/>
              </p:ext>
            </p:extLst>
          </p:nvPr>
        </p:nvGraphicFramePr>
        <p:xfrm>
          <a:off x="2244694" y="888507"/>
          <a:ext cx="7702612" cy="5080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QuangCao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quảng cáo hiển thị trên trang tin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quảng cáo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tenQuangCao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urlLink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7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6600" kern="1200">
                <a:solidFill>
                  <a:schemeClr val="tx1">
                    <a:lumMod val="85000"/>
                    <a:lumOff val="15000"/>
                  </a:schemeClr>
                </a:solidFill>
              </a:rPr>
              <a:t>Biểu đồ lớp</a:t>
            </a:r>
            <a:endParaRPr kumimoji="1" lang="en-US" altLang="ja-JP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kumimoji="1" lang="en-US" altLang="ja-JP" sz="2400">
                <a:solidFill>
                  <a:schemeClr val="tx1">
                    <a:lumMod val="85000"/>
                    <a:lumOff val="15000"/>
                  </a:schemeClr>
                </a:solidFill>
              </a:rPr>
              <a:t>Phần 2</a:t>
            </a:r>
            <a:endParaRPr kumimoji="1" lang="en-US" altLang="ja-JP" sz="24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2527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1925901D-51DB-4083-9F60-E9E9CC287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514"/>
            <a:ext cx="10905066" cy="3980349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Đăng ký / Đăng nhập</a:t>
            </a:r>
          </a:p>
        </p:txBody>
      </p:sp>
    </p:spTree>
    <p:extLst>
      <p:ext uri="{BB962C8B-B14F-4D97-AF65-F5344CB8AC3E}">
        <p14:creationId xmlns:p14="http://schemas.microsoft.com/office/powerpoint/2010/main" val="234671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DD756263-86C2-4F92-A94B-8FB5EF0ED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87" y="643466"/>
            <a:ext cx="9849626" cy="475244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Đăng xuất</a:t>
            </a:r>
          </a:p>
        </p:txBody>
      </p:sp>
    </p:spTree>
    <p:extLst>
      <p:ext uri="{BB962C8B-B14F-4D97-AF65-F5344CB8AC3E}">
        <p14:creationId xmlns:p14="http://schemas.microsoft.com/office/powerpoint/2010/main" val="1351846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E6210385-5BC0-4ADA-A054-5DF4511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10" y="304164"/>
            <a:ext cx="7040659" cy="6249671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2697480" y="2409189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Xem bài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808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429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Đánh giá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38ADF076-04A6-43F7-8747-65AA7C6D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20" y="182881"/>
            <a:ext cx="8933080" cy="66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2A7D0-DB09-4EBA-8D52-E6A5934B66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3688C8-DFCE-4CCD-BCF0-5FB239E5072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98FBE3-48D2-40A2-B7E6-F485834C82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82FDCF-45F3-40F1-8751-19B7AFB3CFC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ĐẶC TẢ LỚP- CRC card</a:t>
            </a:r>
            <a:endParaRPr kumimoji="1" lang="en-US" altLang="ja-JP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kumimoji="1" lang="en-US" altLang="ja-JP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Phần 1</a:t>
            </a:r>
          </a:p>
        </p:txBody>
      </p:sp>
    </p:spTree>
    <p:extLst>
      <p:ext uri="{BB962C8B-B14F-4D97-AF65-F5344CB8AC3E}">
        <p14:creationId xmlns:p14="http://schemas.microsoft.com/office/powerpoint/2010/main" val="27070712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429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Bình luận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29F7D9BD-C207-40EC-8A45-B515AAAE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09587"/>
            <a:ext cx="91440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32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48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Liên hệ quản trị viên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, văn bản&#10;&#10;Mô tả được tạo với mức tin cậy rất cao">
            <a:extLst>
              <a:ext uri="{FF2B5EF4-FFF2-40B4-BE49-F238E27FC236}">
                <a16:creationId xmlns:a16="http://schemas.microsoft.com/office/drawing/2014/main" id="{A488993F-FDE7-4F6C-815D-82865334A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67" y="800100"/>
            <a:ext cx="7439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2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4800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Nhận thông báo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, văn bản&#10;&#10;Mô tả được tạo với mức tin cậy rất cao">
            <a:extLst>
              <a:ext uri="{FF2B5EF4-FFF2-40B4-BE49-F238E27FC236}">
                <a16:creationId xmlns:a16="http://schemas.microsoft.com/office/drawing/2014/main" id="{C774A916-9BEF-449F-BBE5-3E8B186A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93" y="0"/>
            <a:ext cx="5322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5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khách hàng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4ED24F10-AB68-4AD1-873A-48D5B07D5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72427"/>
            <a:ext cx="103251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quản trị viên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79110E77-68E2-4035-AFEF-FB4A77C7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8" y="350520"/>
            <a:ext cx="929354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2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243840" y="5273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Quản lý quảng cáo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3A87FAF-0D42-4212-86B4-62AAC3F4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82880"/>
            <a:ext cx="981456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5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272288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Tìm kiếm bài viết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A34EC3D5-5B18-4071-AFBC-BD928786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4408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5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02768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</a:t>
            </a:r>
            <a:r>
              <a:rPr lang="en-US" sz="4000">
                <a:latin typeface="+mj-lt"/>
                <a:ea typeface="+mj-ea"/>
                <a:cs typeface="+mj-cs"/>
              </a:rPr>
              <a:t>ả lời liên hệ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Hình ảnh 2" descr="Ảnh có chứa văn bản&#10;&#10;Mô tả được tạo với mức tin cậy rất cao">
            <a:extLst>
              <a:ext uri="{FF2B5EF4-FFF2-40B4-BE49-F238E27FC236}">
                <a16:creationId xmlns:a16="http://schemas.microsoft.com/office/drawing/2014/main" id="{EDD57AD5-9142-40F0-8A1D-0315E38E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79" y="0"/>
            <a:ext cx="658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2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-3774440" y="2606674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000">
                <a:latin typeface="+mj-lt"/>
                <a:ea typeface="+mj-ea"/>
                <a:cs typeface="+mj-cs"/>
              </a:rPr>
              <a:t>Xem bài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Hình ảnh 3" descr="Ảnh có chứa văn bản, bản đồ&#10;&#10;Mô tả được tạo với mức tin cậy rất cao">
            <a:extLst>
              <a:ext uri="{FF2B5EF4-FFF2-40B4-BE49-F238E27FC236}">
                <a16:creationId xmlns:a16="http://schemas.microsoft.com/office/drawing/2014/main" id="{CC721F96-4148-4517-90B9-B3ECB55F5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20" y="342900"/>
            <a:ext cx="9144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03AE785B-58DF-4845-9653-FA6B16A09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97671"/>
            <a:ext cx="10905066" cy="3844035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57311FA-B297-4C5B-AA77-3247994834BB}"/>
              </a:ext>
            </a:extLst>
          </p:cNvPr>
          <p:cNvSpPr txBox="1"/>
          <p:nvPr/>
        </p:nvSpPr>
        <p:spPr>
          <a:xfrm>
            <a:off x="838200" y="5534025"/>
            <a:ext cx="10515600" cy="822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Quản lý bài viết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254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7B45CBC-1B6A-44F1-BB21-04638676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36665"/>
              </p:ext>
            </p:extLst>
          </p:nvPr>
        </p:nvGraphicFramePr>
        <p:xfrm>
          <a:off x="2473294" y="0"/>
          <a:ext cx="9048145" cy="70416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31031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456646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594545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965923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02963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02963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BaiViet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476509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bài viết trên trang tin tức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9004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Chặn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 thông báo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bài viết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viên , Bình luận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47270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250515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idBaiViet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tacGia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tieuDe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tomTat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noiDung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urlAnh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luotXem (int)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 (Date)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danhGia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idBinhLuan (int)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89264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0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8221"/>
              </p:ext>
            </p:extLst>
          </p:nvPr>
        </p:nvGraphicFramePr>
        <p:xfrm>
          <a:off x="2244694" y="894996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admin có chức năng quản lý trang web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admin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tenAdmin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 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0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AD1D022-D4D1-475B-9274-F4FBA4D8C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5599"/>
              </p:ext>
            </p:extLst>
          </p:nvPr>
        </p:nvGraphicFramePr>
        <p:xfrm>
          <a:off x="2244694" y="1040139"/>
          <a:ext cx="7702612" cy="50809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QuanTriVien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quản trị viên có quyền sửa đổi, quản lý tài nguyên trên trang tin.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quản trị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idQuanTriVien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(int)</a:t>
                      </a:r>
                      <a:endParaRPr lang="en-US" sz="1400" b="0" baseline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tenQuanTriVien</a:t>
                      </a: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 (String)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quyenQuanTri (int)</a:t>
                      </a:r>
                      <a:endParaRPr 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bình luận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DC1B4FC-EB48-482B-8F2B-13225646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73612"/>
              </p:ext>
            </p:extLst>
          </p:nvPr>
        </p:nvGraphicFramePr>
        <p:xfrm>
          <a:off x="2244694" y="894996"/>
          <a:ext cx="7702612" cy="50680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NguoiDung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7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DC1B4FC-EB48-482B-8F2B-13225646B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99783"/>
              </p:ext>
            </p:extLst>
          </p:nvPr>
        </p:nvGraphicFramePr>
        <p:xfrm>
          <a:off x="2781904" y="502499"/>
          <a:ext cx="7702612" cy="58530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ThanhVien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ng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dùng 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xuất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thông báo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Đánh giá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thành viên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idThanhVien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tenThanhVien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matKhauThanhVien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(String)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liên hệ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48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6429A3DF-269E-4F2B-8333-8A7B0464B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6749"/>
              </p:ext>
            </p:extLst>
          </p:nvPr>
        </p:nvGraphicFramePr>
        <p:xfrm>
          <a:off x="2244694" y="829027"/>
          <a:ext cx="7702612" cy="54133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TheLoai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thể loại của hệ thống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thể loại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bài viết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tin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tenTheLoai (String)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 viên, bài viết, loại tin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56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CE0863D-F93A-4D1F-AD98-83038B03D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93161"/>
              </p:ext>
            </p:extLst>
          </p:nvPr>
        </p:nvGraphicFramePr>
        <p:xfrm>
          <a:off x="2244694" y="894996"/>
          <a:ext cx="7702612" cy="51999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580292">
                  <a:extLst>
                    <a:ext uri="{9D8B030D-6E8A-4147-A177-3AD203B41FA5}">
                      <a16:colId xmlns:a16="http://schemas.microsoft.com/office/drawing/2014/main" val="4167633223"/>
                    </a:ext>
                  </a:extLst>
                </a:gridCol>
                <a:gridCol w="1240031">
                  <a:extLst>
                    <a:ext uri="{9D8B030D-6E8A-4147-A177-3AD203B41FA5}">
                      <a16:colId xmlns:a16="http://schemas.microsoft.com/office/drawing/2014/main" val="1542798952"/>
                    </a:ext>
                  </a:extLst>
                </a:gridCol>
                <a:gridCol w="1357423">
                  <a:extLst>
                    <a:ext uri="{9D8B030D-6E8A-4147-A177-3AD203B41FA5}">
                      <a16:colId xmlns:a16="http://schemas.microsoft.com/office/drawing/2014/main" val="181894841"/>
                    </a:ext>
                  </a:extLst>
                </a:gridCol>
                <a:gridCol w="2524866">
                  <a:extLst>
                    <a:ext uri="{9D8B030D-6E8A-4147-A177-3AD203B41FA5}">
                      <a16:colId xmlns:a16="http://schemas.microsoft.com/office/drawing/2014/main" val="2867330664"/>
                    </a:ext>
                  </a:extLst>
                </a:gridCol>
              </a:tblGrid>
              <a:tr h="343019">
                <a:tc gridSpan="4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tr</a:t>
                      </a:r>
                      <a:r>
                        <a:rPr lang="vi-VN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ớc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21318"/>
                  </a:ext>
                </a:extLst>
              </a:tr>
              <a:tr h="343019">
                <a:tc>
                  <a:txBody>
                    <a:bodyPr/>
                    <a:lstStyle/>
                    <a:p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lớp 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LoaiTin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  thể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548680"/>
                  </a:ext>
                </a:extLst>
              </a:tr>
              <a:tr h="566978">
                <a:tc gridSpan="2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các đối t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ợng loại tin của hệ thống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 sử dụng liên quan: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616629"/>
                  </a:ext>
                </a:extLst>
              </a:tr>
              <a:tr h="12396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năng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 loại tin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</a:t>
                      </a:r>
                      <a:r>
                        <a:rPr lang="vi-VN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danh sách các bài viết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 thị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tác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trị bài viết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11035"/>
                  </a:ext>
                </a:extLst>
              </a:tr>
              <a:tr h="396165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sau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0873"/>
                  </a:ext>
                </a:extLst>
              </a:tr>
              <a:tr h="1145263">
                <a:tc grid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idLoaiTin (int)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tenLoaiTin (String)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idTheLoai (int)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95033"/>
                  </a:ext>
                </a:extLst>
              </a:tr>
              <a:tr h="1033901">
                <a:tc gridSpan="4"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mối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quát hóa: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400" b="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 loại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mối liên quan khác: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81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1367</Words>
  <Application>Microsoft Office PowerPoint</Application>
  <PresentationFormat>Màn hình rộng</PresentationFormat>
  <Paragraphs>320</Paragraphs>
  <Slides>29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29</vt:i4>
      </vt:variant>
    </vt:vector>
  </HeadingPairs>
  <TitlesOfParts>
    <vt:vector size="39" baseType="lpstr">
      <vt:lpstr>游ゴシック</vt:lpstr>
      <vt:lpstr>游ゴシック Light</vt:lpstr>
      <vt:lpstr>Arial</vt:lpstr>
      <vt:lpstr>Calibri</vt:lpstr>
      <vt:lpstr>Calibri Light</vt:lpstr>
      <vt:lpstr>Crimson Text</vt:lpstr>
      <vt:lpstr>Spica Neue</vt:lpstr>
      <vt:lpstr>Times New Roman</vt:lpstr>
      <vt:lpstr>Title</vt:lpstr>
      <vt:lpstr>Office Theme</vt:lpstr>
      <vt:lpstr>MÔ HÌNH CẤU TRÚC</vt:lpstr>
      <vt:lpstr>ĐẶC TẢ LỚP- CRC card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Biểu đồ lớp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CẤU TRÚC</dc:title>
  <dc:creator>Dam_Minh_Tien</dc:creator>
  <cp:lastModifiedBy>Dam_Minh_Tien</cp:lastModifiedBy>
  <cp:revision>36</cp:revision>
  <dcterms:created xsi:type="dcterms:W3CDTF">2017-11-05T02:02:36Z</dcterms:created>
  <dcterms:modified xsi:type="dcterms:W3CDTF">2017-12-07T19:00:22Z</dcterms:modified>
</cp:coreProperties>
</file>