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AB6B0D-7C33-466D-B0C2-1381A7A5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E8EE864-1979-495A-82A9-97DA61253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6206EB2-B4E8-460A-8E27-167017FF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612C58-7BAC-492E-9832-3AD43038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6138779-664E-48B5-9D17-A7AAF3FA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3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077CA9-97B7-4044-A691-C7DADC54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BDB82E0-867F-4918-A491-AD7870DF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6F887E4-2AFE-492E-B774-B9408B34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9C2A22-CBDE-41DE-AF71-2C79A1EA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88C3D6-FBBD-47CA-888B-1340E4A7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185262-3818-4718-A773-6BB14D5A1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13EEACC-2FEB-4D3F-9BA2-1C7C82719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2892B5-5081-415A-A007-70098CE7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C95625-07FA-4489-9AFA-874271F4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4AAC06-CEC0-457F-83B0-C10CB00B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492901-62FD-4A68-8785-B0F84A57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22F51B-615A-4B9D-B3B5-CA56CBCF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99EA552-B0A8-4CFB-8523-5BAA8AD0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0D898D-EB6F-4DF5-A56D-F2BB382D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175930-624B-4FF6-891A-C210D885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0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DFCCE0-5525-405E-B63A-FF7BB6B9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7690DAC-5D0D-42A1-A25F-69968A9C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0262F25-5377-4486-A368-31CF78A7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A578D7-F16B-44ED-B27D-A1079DFF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0D2EF7B-B52F-469A-9A7F-62CA3B0E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3ADF07-8095-47D7-9ED8-AFD27ECB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27B8AF-0FA2-47B3-9A2D-F85F92879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9DEF46E-DA18-4353-9CFF-B3C91904E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01F060C-E54F-4EDD-9A5F-A79AB104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4290F5A-1BDE-4279-983E-28E16B81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E2E6C6-0316-4CC1-8BE0-10E4A29B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357682-3E54-4713-B1CE-30EF809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49415E7-FB20-41F9-843E-CAE1F89A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A40099B-8838-4946-9804-5EC328A50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C4C4320-C429-48FC-8F65-6C2975075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8683F69-0A03-4F17-89C5-D38CCAD8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BF24D84-8019-4740-B51E-0B23FBC8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CB26754-5F82-4BF9-9F3C-0671A8EB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EA7B5B9-8251-4CFE-B6D5-2A555976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9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3C5901-87AB-4FD6-AF8A-A8E7AF25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45409D3-C396-4A25-B402-9B2E064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CA4E5E3-BA94-449E-A991-91D41EFA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A015660-C9E3-4B94-986D-E6741765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A60C5A6-9BC9-4930-B33B-EC14C798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1EF1B68-B380-4BB8-AC8D-C13B32D8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78B499-FF75-47B3-B75E-A5A492A6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126296-2AE1-4933-88C2-562942DC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3CE9D6-3784-4584-B834-C4478CC0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B8B350A-456E-4296-8FC1-ABE433915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2E4DA2E-7C4F-4433-8FE4-458633B9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C9F1B28-2B82-49DF-AC0F-640435B7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D80CEA1-1B61-489B-BDF2-082CCD59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53C01D-D67D-4930-8DF3-04A29846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989B808-362F-420C-AA61-145C957BE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E1D0347-96A0-4CAD-B3C6-4066E19D3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195EA02-FE7A-4FC1-8475-C5C01FDF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70DEEF2-109A-4D8E-9B86-CA111F29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08E6D75-9783-47CB-BFC3-38A283A1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9A6B2A4-6708-42D0-BE59-AD672D50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33758C1-5D2C-413B-81E4-CD3960F11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C82DD08-D507-41E2-AFF3-87A7155D0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03960-BFCE-40AE-8490-5AB2625748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08F001A-AB26-4DCD-8AEC-1F58950D6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CE8A020-64DE-4017-B719-7993A4952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9783EE9B-10C2-4497-B4BA-7CB7192B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68774"/>
              </p:ext>
            </p:extLst>
          </p:nvPr>
        </p:nvGraphicFramePr>
        <p:xfrm>
          <a:off x="2032000" y="849086"/>
          <a:ext cx="8128000" cy="290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87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9783EE9B-10C2-4497-B4BA-7CB7192B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0553"/>
              </p:ext>
            </p:extLst>
          </p:nvPr>
        </p:nvGraphicFramePr>
        <p:xfrm>
          <a:off x="2032000" y="849086"/>
          <a:ext cx="8128000" cy="383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tacGia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Boolean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tacGia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null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78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43124697-1514-4255-9FEB-6082E14EC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50702"/>
              </p:ext>
            </p:extLst>
          </p:nvPr>
        </p:nvGraphicFramePr>
        <p:xfrm>
          <a:off x="2032000" y="849086"/>
          <a:ext cx="8128000" cy="398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timKiemBaiViet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key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key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not null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key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91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A616CF3F-B755-4017-984B-2E3DE3CA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09086"/>
              </p:ext>
            </p:extLst>
          </p:nvPr>
        </p:nvGraphicFramePr>
        <p:xfrm>
          <a:off x="2032000" y="849086"/>
          <a:ext cx="8128000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hienThiBaiViet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kèm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null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5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41478F25-1F9C-4B23-9597-0ACC3E31A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97861"/>
              </p:ext>
            </p:extLst>
          </p:nvPr>
        </p:nvGraphicFramePr>
        <p:xfrm>
          <a:off x="2032000" y="849086"/>
          <a:ext cx="8128000" cy="362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taoQuanTriVien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QuanTriVien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Admin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tenQuanTriVien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quyenQuanTri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Boolean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tenQuanTriVien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quyenQuanTri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null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idQuanTriVien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tenQuanTriVien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quyenQuanTri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F6FE297D-31E0-479C-ABA0-2281E34F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08291"/>
              </p:ext>
            </p:extLst>
          </p:nvPr>
        </p:nvGraphicFramePr>
        <p:xfrm>
          <a:off x="2032000" y="849086"/>
          <a:ext cx="8128000" cy="362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traLoiLienHe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LienHe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noiDungPhanHoi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Boolean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noiDungPhanHoi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null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idLienHe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noiDungPhanHoi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90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683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Windows User</dc:creator>
  <cp:lastModifiedBy>Trong Binh</cp:lastModifiedBy>
  <cp:revision>62</cp:revision>
  <dcterms:created xsi:type="dcterms:W3CDTF">2017-11-27T03:42:55Z</dcterms:created>
  <dcterms:modified xsi:type="dcterms:W3CDTF">2017-12-05T03:15:32Z</dcterms:modified>
</cp:coreProperties>
</file>