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327" r:id="rId2"/>
    <p:sldId id="323" r:id="rId3"/>
    <p:sldId id="355" r:id="rId4"/>
    <p:sldId id="356" r:id="rId5"/>
    <p:sldId id="357" r:id="rId6"/>
    <p:sldId id="358" r:id="rId7"/>
    <p:sldId id="354" r:id="rId8"/>
    <p:sldId id="359" r:id="rId9"/>
    <p:sldId id="360" r:id="rId10"/>
    <p:sldId id="35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914400" y="2648572"/>
            <a:ext cx="10363200" cy="1057333"/>
          </a:xfrm>
        </p:spPr>
        <p:txBody>
          <a:bodyPr anchor="t">
            <a:noAutofit/>
          </a:bodyPr>
          <a:lstStyle>
            <a:lvl1pPr algn="ctr">
              <a:defRPr sz="64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910974" y="5685251"/>
            <a:ext cx="10370052" cy="1008112"/>
          </a:xfrm>
        </p:spPr>
        <p:txBody>
          <a:bodyPr>
            <a:normAutofit/>
          </a:bodyPr>
          <a:lstStyle>
            <a:lvl1pPr marL="0" indent="0" algn="ctr">
              <a:buNone/>
              <a:defRPr sz="1333">
                <a:solidFill>
                  <a:schemeClr val="tx1">
                    <a:tint val="75000"/>
                  </a:schemeClr>
                </a:solidFill>
                <a:latin typeface="+mj-lt"/>
              </a:defRPr>
            </a:lvl1pPr>
            <a:lvl2pPr marL="544278" indent="0" algn="ctr">
              <a:buNone/>
              <a:defRPr>
                <a:solidFill>
                  <a:schemeClr val="tx1">
                    <a:tint val="75000"/>
                  </a:schemeClr>
                </a:solidFill>
              </a:defRPr>
            </a:lvl2pPr>
            <a:lvl3pPr marL="1088556" indent="0" algn="ctr">
              <a:buNone/>
              <a:defRPr>
                <a:solidFill>
                  <a:schemeClr val="tx1">
                    <a:tint val="75000"/>
                  </a:schemeClr>
                </a:solidFill>
              </a:defRPr>
            </a:lvl3pPr>
            <a:lvl4pPr marL="1632834" indent="0" algn="ctr">
              <a:buNone/>
              <a:defRPr>
                <a:solidFill>
                  <a:schemeClr val="tx1">
                    <a:tint val="75000"/>
                  </a:schemeClr>
                </a:solidFill>
              </a:defRPr>
            </a:lvl4pPr>
            <a:lvl5pPr marL="2177112" indent="0" algn="ctr">
              <a:buNone/>
              <a:defRPr>
                <a:solidFill>
                  <a:schemeClr val="tx1">
                    <a:tint val="75000"/>
                  </a:schemeClr>
                </a:solidFill>
              </a:defRPr>
            </a:lvl5pPr>
            <a:lvl6pPr marL="2721391" indent="0" algn="ctr">
              <a:buNone/>
              <a:defRPr>
                <a:solidFill>
                  <a:schemeClr val="tx1">
                    <a:tint val="75000"/>
                  </a:schemeClr>
                </a:solidFill>
              </a:defRPr>
            </a:lvl6pPr>
            <a:lvl7pPr marL="3265669" indent="0" algn="ctr">
              <a:buNone/>
              <a:defRPr>
                <a:solidFill>
                  <a:schemeClr val="tx1">
                    <a:tint val="75000"/>
                  </a:schemeClr>
                </a:solidFill>
              </a:defRPr>
            </a:lvl7pPr>
            <a:lvl8pPr marL="3809946" indent="0" algn="ctr">
              <a:buNone/>
              <a:defRPr>
                <a:solidFill>
                  <a:schemeClr val="tx1">
                    <a:tint val="75000"/>
                  </a:schemeClr>
                </a:solidFill>
              </a:defRPr>
            </a:lvl8pPr>
            <a:lvl9pPr marL="4354225"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910974" y="3669060"/>
            <a:ext cx="10370052" cy="576031"/>
          </a:xfrm>
        </p:spPr>
        <p:txBody>
          <a:bodyPr anchor="b">
            <a:noAutofit/>
          </a:bodyPr>
          <a:lstStyle>
            <a:lvl1pPr algn="ctr">
              <a:defRPr sz="2667">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5730640" y="5397219"/>
            <a:ext cx="725488" cy="125685"/>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grpSp>
      <p:sp>
        <p:nvSpPr>
          <p:cNvPr id="4" name="円/楕円 3"/>
          <p:cNvSpPr/>
          <p:nvPr userDrawn="1"/>
        </p:nvSpPr>
        <p:spPr>
          <a:xfrm>
            <a:off x="4693247" y="1661411"/>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2" name="円/楕円 11"/>
          <p:cNvSpPr/>
          <p:nvPr userDrawn="1"/>
        </p:nvSpPr>
        <p:spPr>
          <a:xfrm>
            <a:off x="5436378" y="1661411"/>
            <a:ext cx="57611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3" name="円/楕円 12"/>
          <p:cNvSpPr/>
          <p:nvPr userDrawn="1"/>
        </p:nvSpPr>
        <p:spPr>
          <a:xfrm>
            <a:off x="6179508" y="1661411"/>
            <a:ext cx="57611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4" name="円/楕円 13"/>
          <p:cNvSpPr/>
          <p:nvPr userDrawn="1"/>
        </p:nvSpPr>
        <p:spPr>
          <a:xfrm>
            <a:off x="6922638" y="1661411"/>
            <a:ext cx="576114" cy="5760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Tree>
    <p:extLst>
      <p:ext uri="{BB962C8B-B14F-4D97-AF65-F5344CB8AC3E}">
        <p14:creationId xmlns:p14="http://schemas.microsoft.com/office/powerpoint/2010/main" val="221899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3429298"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図プレースホルダー 3"/>
          <p:cNvSpPr>
            <a:spLocks noGrp="1"/>
          </p:cNvSpPr>
          <p:nvPr>
            <p:ph type="pic" sz="quarter" idx="12" hasCustomPrompt="1"/>
          </p:nvPr>
        </p:nvSpPr>
        <p:spPr>
          <a:xfrm>
            <a:off x="0" y="3429000"/>
            <a:ext cx="6095471" cy="3429000"/>
          </a:xfrm>
          <a:solidFill>
            <a:schemeClr val="bg1">
              <a:lumMod val="9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3413727" y="0"/>
            <a:ext cx="4746682" cy="3429000"/>
          </a:xfrm>
          <a:solidFill>
            <a:schemeClr val="bg1">
              <a:lumMod val="9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8160408" y="0"/>
            <a:ext cx="4031592" cy="3429000"/>
          </a:xfrm>
          <a:solidFill>
            <a:schemeClr val="bg1">
              <a:lumMod val="9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6095471" y="3429000"/>
            <a:ext cx="2737071" cy="3429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図プレースホルダー 3"/>
          <p:cNvSpPr>
            <a:spLocks noGrp="1"/>
          </p:cNvSpPr>
          <p:nvPr>
            <p:ph type="pic" sz="quarter" idx="15" hasCustomPrompt="1"/>
          </p:nvPr>
        </p:nvSpPr>
        <p:spPr>
          <a:xfrm>
            <a:off x="8832541" y="3429000"/>
            <a:ext cx="3353115" cy="3429000"/>
          </a:xfrm>
          <a:solidFill>
            <a:schemeClr val="bg1">
              <a:lumMod val="9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142822" y="500675"/>
            <a:ext cx="3120617" cy="1044621"/>
          </a:xfrm>
        </p:spPr>
        <p:txBody>
          <a:bodyPr anchor="b">
            <a:normAutofit/>
          </a:bodyPr>
          <a:lstStyle>
            <a:lvl1pPr algn="ctr">
              <a:defRPr sz="24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142822" y="1701716"/>
            <a:ext cx="3120618" cy="1487257"/>
          </a:xfrm>
        </p:spPr>
        <p:txBody>
          <a:bodyPr anchor="t">
            <a:noAutofit/>
          </a:bodyPr>
          <a:lstStyle>
            <a:lvl1pPr algn="ctr">
              <a:defRPr sz="1333"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6192019" y="3573016"/>
            <a:ext cx="2544503" cy="3120347"/>
          </a:xfrm>
        </p:spPr>
        <p:txBody>
          <a:bodyPr anchor="ctr">
            <a:noAutofit/>
          </a:bodyPr>
          <a:lstStyle>
            <a:lvl1pPr algn="l">
              <a:defRPr sz="1333"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18500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正方形/長方形 10"/>
          <p:cNvSpPr/>
          <p:nvPr userDrawn="1"/>
        </p:nvSpPr>
        <p:spPr>
          <a:xfrm>
            <a:off x="0" y="3976914"/>
            <a:ext cx="12192000" cy="28810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2465" y="2967732"/>
            <a:ext cx="672846" cy="1009181"/>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94309" y="2971388"/>
            <a:ext cx="654562" cy="1005525"/>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777184" y="2773940"/>
            <a:ext cx="804488" cy="1202973"/>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397501" y="2470455"/>
            <a:ext cx="707584" cy="1506459"/>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30572" y="2419264"/>
            <a:ext cx="782549" cy="1557650"/>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538371" y="2188907"/>
            <a:ext cx="780720" cy="1788006"/>
          </a:xfrm>
          <a:prstGeom prst="rect">
            <a:avLst/>
          </a:prstGeom>
        </p:spPr>
      </p:pic>
      <p:sp>
        <p:nvSpPr>
          <p:cNvPr id="29" name="テキスト プレースホルダー 6"/>
          <p:cNvSpPr>
            <a:spLocks noGrp="1"/>
          </p:cNvSpPr>
          <p:nvPr>
            <p:ph type="body" sz="quarter" idx="21" hasCustomPrompt="1"/>
          </p:nvPr>
        </p:nvSpPr>
        <p:spPr>
          <a:xfrm>
            <a:off x="695256" y="1945551"/>
            <a:ext cx="2926334" cy="480053"/>
          </a:xfrm>
        </p:spPr>
        <p:txBody>
          <a:bodyPr anchor="ctr">
            <a:noAutofit/>
          </a:bodyPr>
          <a:lstStyle>
            <a:lvl1pPr algn="ctr">
              <a:defRPr sz="1867"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2148888" y="1374814"/>
            <a:ext cx="2926334" cy="480053"/>
          </a:xfrm>
        </p:spPr>
        <p:txBody>
          <a:bodyPr anchor="ctr">
            <a:noAutofit/>
          </a:bodyPr>
          <a:lstStyle>
            <a:lvl1pPr algn="ctr">
              <a:defRPr sz="1867"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6858678" y="1011208"/>
            <a:ext cx="2926334" cy="480053"/>
          </a:xfrm>
        </p:spPr>
        <p:txBody>
          <a:bodyPr anchor="ctr">
            <a:noAutofit/>
          </a:bodyPr>
          <a:lstStyle>
            <a:lvl1pPr algn="ctr">
              <a:defRPr sz="1867"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256843" y="1590874"/>
            <a:ext cx="2926334" cy="480053"/>
          </a:xfrm>
        </p:spPr>
        <p:txBody>
          <a:bodyPr anchor="ctr">
            <a:noAutofit/>
          </a:bodyPr>
          <a:lstStyle>
            <a:lvl1pPr algn="ctr">
              <a:defRPr sz="1867"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3817870" y="804077"/>
            <a:ext cx="2926334" cy="480053"/>
          </a:xfrm>
        </p:spPr>
        <p:txBody>
          <a:bodyPr anchor="ctr">
            <a:noAutofit/>
          </a:bodyPr>
          <a:lstStyle>
            <a:lvl1pPr algn="ctr">
              <a:defRPr sz="1867"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8465563" y="431542"/>
            <a:ext cx="2926334" cy="480053"/>
          </a:xfrm>
        </p:spPr>
        <p:txBody>
          <a:bodyPr anchor="ctr">
            <a:noAutofit/>
          </a:bodyPr>
          <a:lstStyle>
            <a:lvl1pPr algn="ctr">
              <a:defRPr sz="1867"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2158423" y="2425604"/>
            <a:ext cx="0" cy="448225"/>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3617196" y="1944914"/>
            <a:ext cx="0" cy="922517"/>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5269588" y="1364343"/>
            <a:ext cx="0" cy="1265941"/>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6713029" y="2098914"/>
            <a:ext cx="0" cy="223373"/>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8321845" y="1507999"/>
            <a:ext cx="0" cy="814287"/>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9938852" y="922965"/>
            <a:ext cx="0" cy="1175948"/>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483852" y="4214454"/>
            <a:ext cx="11215678" cy="900605"/>
          </a:xfrm>
        </p:spPr>
        <p:txBody>
          <a:bodyPr anchor="b">
            <a:normAutofit/>
          </a:bodyPr>
          <a:lstStyle>
            <a:lvl1pPr algn="ct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5015257" y="5125208"/>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5" name="テキスト プレースホルダー 6"/>
          <p:cNvSpPr>
            <a:spLocks noGrp="1"/>
          </p:cNvSpPr>
          <p:nvPr>
            <p:ph type="body" sz="quarter" idx="42" hasCustomPrompt="1"/>
          </p:nvPr>
        </p:nvSpPr>
        <p:spPr>
          <a:xfrm>
            <a:off x="286850" y="5321905"/>
            <a:ext cx="11618299" cy="1112762"/>
          </a:xfrm>
        </p:spPr>
        <p:txBody>
          <a:bodyPr>
            <a:noAutofit/>
          </a:bodyPr>
          <a:lstStyle>
            <a:lvl1pPr algn="ctr">
              <a:defRPr sz="1333"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186276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5343196" y="37273"/>
            <a:ext cx="6848804" cy="4481941"/>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2" name="正方形/長方形 1"/>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75199" y="471963"/>
            <a:ext cx="1282667" cy="4047252"/>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00775" y="1017730"/>
            <a:ext cx="1187142" cy="3501485"/>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4519215"/>
            <a:ext cx="12192000" cy="233878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タイトル 1"/>
          <p:cNvSpPr>
            <a:spLocks noGrp="1"/>
          </p:cNvSpPr>
          <p:nvPr userDrawn="1">
            <p:ph type="title" hasCustomPrompt="1"/>
          </p:nvPr>
        </p:nvSpPr>
        <p:spPr>
          <a:xfrm>
            <a:off x="483852" y="4637788"/>
            <a:ext cx="11215678" cy="900605"/>
          </a:xfrm>
        </p:spPr>
        <p:txBody>
          <a:bodyPr anchor="b">
            <a:normAutofit/>
          </a:bodyPr>
          <a:lstStyle>
            <a:lvl1pPr algn="ct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5015257" y="5548542"/>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テキスト プレースホルダー 6"/>
          <p:cNvSpPr>
            <a:spLocks noGrp="1"/>
          </p:cNvSpPr>
          <p:nvPr userDrawn="1">
            <p:ph type="body" sz="quarter" idx="42" hasCustomPrompt="1"/>
          </p:nvPr>
        </p:nvSpPr>
        <p:spPr>
          <a:xfrm>
            <a:off x="7768456" y="397384"/>
            <a:ext cx="4036642" cy="821816"/>
          </a:xfrm>
        </p:spPr>
        <p:txBody>
          <a:bodyPr>
            <a:noAutofit/>
          </a:bodyPr>
          <a:lstStyle>
            <a:lvl1pPr algn="l">
              <a:defRPr sz="44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305322" y="397384"/>
            <a:ext cx="3786740" cy="821816"/>
          </a:xfrm>
        </p:spPr>
        <p:txBody>
          <a:bodyPr>
            <a:noAutofit/>
          </a:bodyPr>
          <a:lstStyle>
            <a:lvl1pPr algn="r">
              <a:defRPr sz="44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286850" y="5688607"/>
            <a:ext cx="11618299" cy="998520"/>
          </a:xfrm>
        </p:spPr>
        <p:txBody>
          <a:bodyPr>
            <a:noAutofit/>
          </a:bodyPr>
          <a:lstStyle>
            <a:lvl1pPr algn="ctr">
              <a:defRPr sz="1333"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727632" y="1930400"/>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357147" y="2121850"/>
            <a:ext cx="272907" cy="2728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6" name="テキスト プレースホルダー 6"/>
          <p:cNvSpPr>
            <a:spLocks noGrp="1"/>
          </p:cNvSpPr>
          <p:nvPr userDrawn="1">
            <p:ph type="body" sz="quarter" idx="46" hasCustomPrompt="1"/>
          </p:nvPr>
        </p:nvSpPr>
        <p:spPr>
          <a:xfrm>
            <a:off x="727632" y="2697019"/>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361179" y="2888469"/>
            <a:ext cx="272907" cy="2728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テキスト プレースホルダー 6"/>
          <p:cNvSpPr>
            <a:spLocks noGrp="1"/>
          </p:cNvSpPr>
          <p:nvPr userDrawn="1">
            <p:ph type="body" sz="quarter" idx="47" hasCustomPrompt="1"/>
          </p:nvPr>
        </p:nvSpPr>
        <p:spPr>
          <a:xfrm>
            <a:off x="727632" y="3463637"/>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357147" y="3655086"/>
            <a:ext cx="272907" cy="2728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3" name="テキスト プレースホルダー 6"/>
          <p:cNvSpPr>
            <a:spLocks noGrp="1"/>
          </p:cNvSpPr>
          <p:nvPr userDrawn="1">
            <p:ph type="body" sz="quarter" idx="48" hasCustomPrompt="1"/>
          </p:nvPr>
        </p:nvSpPr>
        <p:spPr>
          <a:xfrm>
            <a:off x="8372931" y="1932505"/>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8002447" y="2123955"/>
            <a:ext cx="272907" cy="2728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5" name="テキスト プレースホルダー 6"/>
          <p:cNvSpPr>
            <a:spLocks noGrp="1"/>
          </p:cNvSpPr>
          <p:nvPr userDrawn="1">
            <p:ph type="body" sz="quarter" idx="49" hasCustomPrompt="1"/>
          </p:nvPr>
        </p:nvSpPr>
        <p:spPr>
          <a:xfrm>
            <a:off x="8372931" y="2699124"/>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8002447" y="2890573"/>
            <a:ext cx="272907" cy="2728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7" name="テキスト プレースホルダー 6"/>
          <p:cNvSpPr>
            <a:spLocks noGrp="1"/>
          </p:cNvSpPr>
          <p:nvPr userDrawn="1">
            <p:ph type="body" sz="quarter" idx="50" hasCustomPrompt="1"/>
          </p:nvPr>
        </p:nvSpPr>
        <p:spPr>
          <a:xfrm>
            <a:off x="8372931" y="3465742"/>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8002447" y="3657191"/>
            <a:ext cx="272907" cy="2728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0" name="正方形/長方形 29"/>
          <p:cNvSpPr/>
          <p:nvPr userDrawn="1"/>
        </p:nvSpPr>
        <p:spPr>
          <a:xfrm>
            <a:off x="2133262" y="1225923"/>
            <a:ext cx="2160427" cy="480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1" name="正方形/長方形 30"/>
          <p:cNvSpPr/>
          <p:nvPr userDrawn="1"/>
        </p:nvSpPr>
        <p:spPr>
          <a:xfrm>
            <a:off x="7370735" y="1225923"/>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399080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0" y="0"/>
            <a:ext cx="12192000" cy="4151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6398" y="308653"/>
            <a:ext cx="5274870" cy="4272731"/>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67620" y="950241"/>
            <a:ext cx="2554068" cy="3631143"/>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51718" y="1804275"/>
            <a:ext cx="1363426" cy="2777109"/>
          </a:xfrm>
          <a:prstGeom prst="rect">
            <a:avLst/>
          </a:prstGeom>
        </p:spPr>
      </p:pic>
      <p:sp>
        <p:nvSpPr>
          <p:cNvPr id="11" name="図プレースホルダー 8"/>
          <p:cNvSpPr>
            <a:spLocks noGrp="1"/>
          </p:cNvSpPr>
          <p:nvPr>
            <p:ph type="pic" sz="quarter" idx="12" hasCustomPrompt="1"/>
          </p:nvPr>
        </p:nvSpPr>
        <p:spPr>
          <a:xfrm>
            <a:off x="2263469" y="2157779"/>
            <a:ext cx="1139924" cy="2070100"/>
          </a:xfrm>
        </p:spPr>
        <p:txBody>
          <a:bodyPr>
            <a:normAutofit/>
          </a:bodyPr>
          <a:lstStyle>
            <a:lvl1pPr>
              <a:defRPr sz="1067"/>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3660192" y="488673"/>
            <a:ext cx="4890968" cy="2704156"/>
          </a:xfrm>
        </p:spPr>
        <p:txBody>
          <a:bodyPr>
            <a:normAutofit/>
          </a:bodyPr>
          <a:lstStyle>
            <a:lvl1pPr>
              <a:defRPr sz="1067"/>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8839080" y="1282700"/>
            <a:ext cx="2209992" cy="2956390"/>
          </a:xfrm>
        </p:spPr>
        <p:txBody>
          <a:bodyPr>
            <a:normAutofit/>
          </a:bodyPr>
          <a:lstStyle>
            <a:lvl1pPr>
              <a:defRPr sz="1067"/>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483852" y="4514410"/>
            <a:ext cx="11215678" cy="900605"/>
          </a:xfrm>
        </p:spPr>
        <p:txBody>
          <a:bodyPr anchor="b">
            <a:normAutofit/>
          </a:bodyPr>
          <a:lstStyle>
            <a:lvl1pPr algn="ct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5015257" y="5425164"/>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テキスト プレースホルダー 6"/>
          <p:cNvSpPr>
            <a:spLocks noGrp="1"/>
          </p:cNvSpPr>
          <p:nvPr>
            <p:ph type="body" sz="quarter" idx="42" hasCustomPrompt="1"/>
          </p:nvPr>
        </p:nvSpPr>
        <p:spPr>
          <a:xfrm>
            <a:off x="286850" y="5621862"/>
            <a:ext cx="11618299" cy="1006329"/>
          </a:xfrm>
        </p:spPr>
        <p:txBody>
          <a:bodyPr>
            <a:noAutofit/>
          </a:bodyPr>
          <a:lstStyle>
            <a:lvl1pPr algn="ctr">
              <a:defRPr sz="1333"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199210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0" y="4233333"/>
            <a:ext cx="12192000" cy="2624667"/>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 name="正方形/長方形 1"/>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 name="タイトル プレースホルダー 1"/>
          <p:cNvSpPr>
            <a:spLocks noGrp="1"/>
          </p:cNvSpPr>
          <p:nvPr>
            <p:ph type="title" hasCustomPrompt="1"/>
          </p:nvPr>
        </p:nvSpPr>
        <p:spPr>
          <a:xfrm>
            <a:off x="2048598" y="164638"/>
            <a:ext cx="9567208" cy="80210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5" name="図プレースホルダー 19"/>
          <p:cNvSpPr>
            <a:spLocks noGrp="1"/>
          </p:cNvSpPr>
          <p:nvPr>
            <p:ph type="pic" sz="quarter" idx="12" hasCustomPrompt="1"/>
          </p:nvPr>
        </p:nvSpPr>
        <p:spPr>
          <a:xfrm>
            <a:off x="535412" y="2170492"/>
            <a:ext cx="5690094" cy="3200400"/>
          </a:xfrm>
          <a:solidFill>
            <a:schemeClr val="accent3">
              <a:lumMod val="20000"/>
              <a:lumOff val="80000"/>
            </a:schemeClr>
          </a:solidFill>
        </p:spPr>
        <p:txBody>
          <a:bodyPr>
            <a:normAutofit/>
          </a:bodyPr>
          <a:lstStyle>
            <a:lvl1pPr>
              <a:defRPr sz="1067"/>
            </a:lvl1pPr>
          </a:lstStyle>
          <a:p>
            <a:r>
              <a:rPr kumimoji="1" lang="en-US" altLang="ja-JP" dirty="0"/>
              <a:t>Add an image</a:t>
            </a:r>
            <a:endParaRPr kumimoji="1" lang="ja-JP" altLang="en-US" dirty="0"/>
          </a:p>
        </p:txBody>
      </p:sp>
      <p:sp>
        <p:nvSpPr>
          <p:cNvPr id="16" name="角丸四角形 7"/>
          <p:cNvSpPr/>
          <p:nvPr userDrawn="1"/>
        </p:nvSpPr>
        <p:spPr>
          <a:xfrm>
            <a:off x="535562" y="1845583"/>
            <a:ext cx="5690094" cy="32476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正方形/長方形 16"/>
          <p:cNvSpPr/>
          <p:nvPr userDrawn="1"/>
        </p:nvSpPr>
        <p:spPr>
          <a:xfrm>
            <a:off x="535562" y="2128010"/>
            <a:ext cx="5690094" cy="42333"/>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18" name="グループ化 17"/>
          <p:cNvGrpSpPr/>
          <p:nvPr userDrawn="1"/>
        </p:nvGrpSpPr>
        <p:grpSpPr>
          <a:xfrm>
            <a:off x="657131" y="1938114"/>
            <a:ext cx="361981" cy="95250"/>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22" name="グループ化 21"/>
          <p:cNvGrpSpPr/>
          <p:nvPr userDrawn="1"/>
        </p:nvGrpSpPr>
        <p:grpSpPr>
          <a:xfrm>
            <a:off x="5972541" y="1922238"/>
            <a:ext cx="133362" cy="1270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38" name="正方形/長方形 37"/>
          <p:cNvSpPr/>
          <p:nvPr userDrawn="1"/>
        </p:nvSpPr>
        <p:spPr>
          <a:xfrm rot="2700000">
            <a:off x="1592122" y="2906409"/>
            <a:ext cx="8518860" cy="64154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正方形/長方形 27"/>
          <p:cNvSpPr/>
          <p:nvPr userDrawn="1"/>
        </p:nvSpPr>
        <p:spPr>
          <a:xfrm>
            <a:off x="6582653" y="4396144"/>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9" name="テキスト プレースホルダー 6"/>
          <p:cNvSpPr>
            <a:spLocks noGrp="1"/>
          </p:cNvSpPr>
          <p:nvPr>
            <p:ph type="body" sz="quarter" idx="24" hasCustomPrompt="1"/>
          </p:nvPr>
        </p:nvSpPr>
        <p:spPr>
          <a:xfrm>
            <a:off x="6522320" y="4476698"/>
            <a:ext cx="5196564" cy="1500769"/>
          </a:xfrm>
        </p:spPr>
        <p:txBody>
          <a:bodyPr anchor="t">
            <a:noAutofit/>
          </a:bodyPr>
          <a:lstStyle>
            <a:lvl1pPr algn="l">
              <a:defRPr sz="1333"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6953138" y="1857789"/>
            <a:ext cx="4748811"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6582654" y="2049239"/>
            <a:ext cx="272907" cy="2728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3" name="テキスト プレースホルダー 6"/>
          <p:cNvSpPr>
            <a:spLocks noGrp="1"/>
          </p:cNvSpPr>
          <p:nvPr>
            <p:ph type="body" sz="quarter" idx="49" hasCustomPrompt="1"/>
          </p:nvPr>
        </p:nvSpPr>
        <p:spPr>
          <a:xfrm>
            <a:off x="6953138" y="2624408"/>
            <a:ext cx="4748811"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6582654" y="2815857"/>
            <a:ext cx="272907" cy="2728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5" name="テキスト プレースホルダー 6"/>
          <p:cNvSpPr>
            <a:spLocks noGrp="1"/>
          </p:cNvSpPr>
          <p:nvPr>
            <p:ph type="body" sz="quarter" idx="50" hasCustomPrompt="1"/>
          </p:nvPr>
        </p:nvSpPr>
        <p:spPr>
          <a:xfrm>
            <a:off x="6953138" y="3391026"/>
            <a:ext cx="4748811"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6582654" y="3582475"/>
            <a:ext cx="272907" cy="2728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7" name="円/楕円 36"/>
          <p:cNvSpPr/>
          <p:nvPr userDrawn="1"/>
        </p:nvSpPr>
        <p:spPr>
          <a:xfrm>
            <a:off x="1555534" y="905648"/>
            <a:ext cx="384076" cy="3840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9" name="円/楕円 13"/>
          <p:cNvSpPr/>
          <p:nvPr userDrawn="1"/>
        </p:nvSpPr>
        <p:spPr>
          <a:xfrm>
            <a:off x="31596" y="0"/>
            <a:ext cx="912180" cy="681270"/>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0" name="円/楕円 39"/>
          <p:cNvSpPr/>
          <p:nvPr userDrawn="1"/>
        </p:nvSpPr>
        <p:spPr>
          <a:xfrm>
            <a:off x="681974" y="681271"/>
            <a:ext cx="528104" cy="52805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1" name="円/楕円 40"/>
          <p:cNvSpPr/>
          <p:nvPr userDrawn="1"/>
        </p:nvSpPr>
        <p:spPr>
          <a:xfrm>
            <a:off x="1207829" y="149092"/>
            <a:ext cx="661953" cy="66189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2" name="フッター プレースホルダー 4"/>
          <p:cNvSpPr>
            <a:spLocks noGrp="1"/>
          </p:cNvSpPr>
          <p:nvPr>
            <p:ph type="ftr" sz="quarter" idx="3"/>
          </p:nvPr>
        </p:nvSpPr>
        <p:spPr>
          <a:xfrm>
            <a:off x="7005935" y="6309239"/>
            <a:ext cx="3860800" cy="365125"/>
          </a:xfrm>
          <a:prstGeom prst="rect">
            <a:avLst/>
          </a:prstGeom>
        </p:spPr>
        <p:txBody>
          <a:bodyPr vert="horz" lIns="163275" tIns="81638" rIns="163275" bIns="81638" rtlCol="0" anchor="ctr"/>
          <a:lstStyle>
            <a:lvl1pPr algn="r">
              <a:defRPr sz="1333">
                <a:solidFill>
                  <a:schemeClr val="tx1">
                    <a:tint val="75000"/>
                  </a:schemeClr>
                </a:solidFill>
                <a:latin typeface="+mj-lt"/>
              </a:defRPr>
            </a:lvl1pPr>
          </a:lstStyle>
          <a:p>
            <a:r>
              <a:rPr lang="en-US" altLang="ja-JP" dirty="0"/>
              <a:t>The Power of PowerPoint | thepopp.com</a:t>
            </a:r>
            <a:endParaRPr lang="ja-JP" altLang="en-US" dirty="0"/>
          </a:p>
        </p:txBody>
      </p:sp>
      <p:sp>
        <p:nvSpPr>
          <p:cNvPr id="43" name="円/楕円 42"/>
          <p:cNvSpPr/>
          <p:nvPr userDrawn="1"/>
        </p:nvSpPr>
        <p:spPr>
          <a:xfrm>
            <a:off x="11022059" y="6100230"/>
            <a:ext cx="289591" cy="28956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4" name="円/楕円 43"/>
          <p:cNvSpPr/>
          <p:nvPr userDrawn="1"/>
        </p:nvSpPr>
        <p:spPr>
          <a:xfrm>
            <a:off x="11435106" y="6111048"/>
            <a:ext cx="720142" cy="7200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5" name="円/楕円 19"/>
          <p:cNvSpPr/>
          <p:nvPr userDrawn="1"/>
        </p:nvSpPr>
        <p:spPr>
          <a:xfrm>
            <a:off x="10860585" y="6469495"/>
            <a:ext cx="480095" cy="388506"/>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6" name="スライド番号プレースホルダー 5"/>
          <p:cNvSpPr>
            <a:spLocks noGrp="1"/>
          </p:cNvSpPr>
          <p:nvPr>
            <p:ph type="sldNum" sz="quarter" idx="4"/>
          </p:nvPr>
        </p:nvSpPr>
        <p:spPr>
          <a:xfrm>
            <a:off x="11435106"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24326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1397122" y="0"/>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072940" y="0"/>
            <a:ext cx="5738479" cy="6858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7985364" y="0"/>
            <a:ext cx="5738479" cy="6858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3127798" y="0"/>
            <a:ext cx="9277247" cy="6858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8643100" y="0"/>
            <a:ext cx="9277247" cy="6858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6331500" y="0"/>
            <a:ext cx="3569010" cy="6858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4413638" y="0"/>
            <a:ext cx="3099074" cy="6858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372702" y="2703891"/>
            <a:ext cx="4823863" cy="2208254"/>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378147" y="5111521"/>
            <a:ext cx="4818418" cy="1390878"/>
          </a:xfrm>
        </p:spPr>
        <p:txBody>
          <a:bodyPr>
            <a:noAutofit/>
          </a:bodyPr>
          <a:lstStyle>
            <a:lvl1pPr algn="l">
              <a:defRPr sz="1333"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7319640" y="2147068"/>
            <a:ext cx="7132647" cy="2679933"/>
          </a:xfrm>
        </p:spPr>
        <p:txBody>
          <a:bodyPr anchor="b">
            <a:noAutofit/>
          </a:bodyPr>
          <a:lstStyle>
            <a:lvl1pPr algn="l">
              <a:lnSpc>
                <a:spcPct val="100000"/>
              </a:lnSpc>
              <a:spcBef>
                <a:spcPts val="0"/>
              </a:spcBef>
              <a:defRPr sz="11334"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441048" y="4990568"/>
            <a:ext cx="2160187" cy="48000"/>
          </a:xfrm>
          <a:solidFill>
            <a:schemeClr val="bg1"/>
          </a:solidFill>
        </p:spPr>
        <p:txBody>
          <a:bodyPr>
            <a:noAutofit/>
          </a:bodyPr>
          <a:lstStyle>
            <a:lvl1pPr algn="l">
              <a:defRPr sz="1333"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410509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2117"/>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0" y="5708953"/>
            <a:ext cx="6095471" cy="780411"/>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366101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2117"/>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390908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2117"/>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4518781"/>
            <a:ext cx="12192001" cy="1228876"/>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304297" y="4596492"/>
            <a:ext cx="11583405" cy="1035050"/>
          </a:xfrm>
        </p:spPr>
        <p:txBody>
          <a:bodyPr anchor="ctr">
            <a:noAutofit/>
          </a:bodyPr>
          <a:lstStyle>
            <a:lvl1pPr algn="ctr">
              <a:lnSpc>
                <a:spcPct val="100000"/>
              </a:lnSpc>
              <a:spcBef>
                <a:spcPts val="0"/>
              </a:spcBef>
              <a:defRPr sz="64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187299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2117"/>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0" y="677634"/>
            <a:ext cx="12192000" cy="1035050"/>
          </a:xfrm>
          <a:solidFill>
            <a:schemeClr val="tx2">
              <a:alpha val="40000"/>
            </a:schemeClr>
          </a:solidFill>
        </p:spPr>
        <p:txBody>
          <a:bodyPr anchor="ctr">
            <a:noAutofit/>
          </a:bodyPr>
          <a:lstStyle>
            <a:lvl1pPr algn="ctr">
              <a:lnSpc>
                <a:spcPct val="100000"/>
              </a:lnSpc>
              <a:spcBef>
                <a:spcPts val="0"/>
              </a:spcBef>
              <a:defRPr sz="48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304297" y="677635"/>
            <a:ext cx="11583405" cy="1035050"/>
          </a:xfrm>
        </p:spPr>
        <p:txBody>
          <a:bodyPr anchor="ctr">
            <a:noAutofit/>
          </a:bodyPr>
          <a:lstStyle>
            <a:lvl1pPr algn="ctr">
              <a:lnSpc>
                <a:spcPct val="100000"/>
              </a:lnSpc>
              <a:spcBef>
                <a:spcPts val="0"/>
              </a:spcBef>
              <a:defRPr sz="44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819848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6369536" y="-3292475"/>
            <a:ext cx="2360944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正方形/長方形 6"/>
          <p:cNvSpPr/>
          <p:nvPr userDrawn="1"/>
        </p:nvSpPr>
        <p:spPr>
          <a:xfrm rot="21066044">
            <a:off x="-5193303" y="3344665"/>
            <a:ext cx="2360329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 name="正方形/長方形 7"/>
          <p:cNvSpPr/>
          <p:nvPr userDrawn="1"/>
        </p:nvSpPr>
        <p:spPr>
          <a:xfrm rot="21066044">
            <a:off x="-6369536" y="-3292475"/>
            <a:ext cx="23609443"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正方形/長方形 8"/>
          <p:cNvSpPr/>
          <p:nvPr userDrawn="1"/>
        </p:nvSpPr>
        <p:spPr>
          <a:xfrm rot="21066044">
            <a:off x="-5193303" y="3344665"/>
            <a:ext cx="23603290"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正方形/長方形 9"/>
          <p:cNvSpPr/>
          <p:nvPr userDrawn="1"/>
        </p:nvSpPr>
        <p:spPr>
          <a:xfrm rot="21066044">
            <a:off x="-6369536" y="-3292475"/>
            <a:ext cx="23609443"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正方形/長方形 10"/>
          <p:cNvSpPr/>
          <p:nvPr userDrawn="1"/>
        </p:nvSpPr>
        <p:spPr>
          <a:xfrm rot="21066044">
            <a:off x="-5193303" y="3344665"/>
            <a:ext cx="23603290"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正方形/長方形 11"/>
          <p:cNvSpPr/>
          <p:nvPr userDrawn="1"/>
        </p:nvSpPr>
        <p:spPr>
          <a:xfrm rot="21066044">
            <a:off x="-6369536" y="-3292475"/>
            <a:ext cx="23609443"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3" name="正方形/長方形 12"/>
          <p:cNvSpPr/>
          <p:nvPr userDrawn="1"/>
        </p:nvSpPr>
        <p:spPr>
          <a:xfrm rot="21066044">
            <a:off x="-5193303" y="3344665"/>
            <a:ext cx="2360329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14" name="グループ化 13"/>
          <p:cNvGrpSpPr/>
          <p:nvPr userDrawn="1"/>
        </p:nvGrpSpPr>
        <p:grpSpPr>
          <a:xfrm rot="17100000">
            <a:off x="4415471" y="1613249"/>
            <a:ext cx="3360000" cy="3360292"/>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17" name="グループ化 16"/>
          <p:cNvGrpSpPr>
            <a:grpSpLocks noChangeAspect="1"/>
          </p:cNvGrpSpPr>
          <p:nvPr userDrawn="1"/>
        </p:nvGrpSpPr>
        <p:grpSpPr>
          <a:xfrm rot="11994079">
            <a:off x="4295315" y="1493395"/>
            <a:ext cx="3600312" cy="36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20" name="グループ化 19"/>
          <p:cNvGrpSpPr>
            <a:grpSpLocks noChangeAspect="1"/>
          </p:cNvGrpSpPr>
          <p:nvPr userDrawn="1"/>
        </p:nvGrpSpPr>
        <p:grpSpPr>
          <a:xfrm rot="3600000">
            <a:off x="4175471" y="1373228"/>
            <a:ext cx="3840000" cy="3840333"/>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23" name="グループ化 22"/>
          <p:cNvGrpSpPr>
            <a:grpSpLocks noChangeAspect="1"/>
          </p:cNvGrpSpPr>
          <p:nvPr userDrawn="1"/>
        </p:nvGrpSpPr>
        <p:grpSpPr>
          <a:xfrm rot="18000000">
            <a:off x="4055471" y="1253218"/>
            <a:ext cx="4080000" cy="4080354"/>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26" name="グループ化 25"/>
          <p:cNvGrpSpPr>
            <a:grpSpLocks noChangeAspect="1"/>
          </p:cNvGrpSpPr>
          <p:nvPr userDrawn="1"/>
        </p:nvGrpSpPr>
        <p:grpSpPr>
          <a:xfrm rot="7511662">
            <a:off x="3935471" y="1133207"/>
            <a:ext cx="4320000" cy="4320375"/>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29" name="グループ化 28"/>
          <p:cNvGrpSpPr>
            <a:grpSpLocks noChangeAspect="1"/>
          </p:cNvGrpSpPr>
          <p:nvPr userDrawn="1"/>
        </p:nvGrpSpPr>
        <p:grpSpPr>
          <a:xfrm rot="10993309">
            <a:off x="3815273" y="1013395"/>
            <a:ext cx="4560396" cy="456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sp>
        <p:nvSpPr>
          <p:cNvPr id="32" name="タイトル 1"/>
          <p:cNvSpPr>
            <a:spLocks noGrp="1"/>
          </p:cNvSpPr>
          <p:nvPr>
            <p:ph type="ctrTitle" hasCustomPrompt="1"/>
          </p:nvPr>
        </p:nvSpPr>
        <p:spPr>
          <a:xfrm>
            <a:off x="914400" y="2648572"/>
            <a:ext cx="10363200" cy="1057333"/>
          </a:xfrm>
        </p:spPr>
        <p:txBody>
          <a:bodyPr anchor="t">
            <a:noAutofit/>
          </a:bodyPr>
          <a:lstStyle>
            <a:lvl1pPr algn="ctr">
              <a:defRPr sz="64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910974" y="3669060"/>
            <a:ext cx="10370052" cy="576031"/>
          </a:xfrm>
        </p:spPr>
        <p:txBody>
          <a:bodyPr anchor="b">
            <a:noAutofit/>
          </a:bodyPr>
          <a:lstStyle>
            <a:lvl1pPr algn="ctr">
              <a:defRPr sz="2667">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910974" y="5685251"/>
            <a:ext cx="10370052" cy="1008112"/>
          </a:xfrm>
        </p:spPr>
        <p:txBody>
          <a:bodyPr>
            <a:normAutofit/>
          </a:bodyPr>
          <a:lstStyle>
            <a:lvl1pPr marL="0" indent="0" algn="ctr">
              <a:buNone/>
              <a:defRPr sz="1333">
                <a:solidFill>
                  <a:schemeClr val="tx1">
                    <a:tint val="75000"/>
                  </a:schemeClr>
                </a:solidFill>
                <a:latin typeface="+mj-lt"/>
              </a:defRPr>
            </a:lvl1pPr>
            <a:lvl2pPr marL="544278" indent="0" algn="ctr">
              <a:buNone/>
              <a:defRPr>
                <a:solidFill>
                  <a:schemeClr val="tx1">
                    <a:tint val="75000"/>
                  </a:schemeClr>
                </a:solidFill>
              </a:defRPr>
            </a:lvl2pPr>
            <a:lvl3pPr marL="1088556" indent="0" algn="ctr">
              <a:buNone/>
              <a:defRPr>
                <a:solidFill>
                  <a:schemeClr val="tx1">
                    <a:tint val="75000"/>
                  </a:schemeClr>
                </a:solidFill>
              </a:defRPr>
            </a:lvl3pPr>
            <a:lvl4pPr marL="1632834" indent="0" algn="ctr">
              <a:buNone/>
              <a:defRPr>
                <a:solidFill>
                  <a:schemeClr val="tx1">
                    <a:tint val="75000"/>
                  </a:schemeClr>
                </a:solidFill>
              </a:defRPr>
            </a:lvl4pPr>
            <a:lvl5pPr marL="2177112" indent="0" algn="ctr">
              <a:buNone/>
              <a:defRPr>
                <a:solidFill>
                  <a:schemeClr val="tx1">
                    <a:tint val="75000"/>
                  </a:schemeClr>
                </a:solidFill>
              </a:defRPr>
            </a:lvl5pPr>
            <a:lvl6pPr marL="2721391" indent="0" algn="ctr">
              <a:buNone/>
              <a:defRPr>
                <a:solidFill>
                  <a:schemeClr val="tx1">
                    <a:tint val="75000"/>
                  </a:schemeClr>
                </a:solidFill>
              </a:defRPr>
            </a:lvl6pPr>
            <a:lvl7pPr marL="3265669" indent="0" algn="ctr">
              <a:buNone/>
              <a:defRPr>
                <a:solidFill>
                  <a:schemeClr val="tx1">
                    <a:tint val="75000"/>
                  </a:schemeClr>
                </a:solidFill>
              </a:defRPr>
            </a:lvl7pPr>
            <a:lvl8pPr marL="3809946" indent="0" algn="ctr">
              <a:buNone/>
              <a:defRPr>
                <a:solidFill>
                  <a:schemeClr val="tx1">
                    <a:tint val="75000"/>
                  </a:schemeClr>
                </a:solidFill>
              </a:defRPr>
            </a:lvl8pPr>
            <a:lvl9pPr marL="4354225"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5730640" y="5397219"/>
            <a:ext cx="725488" cy="125685"/>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grpSp>
      <p:sp>
        <p:nvSpPr>
          <p:cNvPr id="39" name="円/楕円 38"/>
          <p:cNvSpPr/>
          <p:nvPr userDrawn="1"/>
        </p:nvSpPr>
        <p:spPr>
          <a:xfrm>
            <a:off x="4693247" y="1661411"/>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0" name="円/楕円 39"/>
          <p:cNvSpPr/>
          <p:nvPr userDrawn="1"/>
        </p:nvSpPr>
        <p:spPr>
          <a:xfrm>
            <a:off x="5436378" y="1661411"/>
            <a:ext cx="57611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1" name="円/楕円 40"/>
          <p:cNvSpPr/>
          <p:nvPr userDrawn="1"/>
        </p:nvSpPr>
        <p:spPr>
          <a:xfrm>
            <a:off x="6179508" y="1661411"/>
            <a:ext cx="57611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2" name="円/楕円 41"/>
          <p:cNvSpPr/>
          <p:nvPr userDrawn="1"/>
        </p:nvSpPr>
        <p:spPr>
          <a:xfrm>
            <a:off x="6922638" y="1661411"/>
            <a:ext cx="576114" cy="5760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Tree>
    <p:extLst>
      <p:ext uri="{BB962C8B-B14F-4D97-AF65-F5344CB8AC3E}">
        <p14:creationId xmlns:p14="http://schemas.microsoft.com/office/powerpoint/2010/main" val="310220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6307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70474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483852" y="1886858"/>
            <a:ext cx="11218899" cy="2912533"/>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18284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0" y="3976048"/>
            <a:ext cx="12192000" cy="2881952"/>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 name="正方形/長方形 1"/>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 name="フッター プレースホルダー 4"/>
          <p:cNvSpPr>
            <a:spLocks noGrp="1"/>
          </p:cNvSpPr>
          <p:nvPr>
            <p:ph type="ftr" sz="quarter" idx="3"/>
          </p:nvPr>
        </p:nvSpPr>
        <p:spPr>
          <a:xfrm>
            <a:off x="7005935" y="6309239"/>
            <a:ext cx="3860800" cy="365125"/>
          </a:xfrm>
          <a:prstGeom prst="rect">
            <a:avLst/>
          </a:prstGeom>
        </p:spPr>
        <p:txBody>
          <a:bodyPr vert="horz" lIns="163275" tIns="81638" rIns="163275" bIns="81638" rtlCol="0" anchor="ctr"/>
          <a:lstStyle>
            <a:lvl1pPr algn="r">
              <a:defRPr sz="1333">
                <a:solidFill>
                  <a:schemeClr val="tx1">
                    <a:tint val="75000"/>
                  </a:schemeClr>
                </a:solidFill>
                <a:latin typeface="+mj-lt"/>
              </a:defRPr>
            </a:lvl1pPr>
          </a:lstStyle>
          <a:p>
            <a:r>
              <a:rPr lang="en-US" altLang="ja-JP" dirty="0"/>
              <a:t>The Power of PowerPoint | thepopp.com</a:t>
            </a:r>
            <a:endParaRPr lang="ja-JP" altLang="en-US" dirty="0"/>
          </a:p>
        </p:txBody>
      </p:sp>
      <p:sp>
        <p:nvSpPr>
          <p:cNvPr id="5" name="円/楕円 4"/>
          <p:cNvSpPr/>
          <p:nvPr userDrawn="1"/>
        </p:nvSpPr>
        <p:spPr>
          <a:xfrm>
            <a:off x="11022059" y="6100230"/>
            <a:ext cx="289591" cy="28956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 name="円/楕円 5"/>
          <p:cNvSpPr/>
          <p:nvPr userDrawn="1"/>
        </p:nvSpPr>
        <p:spPr>
          <a:xfrm>
            <a:off x="11435106" y="6111048"/>
            <a:ext cx="720142" cy="7200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円/楕円 19"/>
          <p:cNvSpPr/>
          <p:nvPr userDrawn="1"/>
        </p:nvSpPr>
        <p:spPr>
          <a:xfrm>
            <a:off x="10860585" y="6469495"/>
            <a:ext cx="480095" cy="388506"/>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 name="スライド番号プレースホルダー 5"/>
          <p:cNvSpPr>
            <a:spLocks noGrp="1"/>
          </p:cNvSpPr>
          <p:nvPr>
            <p:ph type="sldNum" sz="quarter" idx="4"/>
          </p:nvPr>
        </p:nvSpPr>
        <p:spPr>
          <a:xfrm>
            <a:off x="11435106"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69730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914400" y="2648572"/>
            <a:ext cx="10363200" cy="1057333"/>
          </a:xfrm>
        </p:spPr>
        <p:txBody>
          <a:bodyPr anchor="t">
            <a:noAutofit/>
          </a:bodyPr>
          <a:lstStyle>
            <a:lvl1pPr algn="ctr">
              <a:defRPr sz="64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910974" y="4741334"/>
            <a:ext cx="10370052" cy="1952029"/>
          </a:xfrm>
        </p:spPr>
        <p:txBody>
          <a:bodyPr anchor="b">
            <a:normAutofit/>
          </a:bodyPr>
          <a:lstStyle>
            <a:lvl1pPr marL="0" indent="0" algn="ctr">
              <a:buNone/>
              <a:defRPr sz="1333">
                <a:solidFill>
                  <a:schemeClr val="tx1">
                    <a:tint val="75000"/>
                  </a:schemeClr>
                </a:solidFill>
                <a:latin typeface="Open Sans Light" panose="020B0306030504020204" pitchFamily="34" charset="0"/>
                <a:cs typeface="Open Sans Light" panose="020B0306030504020204" pitchFamily="34" charset="0"/>
              </a:defRPr>
            </a:lvl1pPr>
            <a:lvl2pPr marL="544278" indent="0" algn="ctr">
              <a:buNone/>
              <a:defRPr>
                <a:solidFill>
                  <a:schemeClr val="tx1">
                    <a:tint val="75000"/>
                  </a:schemeClr>
                </a:solidFill>
              </a:defRPr>
            </a:lvl2pPr>
            <a:lvl3pPr marL="1088556" indent="0" algn="ctr">
              <a:buNone/>
              <a:defRPr>
                <a:solidFill>
                  <a:schemeClr val="tx1">
                    <a:tint val="75000"/>
                  </a:schemeClr>
                </a:solidFill>
              </a:defRPr>
            </a:lvl3pPr>
            <a:lvl4pPr marL="1632834" indent="0" algn="ctr">
              <a:buNone/>
              <a:defRPr>
                <a:solidFill>
                  <a:schemeClr val="tx1">
                    <a:tint val="75000"/>
                  </a:schemeClr>
                </a:solidFill>
              </a:defRPr>
            </a:lvl4pPr>
            <a:lvl5pPr marL="2177112" indent="0" algn="ctr">
              <a:buNone/>
              <a:defRPr>
                <a:solidFill>
                  <a:schemeClr val="tx1">
                    <a:tint val="75000"/>
                  </a:schemeClr>
                </a:solidFill>
              </a:defRPr>
            </a:lvl5pPr>
            <a:lvl6pPr marL="2721391" indent="0" algn="ctr">
              <a:buNone/>
              <a:defRPr>
                <a:solidFill>
                  <a:schemeClr val="tx1">
                    <a:tint val="75000"/>
                  </a:schemeClr>
                </a:solidFill>
              </a:defRPr>
            </a:lvl6pPr>
            <a:lvl7pPr marL="3265669" indent="0" algn="ctr">
              <a:buNone/>
              <a:defRPr>
                <a:solidFill>
                  <a:schemeClr val="tx1">
                    <a:tint val="75000"/>
                  </a:schemeClr>
                </a:solidFill>
              </a:defRPr>
            </a:lvl7pPr>
            <a:lvl8pPr marL="3809946" indent="0" algn="ctr">
              <a:buNone/>
              <a:defRPr>
                <a:solidFill>
                  <a:schemeClr val="tx1">
                    <a:tint val="75000"/>
                  </a:schemeClr>
                </a:solidFill>
              </a:defRPr>
            </a:lvl8pPr>
            <a:lvl9pPr marL="4354225"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910974" y="3669060"/>
            <a:ext cx="10370052" cy="576031"/>
          </a:xfrm>
        </p:spPr>
        <p:txBody>
          <a:bodyPr anchor="b">
            <a:noAutofit/>
          </a:bodyPr>
          <a:lstStyle>
            <a:lvl1pPr algn="ctr">
              <a:defRPr sz="2667">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5730640" y="4429600"/>
            <a:ext cx="725488" cy="125685"/>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grpSp>
    </p:spTree>
    <p:extLst>
      <p:ext uri="{BB962C8B-B14F-4D97-AF65-F5344CB8AC3E}">
        <p14:creationId xmlns:p14="http://schemas.microsoft.com/office/powerpoint/2010/main" val="3480567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2192000" cy="6858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433195" y="1940835"/>
            <a:ext cx="4512761" cy="4512369"/>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334860" y="1508786"/>
            <a:ext cx="960190" cy="960107"/>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5063143" y="4511094"/>
            <a:ext cx="624123" cy="624069"/>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5052119" y="5301209"/>
            <a:ext cx="935533" cy="935451"/>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406874" y="1508786"/>
            <a:ext cx="816161" cy="960107"/>
          </a:xfrm>
        </p:spPr>
        <p:txBody>
          <a:bodyPr anchor="ctr">
            <a:noAutofit/>
          </a:bodyPr>
          <a:lstStyle>
            <a:lvl1pPr algn="ctr">
              <a:defRPr sz="36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2305422" y="3429248"/>
            <a:ext cx="768309" cy="768242"/>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577157" y="4293096"/>
            <a:ext cx="4224836" cy="672075"/>
          </a:xfrm>
        </p:spPr>
        <p:txBody>
          <a:bodyPr anchor="ctr">
            <a:normAutofit/>
          </a:bodyPr>
          <a:lstStyle>
            <a:lvl1pPr algn="ctr">
              <a:defRPr sz="2933"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6288038" y="5532123"/>
            <a:ext cx="790183" cy="790115"/>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391069" y="1248653"/>
            <a:ext cx="528104" cy="528058"/>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97646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2192000" cy="6858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7200218" y="1940835"/>
            <a:ext cx="4512761" cy="4512369"/>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92969" y="1508786"/>
            <a:ext cx="960190" cy="960107"/>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4511686" y="5186020"/>
            <a:ext cx="624123" cy="624069"/>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5471876" y="5530537"/>
            <a:ext cx="935533" cy="935451"/>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1064983" y="1508786"/>
            <a:ext cx="816161" cy="960107"/>
          </a:xfrm>
        </p:spPr>
        <p:txBody>
          <a:bodyPr anchor="ctr">
            <a:noAutofit/>
          </a:bodyPr>
          <a:lstStyle>
            <a:lvl1pPr algn="ctr">
              <a:defRPr sz="36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9072445" y="3429248"/>
            <a:ext cx="768309" cy="768242"/>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7344181" y="4293096"/>
            <a:ext cx="4224836" cy="672075"/>
          </a:xfrm>
        </p:spPr>
        <p:txBody>
          <a:bodyPr anchor="ctr">
            <a:normAutofit/>
          </a:bodyPr>
          <a:lstStyle>
            <a:lvl1pPr algn="ctr">
              <a:defRPr sz="2933"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6407409" y="4790962"/>
            <a:ext cx="790183" cy="790115"/>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0464865" y="957488"/>
            <a:ext cx="528104" cy="528058"/>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23313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4067009" y="3115088"/>
            <a:ext cx="541352" cy="5413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6" name="円/楕円 5"/>
          <p:cNvSpPr/>
          <p:nvPr userDrawn="1"/>
        </p:nvSpPr>
        <p:spPr>
          <a:xfrm>
            <a:off x="1247041" y="775461"/>
            <a:ext cx="3373912" cy="337361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円/楕円 27"/>
          <p:cNvSpPr/>
          <p:nvPr userDrawn="1"/>
        </p:nvSpPr>
        <p:spPr>
          <a:xfrm>
            <a:off x="845583" y="1170730"/>
            <a:ext cx="912180" cy="9121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0" name="円/楕円 29"/>
          <p:cNvSpPr/>
          <p:nvPr userDrawn="1"/>
        </p:nvSpPr>
        <p:spPr>
          <a:xfrm>
            <a:off x="1137774" y="692697"/>
            <a:ext cx="3373912" cy="337361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 name="タイトル 1"/>
          <p:cNvSpPr>
            <a:spLocks noGrp="1"/>
          </p:cNvSpPr>
          <p:nvPr>
            <p:ph type="title" hasCustomPrompt="1"/>
          </p:nvPr>
        </p:nvSpPr>
        <p:spPr>
          <a:xfrm>
            <a:off x="5031040" y="740702"/>
            <a:ext cx="6385263" cy="900605"/>
          </a:xfrm>
        </p:spPr>
        <p:txBody>
          <a:bodyPr anchor="b">
            <a:normAutofit/>
          </a:bodyPr>
          <a:lstStyle>
            <a:lvl1pPr>
              <a:defRPr sz="44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5127059" y="1651456"/>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 name="テキスト プレースホルダー 6"/>
          <p:cNvSpPr>
            <a:spLocks noGrp="1"/>
          </p:cNvSpPr>
          <p:nvPr>
            <p:ph type="body" sz="quarter" idx="16" hasCustomPrompt="1"/>
          </p:nvPr>
        </p:nvSpPr>
        <p:spPr>
          <a:xfrm>
            <a:off x="5031040" y="1699902"/>
            <a:ext cx="6385263" cy="623628"/>
          </a:xfrm>
        </p:spPr>
        <p:txBody>
          <a:bodyPr anchor="t">
            <a:noAutofit/>
          </a:bodyPr>
          <a:lstStyle>
            <a:lvl1pPr algn="l">
              <a:defRPr sz="2133"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247041" y="775461"/>
            <a:ext cx="3277893" cy="3277609"/>
          </a:xfrm>
          <a:prstGeom prst="ellipse">
            <a:avLst/>
          </a:prstGeom>
          <a:solidFill>
            <a:schemeClr val="bg1"/>
          </a:solidFill>
          <a:ln w="28575" cmpd="sng">
            <a:solidFill>
              <a:schemeClr val="accent1"/>
            </a:solidFill>
          </a:ln>
          <a:effectLst/>
        </p:spPr>
        <p:txBody>
          <a:bodyPr>
            <a:normAutofit/>
          </a:bodyPr>
          <a:lstStyle>
            <a:lvl1pPr>
              <a:defRPr sz="1200" baseline="0"/>
            </a:lvl1pPr>
          </a:lstStyle>
          <a:p>
            <a:r>
              <a:rPr kumimoji="1" lang="en-US" altLang="ja-JP" dirty="0"/>
              <a:t>Add an image</a:t>
            </a:r>
            <a:endParaRPr kumimoji="1" lang="ja-JP" altLang="en-US" dirty="0"/>
          </a:p>
        </p:txBody>
      </p:sp>
      <p:sp>
        <p:nvSpPr>
          <p:cNvPr id="8" name="円/楕円 7"/>
          <p:cNvSpPr/>
          <p:nvPr userDrawn="1"/>
        </p:nvSpPr>
        <p:spPr>
          <a:xfrm>
            <a:off x="5403649" y="2559169"/>
            <a:ext cx="864172" cy="864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図プレースホルダー 12"/>
          <p:cNvSpPr>
            <a:spLocks noGrp="1"/>
          </p:cNvSpPr>
          <p:nvPr>
            <p:ph type="pic" sz="quarter" idx="17" hasCustomPrompt="1"/>
          </p:nvPr>
        </p:nvSpPr>
        <p:spPr>
          <a:xfrm>
            <a:off x="5627320" y="2782820"/>
            <a:ext cx="416830" cy="416794"/>
          </a:xfrm>
        </p:spPr>
        <p:txBody>
          <a:bodyPr>
            <a:normAutofit/>
          </a:bodyPr>
          <a:lstStyle>
            <a:lvl1pPr>
              <a:defRPr sz="1067"/>
            </a:lvl1pPr>
          </a:lstStyle>
          <a:p>
            <a:r>
              <a:rPr kumimoji="1" lang="en-US" altLang="ja-JP" dirty="0"/>
              <a:t>Icon</a:t>
            </a:r>
            <a:endParaRPr kumimoji="1" lang="ja-JP" altLang="en-US" dirty="0"/>
          </a:p>
        </p:txBody>
      </p:sp>
      <p:sp>
        <p:nvSpPr>
          <p:cNvPr id="10" name="円/楕円 9"/>
          <p:cNvSpPr/>
          <p:nvPr userDrawn="1"/>
        </p:nvSpPr>
        <p:spPr>
          <a:xfrm>
            <a:off x="7147592" y="2559168"/>
            <a:ext cx="864172" cy="864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円/楕円 10"/>
          <p:cNvSpPr/>
          <p:nvPr userDrawn="1"/>
        </p:nvSpPr>
        <p:spPr>
          <a:xfrm>
            <a:off x="8880551" y="2559168"/>
            <a:ext cx="864172" cy="864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図プレースホルダー 12"/>
          <p:cNvSpPr>
            <a:spLocks noGrp="1"/>
          </p:cNvSpPr>
          <p:nvPr>
            <p:ph type="pic" sz="quarter" idx="18" hasCustomPrompt="1"/>
          </p:nvPr>
        </p:nvSpPr>
        <p:spPr>
          <a:xfrm>
            <a:off x="7371263" y="2782820"/>
            <a:ext cx="416830" cy="416794"/>
          </a:xfrm>
        </p:spPr>
        <p:txBody>
          <a:bodyPr>
            <a:normAutofit/>
          </a:bodyPr>
          <a:lstStyle>
            <a:lvl1pPr>
              <a:defRPr sz="1067"/>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9104222" y="2782819"/>
            <a:ext cx="416830" cy="416794"/>
          </a:xfrm>
        </p:spPr>
        <p:txBody>
          <a:bodyPr>
            <a:normAutofit/>
          </a:bodyPr>
          <a:lstStyle>
            <a:lvl1pPr>
              <a:defRPr sz="1067"/>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5028323" y="3519717"/>
            <a:ext cx="1632323" cy="623628"/>
          </a:xfrm>
        </p:spPr>
        <p:txBody>
          <a:bodyPr anchor="t">
            <a:noAutofit/>
          </a:bodyPr>
          <a:lstStyle>
            <a:lvl1pPr algn="ctr">
              <a:defRPr sz="16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6768133" y="3519717"/>
            <a:ext cx="1632323" cy="623628"/>
          </a:xfrm>
        </p:spPr>
        <p:txBody>
          <a:bodyPr anchor="t">
            <a:noAutofit/>
          </a:bodyPr>
          <a:lstStyle>
            <a:lvl1pPr algn="ctr">
              <a:defRPr sz="16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8496475" y="3518153"/>
            <a:ext cx="1632323" cy="623628"/>
          </a:xfrm>
        </p:spPr>
        <p:txBody>
          <a:bodyPr anchor="t">
            <a:noAutofit/>
          </a:bodyPr>
          <a:lstStyle>
            <a:lvl1pPr algn="ctr">
              <a:defRPr sz="16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795326" y="4197086"/>
            <a:ext cx="10601349" cy="1344149"/>
          </a:xfrm>
        </p:spPr>
        <p:txBody>
          <a:bodyPr anchor="ctr">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5685251"/>
            <a:ext cx="12192000" cy="117274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図プレースホルダー 12"/>
          <p:cNvSpPr>
            <a:spLocks noGrp="1"/>
          </p:cNvSpPr>
          <p:nvPr>
            <p:ph type="pic" sz="quarter" idx="23" hasCustomPrompt="1"/>
          </p:nvPr>
        </p:nvSpPr>
        <p:spPr>
          <a:xfrm>
            <a:off x="2677571" y="5848760"/>
            <a:ext cx="416830" cy="416794"/>
          </a:xfrm>
        </p:spPr>
        <p:txBody>
          <a:bodyPr>
            <a:normAutofit/>
          </a:bodyPr>
          <a:lstStyle>
            <a:lvl1pPr>
              <a:defRPr sz="1067"/>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5885323" y="5848760"/>
            <a:ext cx="416830" cy="416794"/>
          </a:xfrm>
        </p:spPr>
        <p:txBody>
          <a:bodyPr>
            <a:normAutofit/>
          </a:bodyPr>
          <a:lstStyle>
            <a:lvl1pPr>
              <a:defRPr sz="1067"/>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9072640" y="5848759"/>
            <a:ext cx="416830" cy="416794"/>
          </a:xfrm>
        </p:spPr>
        <p:txBody>
          <a:bodyPr>
            <a:normAutofit/>
          </a:bodyPr>
          <a:lstStyle>
            <a:lvl1pPr>
              <a:defRPr sz="1067"/>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1589730" y="6309762"/>
            <a:ext cx="2633899" cy="383601"/>
          </a:xfrm>
        </p:spPr>
        <p:txBody>
          <a:bodyPr anchor="t">
            <a:noAutofit/>
          </a:bodyPr>
          <a:lstStyle>
            <a:lvl1pPr algn="ctr">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4776788" y="6309762"/>
            <a:ext cx="2633899" cy="383601"/>
          </a:xfrm>
        </p:spPr>
        <p:txBody>
          <a:bodyPr anchor="t">
            <a:noAutofit/>
          </a:bodyPr>
          <a:lstStyle>
            <a:lvl1pPr algn="ctr">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7974994" y="6309762"/>
            <a:ext cx="2633899" cy="383601"/>
          </a:xfrm>
        </p:spPr>
        <p:txBody>
          <a:bodyPr anchor="t">
            <a:noAutofit/>
          </a:bodyPr>
          <a:lstStyle>
            <a:lvl1pPr algn="ctr">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382869" y="679450"/>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6" name="円/楕円 25"/>
          <p:cNvSpPr/>
          <p:nvPr userDrawn="1"/>
        </p:nvSpPr>
        <p:spPr>
          <a:xfrm>
            <a:off x="1301673" y="711321"/>
            <a:ext cx="288057" cy="2880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2" name="正方形/長方形 31"/>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4" name="円/楕円 33"/>
          <p:cNvSpPr/>
          <p:nvPr userDrawn="1"/>
        </p:nvSpPr>
        <p:spPr>
          <a:xfrm>
            <a:off x="4735518" y="2858988"/>
            <a:ext cx="324692" cy="3246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Tree>
    <p:extLst>
      <p:ext uri="{BB962C8B-B14F-4D97-AF65-F5344CB8AC3E}">
        <p14:creationId xmlns:p14="http://schemas.microsoft.com/office/powerpoint/2010/main" val="1132200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744951" cy="1713600"/>
          </a:xfrm>
          <a:solidFill>
            <a:schemeClr val="accent1"/>
          </a:solidFill>
        </p:spPr>
        <p:txBody>
          <a:bodyPr>
            <a:normAutofit/>
          </a:bodyPr>
          <a:lstStyle>
            <a:lvl1pPr>
              <a:defRPr sz="1067"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1715400"/>
            <a:ext cx="1744951" cy="1713600"/>
          </a:xfrm>
          <a:solidFill>
            <a:schemeClr val="accent4"/>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1742999" y="0"/>
            <a:ext cx="1744951" cy="1713600"/>
          </a:xfrm>
          <a:solidFill>
            <a:schemeClr val="accent6"/>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1742999" y="1715400"/>
            <a:ext cx="1744951" cy="1713600"/>
          </a:xfrm>
          <a:solidFill>
            <a:schemeClr val="accent2"/>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3482973" y="0"/>
            <a:ext cx="1744951" cy="1713600"/>
          </a:xfrm>
          <a:solidFill>
            <a:schemeClr val="accent3"/>
          </a:solidFill>
        </p:spPr>
        <p:txBody>
          <a:bodyPr>
            <a:normAutofit/>
          </a:bodyPr>
          <a:lstStyle>
            <a:lvl1pPr>
              <a:defRPr sz="1067"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3482973" y="1715400"/>
            <a:ext cx="1744951" cy="1713600"/>
          </a:xfrm>
          <a:solidFill>
            <a:schemeClr val="accent5"/>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3482973" y="3429000"/>
            <a:ext cx="1744951" cy="1713600"/>
          </a:xfrm>
          <a:solidFill>
            <a:schemeClr val="accent4"/>
          </a:solidFill>
        </p:spPr>
        <p:txBody>
          <a:bodyPr>
            <a:normAutofit/>
          </a:bodyPr>
          <a:lstStyle>
            <a:lvl1pPr>
              <a:defRPr sz="1067"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3482973" y="5144400"/>
            <a:ext cx="1744951" cy="1713600"/>
          </a:xfrm>
          <a:solidFill>
            <a:schemeClr val="accent2"/>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5222947" y="5144400"/>
            <a:ext cx="1744951" cy="1713600"/>
          </a:xfrm>
          <a:solidFill>
            <a:schemeClr val="accent5"/>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6962922" y="5144400"/>
            <a:ext cx="1744951" cy="1713600"/>
          </a:xfrm>
          <a:solidFill>
            <a:schemeClr val="accent4"/>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8702896" y="0"/>
            <a:ext cx="1744951" cy="1713600"/>
          </a:xfrm>
          <a:solidFill>
            <a:schemeClr val="accent3">
              <a:lumMod val="7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8702896" y="1715400"/>
            <a:ext cx="1744951" cy="1713600"/>
          </a:xfrm>
          <a:solidFill>
            <a:schemeClr val="accent3"/>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8702896" y="5144400"/>
            <a:ext cx="1744951" cy="1713600"/>
          </a:xfrm>
          <a:solidFill>
            <a:schemeClr val="accent6">
              <a:lumMod val="7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0442872" y="0"/>
            <a:ext cx="1744951" cy="1713600"/>
          </a:xfrm>
          <a:solidFill>
            <a:schemeClr val="accent5"/>
          </a:solidFill>
        </p:spPr>
        <p:txBody>
          <a:bodyPr>
            <a:normAutofit/>
          </a:bodyPr>
          <a:lstStyle>
            <a:lvl1pPr>
              <a:defRPr sz="1067"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0442872" y="1715400"/>
            <a:ext cx="1744951" cy="1713600"/>
          </a:xfrm>
          <a:solidFill>
            <a:schemeClr val="accent6">
              <a:lumMod val="7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0442872" y="5144400"/>
            <a:ext cx="1744951" cy="1713600"/>
          </a:xfrm>
          <a:solidFill>
            <a:schemeClr val="accent2"/>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3429000"/>
            <a:ext cx="3482702" cy="34290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5222947" y="0"/>
            <a:ext cx="3482702" cy="34290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5485861" y="3498416"/>
            <a:ext cx="6385263" cy="900605"/>
          </a:xfrm>
        </p:spPr>
        <p:txBody>
          <a:bodyPr anchor="b">
            <a:normAutofit/>
          </a:bodyPr>
          <a:lstStyle>
            <a:lvl1pP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5581880" y="4409170"/>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9" name="テキスト プレースホルダー 6"/>
          <p:cNvSpPr>
            <a:spLocks noGrp="1"/>
          </p:cNvSpPr>
          <p:nvPr>
            <p:ph type="body" sz="quarter" idx="16" hasCustomPrompt="1"/>
          </p:nvPr>
        </p:nvSpPr>
        <p:spPr>
          <a:xfrm>
            <a:off x="5485861" y="4457617"/>
            <a:ext cx="6385263" cy="623628"/>
          </a:xfrm>
        </p:spPr>
        <p:txBody>
          <a:bodyPr anchor="t">
            <a:noAutofit/>
          </a:bodyPr>
          <a:lstStyle>
            <a:lvl1pPr algn="l">
              <a:defRPr sz="2133"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17908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744951" cy="1713600"/>
          </a:xfrm>
          <a:solidFill>
            <a:schemeClr val="accent1"/>
          </a:solidFill>
        </p:spPr>
        <p:txBody>
          <a:bodyPr>
            <a:normAutofit/>
          </a:bodyPr>
          <a:lstStyle>
            <a:lvl1pPr>
              <a:defRPr sz="1067"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1715400"/>
            <a:ext cx="1744951" cy="1713600"/>
          </a:xfrm>
          <a:solidFill>
            <a:schemeClr val="accent4"/>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3429000"/>
            <a:ext cx="1744951" cy="1713600"/>
          </a:xfrm>
          <a:solidFill>
            <a:schemeClr val="accent1"/>
          </a:solidFill>
        </p:spPr>
        <p:txBody>
          <a:bodyPr>
            <a:normAutofit/>
          </a:bodyPr>
          <a:lstStyle>
            <a:lvl1pPr>
              <a:defRPr sz="1067"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5144400"/>
            <a:ext cx="1744951" cy="1713600"/>
          </a:xfrm>
          <a:solidFill>
            <a:schemeClr val="accent5"/>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1742999" y="0"/>
            <a:ext cx="1744951" cy="1713600"/>
          </a:xfrm>
          <a:solidFill>
            <a:schemeClr val="accent6"/>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1742999" y="1715400"/>
            <a:ext cx="1744951" cy="1713600"/>
          </a:xfrm>
          <a:solidFill>
            <a:schemeClr val="accent2"/>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1742999" y="3429000"/>
            <a:ext cx="1744951" cy="1713600"/>
          </a:xfrm>
          <a:solidFill>
            <a:schemeClr val="accent3"/>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1742999" y="5144400"/>
            <a:ext cx="1744951" cy="1713600"/>
          </a:xfrm>
          <a:solidFill>
            <a:schemeClr val="accent4"/>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3482973" y="0"/>
            <a:ext cx="1744951" cy="1713600"/>
          </a:xfrm>
          <a:solidFill>
            <a:schemeClr val="accent3"/>
          </a:solidFill>
        </p:spPr>
        <p:txBody>
          <a:bodyPr>
            <a:normAutofit/>
          </a:bodyPr>
          <a:lstStyle>
            <a:lvl1pPr>
              <a:defRPr sz="1067"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3482973" y="1715400"/>
            <a:ext cx="1744951" cy="1713600"/>
          </a:xfrm>
          <a:solidFill>
            <a:schemeClr val="accent5"/>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3482973" y="3429000"/>
            <a:ext cx="1744951" cy="1713600"/>
          </a:xfrm>
          <a:solidFill>
            <a:schemeClr val="accent4"/>
          </a:solidFill>
        </p:spPr>
        <p:txBody>
          <a:bodyPr>
            <a:normAutofit/>
          </a:bodyPr>
          <a:lstStyle>
            <a:lvl1pPr>
              <a:defRPr sz="1067"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3482973" y="5144400"/>
            <a:ext cx="1744951" cy="1713600"/>
          </a:xfrm>
          <a:solidFill>
            <a:schemeClr val="accent2"/>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5222947" y="0"/>
            <a:ext cx="1744951" cy="1713600"/>
          </a:xfrm>
          <a:solidFill>
            <a:schemeClr val="accent5"/>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5222947" y="1715400"/>
            <a:ext cx="1744951" cy="1713600"/>
          </a:xfrm>
          <a:solidFill>
            <a:schemeClr val="accent2">
              <a:lumMod val="60000"/>
              <a:lumOff val="40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5222947" y="3429000"/>
            <a:ext cx="1744951" cy="1713600"/>
          </a:xfrm>
          <a:solidFill>
            <a:schemeClr val="accent3"/>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5222947" y="5144400"/>
            <a:ext cx="1744951" cy="1713600"/>
          </a:xfrm>
          <a:solidFill>
            <a:schemeClr val="accent5"/>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6962922" y="0"/>
            <a:ext cx="1744951" cy="1713600"/>
          </a:xfrm>
          <a:solidFill>
            <a:schemeClr val="accent1"/>
          </a:solidFill>
        </p:spPr>
        <p:txBody>
          <a:bodyPr>
            <a:normAutofit/>
          </a:bodyPr>
          <a:lstStyle>
            <a:lvl1pPr>
              <a:defRPr sz="1067"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6962922" y="1715400"/>
            <a:ext cx="1744951" cy="1713600"/>
          </a:xfrm>
          <a:solidFill>
            <a:schemeClr val="accent2"/>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6962922" y="3429000"/>
            <a:ext cx="1744951" cy="1713600"/>
          </a:xfrm>
          <a:solidFill>
            <a:schemeClr val="accent6"/>
          </a:solidFill>
        </p:spPr>
        <p:txBody>
          <a:bodyPr>
            <a:normAutofit/>
          </a:bodyPr>
          <a:lstStyle>
            <a:lvl1pPr>
              <a:defRPr sz="1067"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6962922" y="5144400"/>
            <a:ext cx="1744951" cy="1713600"/>
          </a:xfrm>
          <a:solidFill>
            <a:schemeClr val="accent4"/>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8702896" y="0"/>
            <a:ext cx="1744951" cy="1713600"/>
          </a:xfrm>
          <a:solidFill>
            <a:schemeClr val="accent3">
              <a:lumMod val="7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8702896" y="1715400"/>
            <a:ext cx="1744951" cy="1713600"/>
          </a:xfrm>
          <a:solidFill>
            <a:schemeClr val="accent3"/>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8702896" y="3429000"/>
            <a:ext cx="1744951" cy="1713600"/>
          </a:xfrm>
          <a:solidFill>
            <a:schemeClr val="accent5"/>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8702896" y="5144400"/>
            <a:ext cx="1744951" cy="1713600"/>
          </a:xfrm>
          <a:solidFill>
            <a:schemeClr val="accent6">
              <a:lumMod val="7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0442872" y="0"/>
            <a:ext cx="1744951" cy="1713600"/>
          </a:xfrm>
          <a:solidFill>
            <a:schemeClr val="accent5"/>
          </a:solidFill>
        </p:spPr>
        <p:txBody>
          <a:bodyPr>
            <a:normAutofit/>
          </a:bodyPr>
          <a:lstStyle>
            <a:lvl1pPr>
              <a:defRPr sz="1067"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0442872" y="1715400"/>
            <a:ext cx="1744951" cy="1713600"/>
          </a:xfrm>
          <a:solidFill>
            <a:schemeClr val="accent6">
              <a:lumMod val="7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0442872" y="3429000"/>
            <a:ext cx="1744951" cy="1713600"/>
          </a:xfrm>
          <a:solidFill>
            <a:schemeClr val="accent1"/>
          </a:solidFill>
        </p:spPr>
        <p:txBody>
          <a:bodyPr>
            <a:normAutofit/>
          </a:bodyPr>
          <a:lstStyle>
            <a:lvl1pPr>
              <a:defRPr sz="1067"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0442872" y="5144400"/>
            <a:ext cx="1744951" cy="1713600"/>
          </a:xfrm>
          <a:solidFill>
            <a:schemeClr val="accent2"/>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2926176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0202367" y="4014138"/>
            <a:ext cx="541352" cy="5413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20" name="円/楕円 19"/>
          <p:cNvSpPr/>
          <p:nvPr userDrawn="1"/>
        </p:nvSpPr>
        <p:spPr>
          <a:xfrm>
            <a:off x="1184136" y="2516899"/>
            <a:ext cx="912180" cy="9121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1" name="円/楕円 20"/>
          <p:cNvSpPr/>
          <p:nvPr userDrawn="1"/>
        </p:nvSpPr>
        <p:spPr>
          <a:xfrm>
            <a:off x="413027" y="2228867"/>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2" name="円/楕円 21"/>
          <p:cNvSpPr/>
          <p:nvPr userDrawn="1"/>
        </p:nvSpPr>
        <p:spPr>
          <a:xfrm>
            <a:off x="2386628" y="2690349"/>
            <a:ext cx="288057" cy="2880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3" name="円/楕円 22"/>
          <p:cNvSpPr/>
          <p:nvPr userDrawn="1"/>
        </p:nvSpPr>
        <p:spPr>
          <a:xfrm>
            <a:off x="10985753" y="3880494"/>
            <a:ext cx="324692" cy="3246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4" name="図プレースホルダー 5"/>
          <p:cNvSpPr>
            <a:spLocks noGrp="1"/>
          </p:cNvSpPr>
          <p:nvPr>
            <p:ph type="pic" sz="quarter" idx="12" hasCustomPrompt="1"/>
          </p:nvPr>
        </p:nvSpPr>
        <p:spPr>
          <a:xfrm>
            <a:off x="25457" y="29028"/>
            <a:ext cx="2400208" cy="2400000"/>
          </a:xfrm>
          <a:solidFill>
            <a:schemeClr val="accent1"/>
          </a:solidFill>
        </p:spPr>
        <p:txBody>
          <a:bodyPr/>
          <a:lstStyle>
            <a:lvl1pPr>
              <a:defRPr sz="12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2458716" y="29028"/>
            <a:ext cx="2400208" cy="2400000"/>
          </a:xfrm>
          <a:solidFill>
            <a:schemeClr val="accent3"/>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4891974" y="29028"/>
            <a:ext cx="2400208" cy="2400000"/>
          </a:xfrm>
          <a:solidFill>
            <a:schemeClr val="accent2"/>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7326093" y="29028"/>
            <a:ext cx="2400208" cy="2400000"/>
          </a:xfrm>
          <a:solidFill>
            <a:schemeClr val="accent4"/>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9758492" y="29028"/>
            <a:ext cx="2400208" cy="2400000"/>
          </a:xfrm>
          <a:solidFill>
            <a:schemeClr val="accent5"/>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23956" y="4419110"/>
            <a:ext cx="2400208" cy="2400000"/>
          </a:xfrm>
          <a:solidFill>
            <a:schemeClr val="accent5"/>
          </a:solidFill>
        </p:spPr>
        <p:txBody>
          <a:bodyPr/>
          <a:lstStyle>
            <a:lvl1pPr>
              <a:defRPr sz="12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2457215" y="4419110"/>
            <a:ext cx="2400208" cy="2400000"/>
          </a:xfrm>
          <a:solidFill>
            <a:schemeClr val="accent4"/>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4890473" y="4419110"/>
            <a:ext cx="2400208" cy="2400000"/>
          </a:xfrm>
          <a:solidFill>
            <a:schemeClr val="accent2"/>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7324592" y="4419110"/>
            <a:ext cx="2400208" cy="2400000"/>
          </a:xfrm>
          <a:solidFill>
            <a:schemeClr val="accent3"/>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9756991" y="4419110"/>
            <a:ext cx="2400208" cy="2400000"/>
          </a:xfrm>
          <a:solidFill>
            <a:schemeClr val="accent1"/>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483852" y="2637235"/>
            <a:ext cx="11215678" cy="900605"/>
          </a:xfrm>
        </p:spPr>
        <p:txBody>
          <a:bodyPr anchor="b">
            <a:normAutofit/>
          </a:bodyPr>
          <a:lstStyle>
            <a:lvl1pPr algn="ct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5015257" y="3547989"/>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テキスト プレースホルダー 6"/>
          <p:cNvSpPr>
            <a:spLocks noGrp="1"/>
          </p:cNvSpPr>
          <p:nvPr>
            <p:ph type="body" sz="quarter" idx="22" hasCustomPrompt="1"/>
          </p:nvPr>
        </p:nvSpPr>
        <p:spPr>
          <a:xfrm>
            <a:off x="483852" y="3596435"/>
            <a:ext cx="11215678" cy="623628"/>
          </a:xfrm>
        </p:spPr>
        <p:txBody>
          <a:bodyPr anchor="t">
            <a:noAutofit/>
          </a:bodyPr>
          <a:lstStyle>
            <a:lvl1pPr algn="ctr">
              <a:defRPr sz="2133"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1543659" y="3495431"/>
            <a:ext cx="505184" cy="5051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Tree>
    <p:extLst>
      <p:ext uri="{BB962C8B-B14F-4D97-AF65-F5344CB8AC3E}">
        <p14:creationId xmlns:p14="http://schemas.microsoft.com/office/powerpoint/2010/main" val="133011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2917" y="164638"/>
            <a:ext cx="10959484" cy="80210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609600" y="1600201"/>
            <a:ext cx="10972800" cy="4525963"/>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265059507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Lst>
  <p:hf hdr="0" dt="0"/>
  <p:txStyles>
    <p:titleStyle>
      <a:lvl1pPr algn="l" defTabSz="1088556" rtl="0" eaLnBrk="1" latinLnBrk="0" hangingPunct="1">
        <a:spcBef>
          <a:spcPct val="0"/>
        </a:spcBef>
        <a:buNone/>
        <a:defRPr kumimoji="1" sz="4000" kern="1200" baseline="0">
          <a:solidFill>
            <a:schemeClr val="tx1">
              <a:lumMod val="75000"/>
              <a:lumOff val="25000"/>
            </a:schemeClr>
          </a:solidFill>
          <a:latin typeface="+mj-lt"/>
          <a:ea typeface="+mj-ea"/>
          <a:cs typeface="+mj-cs"/>
        </a:defRPr>
      </a:lvl1pPr>
    </p:titleStyle>
    <p:bodyStyle>
      <a:lvl1pPr marL="0" indent="0" algn="l" defTabSz="1088556" rtl="0" eaLnBrk="1" latinLnBrk="0" hangingPunct="1">
        <a:lnSpc>
          <a:spcPct val="120000"/>
        </a:lnSpc>
        <a:spcBef>
          <a:spcPts val="800"/>
        </a:spcBef>
        <a:buFont typeface="Arial" panose="020B0604020202020204" pitchFamily="34" charset="0"/>
        <a:buNone/>
        <a:defRPr kumimoji="1" sz="1600" kern="1200" baseline="0">
          <a:solidFill>
            <a:schemeClr val="tx2"/>
          </a:solidFill>
          <a:latin typeface="+mn-lt"/>
          <a:ea typeface="+mn-ea"/>
          <a:cs typeface="+mn-cs"/>
        </a:defRPr>
      </a:lvl1pPr>
      <a:lvl2pPr marL="884452" indent="-340174" algn="l" defTabSz="1088556" rtl="0" eaLnBrk="1" latinLnBrk="0" hangingPunct="1">
        <a:spcBef>
          <a:spcPct val="20000"/>
        </a:spcBef>
        <a:buFont typeface="Arial" panose="020B0604020202020204" pitchFamily="34" charset="0"/>
        <a:buChar char="–"/>
        <a:defRPr kumimoji="1" sz="3334" kern="1200">
          <a:solidFill>
            <a:schemeClr val="tx1"/>
          </a:solidFill>
          <a:latin typeface="+mn-lt"/>
          <a:ea typeface="+mn-ea"/>
          <a:cs typeface="+mn-cs"/>
        </a:defRPr>
      </a:lvl2pPr>
      <a:lvl3pPr marL="1360695" indent="-272139" algn="l" defTabSz="1088556" rtl="0" eaLnBrk="1" latinLnBrk="0" hangingPunct="1">
        <a:spcBef>
          <a:spcPct val="20000"/>
        </a:spcBef>
        <a:buFont typeface="Arial" panose="020B0604020202020204" pitchFamily="34" charset="0"/>
        <a:buChar char="•"/>
        <a:defRPr kumimoji="1" sz="2867" kern="1200">
          <a:solidFill>
            <a:schemeClr val="tx1"/>
          </a:solidFill>
          <a:latin typeface="+mn-lt"/>
          <a:ea typeface="+mn-ea"/>
          <a:cs typeface="+mn-cs"/>
        </a:defRPr>
      </a:lvl3pPr>
      <a:lvl4pPr marL="1904973"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2449251"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2993530"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6pPr>
      <a:lvl7pPr marL="3537808"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7pPr>
      <a:lvl8pPr marL="4082085"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8pPr>
      <a:lvl9pPr marL="4626364"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9pPr>
    </p:bodyStyle>
    <p:otherStyle>
      <a:defPPr>
        <a:defRPr lang="ja-JP"/>
      </a:defPPr>
      <a:lvl1pPr marL="0" algn="l" defTabSz="1088556" rtl="0" eaLnBrk="1" latinLnBrk="0" hangingPunct="1">
        <a:defRPr kumimoji="1" sz="2133" kern="1200">
          <a:solidFill>
            <a:schemeClr val="tx1"/>
          </a:solidFill>
          <a:latin typeface="+mn-lt"/>
          <a:ea typeface="+mn-ea"/>
          <a:cs typeface="+mn-cs"/>
        </a:defRPr>
      </a:lvl1pPr>
      <a:lvl2pPr marL="544278" algn="l" defTabSz="1088556" rtl="0" eaLnBrk="1" latinLnBrk="0" hangingPunct="1">
        <a:defRPr kumimoji="1" sz="2133" kern="1200">
          <a:solidFill>
            <a:schemeClr val="tx1"/>
          </a:solidFill>
          <a:latin typeface="+mn-lt"/>
          <a:ea typeface="+mn-ea"/>
          <a:cs typeface="+mn-cs"/>
        </a:defRPr>
      </a:lvl2pPr>
      <a:lvl3pPr marL="1088556" algn="l" defTabSz="1088556" rtl="0" eaLnBrk="1" latinLnBrk="0" hangingPunct="1">
        <a:defRPr kumimoji="1" sz="2133" kern="1200">
          <a:solidFill>
            <a:schemeClr val="tx1"/>
          </a:solidFill>
          <a:latin typeface="+mn-lt"/>
          <a:ea typeface="+mn-ea"/>
          <a:cs typeface="+mn-cs"/>
        </a:defRPr>
      </a:lvl3pPr>
      <a:lvl4pPr marL="1632834" algn="l" defTabSz="1088556" rtl="0" eaLnBrk="1" latinLnBrk="0" hangingPunct="1">
        <a:defRPr kumimoji="1" sz="2133" kern="1200">
          <a:solidFill>
            <a:schemeClr val="tx1"/>
          </a:solidFill>
          <a:latin typeface="+mn-lt"/>
          <a:ea typeface="+mn-ea"/>
          <a:cs typeface="+mn-cs"/>
        </a:defRPr>
      </a:lvl4pPr>
      <a:lvl5pPr marL="2177112" algn="l" defTabSz="1088556" rtl="0" eaLnBrk="1" latinLnBrk="0" hangingPunct="1">
        <a:defRPr kumimoji="1" sz="2133" kern="1200">
          <a:solidFill>
            <a:schemeClr val="tx1"/>
          </a:solidFill>
          <a:latin typeface="+mn-lt"/>
          <a:ea typeface="+mn-ea"/>
          <a:cs typeface="+mn-cs"/>
        </a:defRPr>
      </a:lvl5pPr>
      <a:lvl6pPr marL="2721391" algn="l" defTabSz="1088556" rtl="0" eaLnBrk="1" latinLnBrk="0" hangingPunct="1">
        <a:defRPr kumimoji="1" sz="2133" kern="1200">
          <a:solidFill>
            <a:schemeClr val="tx1"/>
          </a:solidFill>
          <a:latin typeface="+mn-lt"/>
          <a:ea typeface="+mn-ea"/>
          <a:cs typeface="+mn-cs"/>
        </a:defRPr>
      </a:lvl6pPr>
      <a:lvl7pPr marL="3265669" algn="l" defTabSz="1088556" rtl="0" eaLnBrk="1" latinLnBrk="0" hangingPunct="1">
        <a:defRPr kumimoji="1" sz="2133" kern="1200">
          <a:solidFill>
            <a:schemeClr val="tx1"/>
          </a:solidFill>
          <a:latin typeface="+mn-lt"/>
          <a:ea typeface="+mn-ea"/>
          <a:cs typeface="+mn-cs"/>
        </a:defRPr>
      </a:lvl7pPr>
      <a:lvl8pPr marL="3809946" algn="l" defTabSz="1088556" rtl="0" eaLnBrk="1" latinLnBrk="0" hangingPunct="1">
        <a:defRPr kumimoji="1" sz="2133" kern="1200">
          <a:solidFill>
            <a:schemeClr val="tx1"/>
          </a:solidFill>
          <a:latin typeface="+mn-lt"/>
          <a:ea typeface="+mn-ea"/>
          <a:cs typeface="+mn-cs"/>
        </a:defRPr>
      </a:lvl8pPr>
      <a:lvl9pPr marL="4354225" algn="l" defTabSz="1088556" rtl="0" eaLnBrk="1" latinLnBrk="0" hangingPunct="1">
        <a:defRPr kumimoji="1" sz="21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16.xml"/><Relationship Id="rId4" Type="http://schemas.openxmlformats.org/officeDocument/2006/relationships/image" Target="../media/image18.jp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hỗ dành sẵn cho Hình ảnh 7">
            <a:extLst>
              <a:ext uri="{FF2B5EF4-FFF2-40B4-BE49-F238E27FC236}">
                <a16:creationId xmlns:a16="http://schemas.microsoft.com/office/drawing/2014/main" id="{C5663C8C-8D04-4447-8C19-3A946E45F6B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27969" b="27969"/>
          <a:stretch>
            <a:fillRect/>
          </a:stretch>
        </p:blipFill>
        <p:spPr>
          <a:xfrm>
            <a:off x="1347311" y="0"/>
            <a:ext cx="12192000" cy="6858000"/>
          </a:xfrm>
        </p:spPr>
      </p:pic>
      <p:sp>
        <p:nvSpPr>
          <p:cNvPr id="24" name="テキスト プレースホルダー 23"/>
          <p:cNvSpPr>
            <a:spLocks noGrp="1"/>
          </p:cNvSpPr>
          <p:nvPr>
            <p:ph type="body" sz="quarter" idx="11"/>
          </p:nvPr>
        </p:nvSpPr>
        <p:spPr/>
        <p:txBody>
          <a:bodyPr/>
          <a:lstStyle/>
          <a:p>
            <a:endParaRPr kumimoji="1" lang="ja-JP" altLang="en-US" dirty="0"/>
          </a:p>
        </p:txBody>
      </p:sp>
      <p:sp>
        <p:nvSpPr>
          <p:cNvPr id="25" name="テキスト プレースホルダー 24"/>
          <p:cNvSpPr>
            <a:spLocks noGrp="1"/>
          </p:cNvSpPr>
          <p:nvPr>
            <p:ph type="body" sz="quarter" idx="13"/>
          </p:nvPr>
        </p:nvSpPr>
        <p:spPr/>
        <p:txBody>
          <a:bodyPr/>
          <a:lstStyle/>
          <a:p>
            <a:endParaRPr kumimoji="1" lang="ja-JP" altLang="en-US"/>
          </a:p>
        </p:txBody>
      </p:sp>
      <p:sp>
        <p:nvSpPr>
          <p:cNvPr id="27" name="テキスト プレースホルダー 26"/>
          <p:cNvSpPr>
            <a:spLocks noGrp="1"/>
          </p:cNvSpPr>
          <p:nvPr>
            <p:ph type="body" sz="quarter" idx="15"/>
          </p:nvPr>
        </p:nvSpPr>
        <p:spPr/>
        <p:txBody>
          <a:bodyPr/>
          <a:lstStyle/>
          <a:p>
            <a:endParaRPr kumimoji="1" lang="ja-JP" altLang="en-US" dirty="0"/>
          </a:p>
        </p:txBody>
      </p:sp>
      <p:sp>
        <p:nvSpPr>
          <p:cNvPr id="28" name="テキスト プレースホルダー 27"/>
          <p:cNvSpPr>
            <a:spLocks noGrp="1"/>
          </p:cNvSpPr>
          <p:nvPr>
            <p:ph type="body" sz="quarter" idx="16"/>
          </p:nvPr>
        </p:nvSpPr>
        <p:spPr/>
        <p:txBody>
          <a:bodyPr/>
          <a:lstStyle/>
          <a:p>
            <a:endParaRPr kumimoji="1" lang="ja-JP" altLang="en-US" dirty="0"/>
          </a:p>
        </p:txBody>
      </p:sp>
      <p:sp>
        <p:nvSpPr>
          <p:cNvPr id="29" name="テキスト プレースホルダー 28"/>
          <p:cNvSpPr>
            <a:spLocks noGrp="1"/>
          </p:cNvSpPr>
          <p:nvPr>
            <p:ph type="body" sz="quarter" idx="17"/>
          </p:nvPr>
        </p:nvSpPr>
        <p:spPr/>
        <p:txBody>
          <a:bodyPr/>
          <a:lstStyle/>
          <a:p>
            <a:endParaRPr kumimoji="1" lang="ja-JP" altLang="en-US"/>
          </a:p>
        </p:txBody>
      </p:sp>
      <p:sp>
        <p:nvSpPr>
          <p:cNvPr id="30" name="テキスト プレースホルダー 29"/>
          <p:cNvSpPr>
            <a:spLocks noGrp="1"/>
          </p:cNvSpPr>
          <p:nvPr>
            <p:ph type="body" sz="quarter" idx="18"/>
          </p:nvPr>
        </p:nvSpPr>
        <p:spPr/>
        <p:txBody>
          <a:bodyPr/>
          <a:lstStyle/>
          <a:p>
            <a:endParaRPr kumimoji="1" lang="ja-JP" altLang="en-US"/>
          </a:p>
        </p:txBody>
      </p:sp>
      <p:sp>
        <p:nvSpPr>
          <p:cNvPr id="23" name="タイトル 22"/>
          <p:cNvSpPr>
            <a:spLocks noGrp="1"/>
          </p:cNvSpPr>
          <p:nvPr>
            <p:ph type="title"/>
          </p:nvPr>
        </p:nvSpPr>
        <p:spPr/>
        <p:txBody>
          <a:bodyPr/>
          <a:lstStyle/>
          <a:p>
            <a:r>
              <a:rPr lang="en-US" altLang="ja-JP" dirty="0"/>
              <a:t>We Are</a:t>
            </a:r>
            <a:br>
              <a:rPr lang="en-US" altLang="ja-JP" dirty="0"/>
            </a:br>
            <a:r>
              <a:rPr lang="en-US" altLang="ja-JP" dirty="0">
                <a:latin typeface="Route 159 Bold" pitchFamily="50" charset="0"/>
              </a:rPr>
              <a:t>Super Awesome.</a:t>
            </a:r>
            <a:endParaRPr kumimoji="1" lang="ja-JP" altLang="en-US" dirty="0">
              <a:latin typeface="Route 159 Bold" pitchFamily="50" charset="0"/>
            </a:endParaRPr>
          </a:p>
        </p:txBody>
      </p:sp>
      <p:sp>
        <p:nvSpPr>
          <p:cNvPr id="31" name="テキスト プレースホルダー 30"/>
          <p:cNvSpPr>
            <a:spLocks noGrp="1"/>
          </p:cNvSpPr>
          <p:nvPr>
            <p:ph type="body" sz="quarter" idx="42"/>
          </p:nvPr>
        </p:nvSpPr>
        <p:spPr/>
        <p:txBody>
          <a:bodyPr/>
          <a:lstStyle/>
          <a:p>
            <a:r>
              <a:rPr lang="en-US" altLang="ja-JP" dirty="0"/>
              <a:t>Ignota antiopam eam ut, mel no animal aperiam, ex nulla reformidans has. Duo ne nonumy eirmod, ex est albucius adipiscing. Nibh dicit an sea, vide dicam no est. Altera theophrastus contentiones mei ei, eos in eius ignota insolens.</a:t>
            </a:r>
            <a:endParaRPr kumimoji="1" lang="ja-JP" altLang="en-US" dirty="0"/>
          </a:p>
        </p:txBody>
      </p:sp>
      <p:sp>
        <p:nvSpPr>
          <p:cNvPr id="32" name="テキスト プレースホルダー 31"/>
          <p:cNvSpPr>
            <a:spLocks noGrp="1"/>
          </p:cNvSpPr>
          <p:nvPr>
            <p:ph type="body" sz="quarter" idx="43"/>
          </p:nvPr>
        </p:nvSpPr>
        <p:spPr/>
        <p:txBody>
          <a:bodyPr/>
          <a:lstStyle/>
          <a:p>
            <a:r>
              <a:rPr lang="en-US" altLang="ja-JP" dirty="0"/>
              <a:t>HELLO!</a:t>
            </a:r>
            <a:endParaRPr kumimoji="1" lang="ja-JP" altLang="en-US" dirty="0"/>
          </a:p>
        </p:txBody>
      </p:sp>
      <p:sp>
        <p:nvSpPr>
          <p:cNvPr id="33" name="テキスト プレースホルダー 32"/>
          <p:cNvSpPr>
            <a:spLocks noGrp="1"/>
          </p:cNvSpPr>
          <p:nvPr>
            <p:ph type="body" sz="quarter" idx="44"/>
          </p:nvPr>
        </p:nvSpPr>
        <p:spPr/>
        <p:txBody>
          <a:bodyPr/>
          <a:lstStyle/>
          <a:p>
            <a:endParaRPr kumimoji="1" lang="ja-JP" altLang="en-US"/>
          </a:p>
        </p:txBody>
      </p:sp>
    </p:spTree>
    <p:extLst>
      <p:ext uri="{BB962C8B-B14F-4D97-AF65-F5344CB8AC3E}">
        <p14:creationId xmlns:p14="http://schemas.microsoft.com/office/powerpoint/2010/main" val="1331330303"/>
      </p:ext>
    </p:extLst>
  </p:cSld>
  <p:clrMapOvr>
    <a:masterClrMapping/>
  </p:clrMapOvr>
  <p:transition spd="slow" advTm="3418">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ctrTitle"/>
          </p:nvPr>
        </p:nvSpPr>
        <p:spPr>
          <a:xfrm>
            <a:off x="914400" y="1972712"/>
            <a:ext cx="10363200" cy="1057333"/>
          </a:xfrm>
        </p:spPr>
        <p:txBody>
          <a:bodyPr/>
          <a:lstStyle/>
          <a:p>
            <a:r>
              <a:rPr kumimoji="1" lang="en-US" altLang="ja-JP" dirty="0"/>
              <a:t>Thank You for Watching!</a:t>
            </a:r>
            <a:endParaRPr kumimoji="1" lang="ja-JP" altLang="en-US" dirty="0"/>
          </a:p>
        </p:txBody>
      </p:sp>
      <p:sp>
        <p:nvSpPr>
          <p:cNvPr id="18" name="テキスト プレースホルダー 17"/>
          <p:cNvSpPr>
            <a:spLocks noGrp="1"/>
          </p:cNvSpPr>
          <p:nvPr>
            <p:ph type="body" sz="quarter" idx="10"/>
          </p:nvPr>
        </p:nvSpPr>
        <p:spPr>
          <a:xfrm>
            <a:off x="914400" y="2748436"/>
            <a:ext cx="10370052" cy="1565549"/>
          </a:xfrm>
        </p:spPr>
        <p:txBody>
          <a:bodyPr/>
          <a:lstStyle/>
          <a:p>
            <a:r>
              <a:rPr kumimoji="1" lang="en-US" altLang="ja-JP" dirty="0"/>
              <a:t>Any </a:t>
            </a:r>
            <a:r>
              <a:rPr kumimoji="1" lang="en-US" altLang="ja-JP"/>
              <a:t>Questions?</a:t>
            </a:r>
          </a:p>
          <a:p>
            <a:r>
              <a:rPr lang="en-US" altLang="ja-JP"/>
              <a:t>See us at: https://github.com/damminhtien/project_management</a:t>
            </a:r>
            <a:endParaRPr kumimoji="1" lang="ja-JP" altLang="en-US" dirty="0"/>
          </a:p>
        </p:txBody>
      </p:sp>
    </p:spTree>
    <p:extLst>
      <p:ext uri="{BB962C8B-B14F-4D97-AF65-F5344CB8AC3E}">
        <p14:creationId xmlns:p14="http://schemas.microsoft.com/office/powerpoint/2010/main" val="3746168901"/>
      </p:ext>
    </p:extLst>
  </p:cSld>
  <p:clrMapOvr>
    <a:masterClrMapping/>
  </p:clrMapOvr>
  <mc:AlternateContent xmlns:mc="http://schemas.openxmlformats.org/markup-compatibility/2006" xmlns:p14="http://schemas.microsoft.com/office/powerpoint/2010/main">
    <mc:Choice Requires="p14">
      <p:transition spd="slow" p14:dur="1200" advTm="9607">
        <p14:flip dir="r"/>
      </p:transition>
    </mc:Choice>
    <mc:Fallback xmlns="">
      <p:transition spd="slow" advTm="9607">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hỗ dành sẵn cho Hình ảnh 7">
            <a:extLst>
              <a:ext uri="{FF2B5EF4-FFF2-40B4-BE49-F238E27FC236}">
                <a16:creationId xmlns:a16="http://schemas.microsoft.com/office/drawing/2014/main" id="{2CE2050E-4745-47FE-A4D8-31828A2C37FE}"/>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34296" r="34296"/>
          <a:stretch>
            <a:fillRect/>
          </a:stretch>
        </p:blipFill>
        <p:spPr/>
      </p:pic>
      <p:pic>
        <p:nvPicPr>
          <p:cNvPr id="6" name="Chỗ dành sẵn cho Hình ảnh 5">
            <a:extLst>
              <a:ext uri="{FF2B5EF4-FFF2-40B4-BE49-F238E27FC236}">
                <a16:creationId xmlns:a16="http://schemas.microsoft.com/office/drawing/2014/main" id="{1A43233A-5690-40D6-B43E-AFC0A00C842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548" b="1548"/>
          <a:stretch>
            <a:fillRect/>
          </a:stretch>
        </p:blipFill>
        <p:spPr/>
      </p:pic>
      <p:pic>
        <p:nvPicPr>
          <p:cNvPr id="10" name="Chỗ dành sẵn cho Hình ảnh 9">
            <a:extLst>
              <a:ext uri="{FF2B5EF4-FFF2-40B4-BE49-F238E27FC236}">
                <a16:creationId xmlns:a16="http://schemas.microsoft.com/office/drawing/2014/main" id="{B504A305-02FA-4535-B45E-5CEF4448E322}"/>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8679" r="28679"/>
          <a:stretch>
            <a:fillRect/>
          </a:stretch>
        </p:blipFill>
        <p:spPr/>
      </p:pic>
    </p:spTree>
    <p:extLst>
      <p:ext uri="{BB962C8B-B14F-4D97-AF65-F5344CB8AC3E}">
        <p14:creationId xmlns:p14="http://schemas.microsoft.com/office/powerpoint/2010/main" val="4072194686"/>
      </p:ext>
    </p:extLst>
  </p:cSld>
  <p:clrMapOvr>
    <a:masterClrMapping/>
  </p:clrMapOvr>
  <p:transition spd="slow" advTm="5146">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hỗ dành sẵn cho Hình ảnh 5">
            <a:extLst>
              <a:ext uri="{FF2B5EF4-FFF2-40B4-BE49-F238E27FC236}">
                <a16:creationId xmlns:a16="http://schemas.microsoft.com/office/drawing/2014/main" id="{9A41DA43-2802-497B-8BE9-F1256953AE07}"/>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5144" b="5144"/>
          <a:stretch>
            <a:fillRect/>
          </a:stretch>
        </p:blipFill>
        <p:spPr/>
      </p:pic>
      <p:sp>
        <p:nvSpPr>
          <p:cNvPr id="14" name="タイトル 13"/>
          <p:cNvSpPr>
            <a:spLocks noGrp="1"/>
          </p:cNvSpPr>
          <p:nvPr>
            <p:ph type="title"/>
          </p:nvPr>
        </p:nvSpPr>
        <p:spPr/>
        <p:txBody>
          <a:bodyPr/>
          <a:lstStyle/>
          <a:p>
            <a:r>
              <a:rPr kumimoji="1" lang="en-US" altLang="ja-JP" dirty="0"/>
              <a:t>Fullscreen Portfolio</a:t>
            </a:r>
            <a:endParaRPr kumimoji="1" lang="ja-JP" altLang="en-US" dirty="0"/>
          </a:p>
        </p:txBody>
      </p:sp>
    </p:spTree>
    <p:extLst>
      <p:ext uri="{BB962C8B-B14F-4D97-AF65-F5344CB8AC3E}">
        <p14:creationId xmlns:p14="http://schemas.microsoft.com/office/powerpoint/2010/main" val="233671866"/>
      </p:ext>
    </p:extLst>
  </p:cSld>
  <p:clrMapOvr>
    <a:masterClrMapping/>
  </p:clrMapOvr>
  <p:transition spd="slow" advTm="3037">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hỗ dành sẵn cho Hình ảnh 3">
            <a:extLst>
              <a:ext uri="{FF2B5EF4-FFF2-40B4-BE49-F238E27FC236}">
                <a16:creationId xmlns:a16="http://schemas.microsoft.com/office/drawing/2014/main" id="{F2E542B4-3355-449E-96D4-FECC01086625}"/>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2929" b="2929"/>
          <a:stretch>
            <a:fillRect/>
          </a:stretch>
        </p:blipFill>
        <p:spPr/>
      </p:pic>
    </p:spTree>
    <p:extLst>
      <p:ext uri="{BB962C8B-B14F-4D97-AF65-F5344CB8AC3E}">
        <p14:creationId xmlns:p14="http://schemas.microsoft.com/office/powerpoint/2010/main" val="3994568532"/>
      </p:ext>
    </p:extLst>
  </p:cSld>
  <p:clrMapOvr>
    <a:masterClrMapping/>
  </p:clrMapOvr>
  <p:transition spd="slow" advTm="3037">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hỗ dành sẵn cho Hình ảnh 5">
            <a:extLst>
              <a:ext uri="{FF2B5EF4-FFF2-40B4-BE49-F238E27FC236}">
                <a16:creationId xmlns:a16="http://schemas.microsoft.com/office/drawing/2014/main" id="{FB3355B3-F715-421B-8344-02D2C4A42625}"/>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1120" b="1120"/>
          <a:stretch>
            <a:fillRect/>
          </a:stretch>
        </p:blipFill>
        <p:spPr>
          <a:xfrm>
            <a:off x="0" y="-187118"/>
            <a:ext cx="12192000" cy="2997201"/>
          </a:xfrm>
        </p:spPr>
      </p:pic>
      <p:sp>
        <p:nvSpPr>
          <p:cNvPr id="14" name="タイトル 13"/>
          <p:cNvSpPr>
            <a:spLocks noGrp="1"/>
          </p:cNvSpPr>
          <p:nvPr>
            <p:ph type="title"/>
          </p:nvPr>
        </p:nvSpPr>
        <p:spPr/>
        <p:txBody>
          <a:bodyPr/>
          <a:lstStyle/>
          <a:p>
            <a:r>
              <a:rPr kumimoji="1" lang="en-US" altLang="ja-JP" dirty="0"/>
              <a:t>Fullscreen Portfolio</a:t>
            </a:r>
            <a:endParaRPr kumimoji="1" lang="ja-JP" altLang="en-US" dirty="0"/>
          </a:p>
        </p:txBody>
      </p:sp>
      <p:pic>
        <p:nvPicPr>
          <p:cNvPr id="8" name="Hình ảnh 7">
            <a:extLst>
              <a:ext uri="{FF2B5EF4-FFF2-40B4-BE49-F238E27FC236}">
                <a16:creationId xmlns:a16="http://schemas.microsoft.com/office/drawing/2014/main" id="{AC0B945B-DCC7-4143-905A-0DDB2DFFB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470" y="2304362"/>
            <a:ext cx="6096529" cy="4577175"/>
          </a:xfrm>
          <a:prstGeom prst="rect">
            <a:avLst/>
          </a:prstGeom>
        </p:spPr>
      </p:pic>
      <p:pic>
        <p:nvPicPr>
          <p:cNvPr id="10" name="Hình ảnh 9">
            <a:extLst>
              <a:ext uri="{FF2B5EF4-FFF2-40B4-BE49-F238E27FC236}">
                <a16:creationId xmlns:a16="http://schemas.microsoft.com/office/drawing/2014/main" id="{5B29B082-7EE1-479E-AF1A-16ADE5C3D4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10" y="2295525"/>
            <a:ext cx="6076950" cy="4562475"/>
          </a:xfrm>
          <a:prstGeom prst="rect">
            <a:avLst/>
          </a:prstGeom>
        </p:spPr>
      </p:pic>
    </p:spTree>
    <p:extLst>
      <p:ext uri="{BB962C8B-B14F-4D97-AF65-F5344CB8AC3E}">
        <p14:creationId xmlns:p14="http://schemas.microsoft.com/office/powerpoint/2010/main" val="148708487"/>
      </p:ext>
    </p:extLst>
  </p:cSld>
  <p:clrMapOvr>
    <a:masterClrMapping/>
  </p:clrMapOvr>
  <p:transition spd="slow" advTm="3037">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hỗ dành sẵn cho Hình ảnh 3">
            <a:extLst>
              <a:ext uri="{FF2B5EF4-FFF2-40B4-BE49-F238E27FC236}">
                <a16:creationId xmlns:a16="http://schemas.microsoft.com/office/drawing/2014/main" id="{66792D67-32AF-419A-ADC2-23820C38180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4434" b="4434"/>
          <a:stretch>
            <a:fillRect/>
          </a:stretch>
        </p:blipFill>
        <p:spPr>
          <a:xfrm>
            <a:off x="0" y="0"/>
            <a:ext cx="12192000" cy="6858000"/>
          </a:xfrm>
        </p:spPr>
      </p:pic>
    </p:spTree>
    <p:extLst>
      <p:ext uri="{BB962C8B-B14F-4D97-AF65-F5344CB8AC3E}">
        <p14:creationId xmlns:p14="http://schemas.microsoft.com/office/powerpoint/2010/main" val="1955170585"/>
      </p:ext>
    </p:extLst>
  </p:cSld>
  <p:clrMapOvr>
    <a:masterClrMapping/>
  </p:clrMapOvr>
  <p:transition spd="slow" advTm="3037">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1">
            <a:extLst>
              <a:ext uri="{FF2B5EF4-FFF2-40B4-BE49-F238E27FC236}">
                <a16:creationId xmlns:a16="http://schemas.microsoft.com/office/drawing/2014/main" id="{8C0299BC-4F8B-4A68-B3A8-0A76E2A64240}"/>
              </a:ext>
            </a:extLst>
          </p:cNvPr>
          <p:cNvPicPr/>
          <p:nvPr/>
        </p:nvPicPr>
        <p:blipFill>
          <a:blip r:embed="rId2"/>
          <a:stretch>
            <a:fillRect/>
          </a:stretch>
        </p:blipFill>
        <p:spPr bwMode="auto">
          <a:xfrm>
            <a:off x="848139" y="205409"/>
            <a:ext cx="11118574" cy="6652591"/>
          </a:xfrm>
          <a:prstGeom prst="rect">
            <a:avLst/>
          </a:prstGeom>
        </p:spPr>
      </p:pic>
    </p:spTree>
    <p:extLst>
      <p:ext uri="{BB962C8B-B14F-4D97-AF65-F5344CB8AC3E}">
        <p14:creationId xmlns:p14="http://schemas.microsoft.com/office/powerpoint/2010/main" val="1677498255"/>
      </p:ext>
    </p:extLst>
  </p:cSld>
  <p:clrMapOvr>
    <a:masterClrMapping/>
  </p:clrMapOvr>
  <mc:AlternateContent xmlns:mc="http://schemas.openxmlformats.org/markup-compatibility/2006" xmlns:p14="http://schemas.microsoft.com/office/powerpoint/2010/main">
    <mc:Choice Requires="p14">
      <p:transition spd="slow" p14:dur="900" advTm="4800">
        <p14:warp dir="in"/>
      </p:transition>
    </mc:Choice>
    <mc:Fallback xmlns="">
      <p:transition spd="slow" advTm="48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hỗ dành sẵn cho Hình ảnh 7">
            <a:extLst>
              <a:ext uri="{FF2B5EF4-FFF2-40B4-BE49-F238E27FC236}">
                <a16:creationId xmlns:a16="http://schemas.microsoft.com/office/drawing/2014/main" id="{C61A8B32-893D-4F43-81C2-999A32F35DD8}"/>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10405" b="10405"/>
          <a:stretch>
            <a:fillRect/>
          </a:stretch>
        </p:blipFill>
        <p:spPr/>
      </p:pic>
    </p:spTree>
    <p:extLst>
      <p:ext uri="{BB962C8B-B14F-4D97-AF65-F5344CB8AC3E}">
        <p14:creationId xmlns:p14="http://schemas.microsoft.com/office/powerpoint/2010/main" val="3369952971"/>
      </p:ext>
    </p:extLst>
  </p:cSld>
  <p:clrMapOvr>
    <a:masterClrMapping/>
  </p:clrMapOvr>
  <p:transition spd="slow" advTm="3037">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Hình ảnh 2">
            <a:extLst>
              <a:ext uri="{FF2B5EF4-FFF2-40B4-BE49-F238E27FC236}">
                <a16:creationId xmlns:a16="http://schemas.microsoft.com/office/drawing/2014/main" id="{25AB9CC2-95E5-49D8-A8E8-263701794F05}"/>
              </a:ext>
            </a:extLst>
          </p:cNvPr>
          <p:cNvSpPr>
            <a:spLocks noGrp="1"/>
          </p:cNvSpPr>
          <p:nvPr>
            <p:ph type="pic" sz="quarter" idx="14"/>
          </p:nvPr>
        </p:nvSpPr>
        <p:spPr/>
      </p:sp>
      <p:pic>
        <p:nvPicPr>
          <p:cNvPr id="7" name="Hình ảnh 6">
            <a:extLst>
              <a:ext uri="{FF2B5EF4-FFF2-40B4-BE49-F238E27FC236}">
                <a16:creationId xmlns:a16="http://schemas.microsoft.com/office/drawing/2014/main" id="{976DBE80-9C8E-47EA-B90A-0B270474CBFD}"/>
              </a:ext>
            </a:extLst>
          </p:cNvPr>
          <p:cNvPicPr>
            <a:picLocks noChangeAspect="1"/>
          </p:cNvPicPr>
          <p:nvPr/>
        </p:nvPicPr>
        <p:blipFill>
          <a:blip r:embed="rId2"/>
          <a:stretch>
            <a:fillRect/>
          </a:stretch>
        </p:blipFill>
        <p:spPr>
          <a:xfrm>
            <a:off x="0" y="3347"/>
            <a:ext cx="12192000" cy="6854653"/>
          </a:xfrm>
          <a:prstGeom prst="rect">
            <a:avLst/>
          </a:prstGeom>
        </p:spPr>
      </p:pic>
    </p:spTree>
    <p:extLst>
      <p:ext uri="{BB962C8B-B14F-4D97-AF65-F5344CB8AC3E}">
        <p14:creationId xmlns:p14="http://schemas.microsoft.com/office/powerpoint/2010/main" val="773385727"/>
      </p:ext>
    </p:extLst>
  </p:cSld>
  <p:clrMapOvr>
    <a:masterClrMapping/>
  </p:clrMapOvr>
  <p:transition spd="slow" advTm="3037">
    <p:cover/>
  </p:transition>
</p:sld>
</file>

<file path=ppt/theme/theme1.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43</TotalTime>
  <Words>78</Words>
  <Application>Microsoft Office PowerPoint</Application>
  <PresentationFormat>Màn hình rộng</PresentationFormat>
  <Paragraphs>8</Paragraphs>
  <Slides>10</Slides>
  <Notes>0</Notes>
  <HiddenSlides>0</HiddenSlides>
  <MMClips>0</MMClips>
  <ScaleCrop>false</ScaleCrop>
  <HeadingPairs>
    <vt:vector size="6" baseType="variant">
      <vt:variant>
        <vt:lpstr>Phông được Dùng</vt:lpstr>
      </vt:variant>
      <vt:variant>
        <vt:i4>10</vt:i4>
      </vt:variant>
      <vt:variant>
        <vt:lpstr>Chủ đề</vt:lpstr>
      </vt:variant>
      <vt:variant>
        <vt:i4>1</vt:i4>
      </vt:variant>
      <vt:variant>
        <vt:lpstr>Tiêu đề Bản chiếu</vt:lpstr>
      </vt:variant>
      <vt:variant>
        <vt:i4>10</vt:i4>
      </vt:variant>
    </vt:vector>
  </HeadingPairs>
  <TitlesOfParts>
    <vt:vector size="21" baseType="lpstr">
      <vt:lpstr>Arial</vt:lpstr>
      <vt:lpstr>Open Sans</vt:lpstr>
      <vt:lpstr>Open Sans Light</vt:lpstr>
      <vt:lpstr>Open Sans Semibold</vt:lpstr>
      <vt:lpstr>Route 159 Bold</vt:lpstr>
      <vt:lpstr>Route 159 Light</vt:lpstr>
      <vt:lpstr>Route 159 SemiBold</vt:lpstr>
      <vt:lpstr>Route 159 UltraLight</vt:lpstr>
      <vt:lpstr>Spica Neue</vt:lpstr>
      <vt:lpstr>Spica Neue Light</vt:lpstr>
      <vt:lpstr>Vega - Free</vt:lpstr>
      <vt:lpstr>We Are Super Awesome.</vt:lpstr>
      <vt:lpstr>Bản trình bày PowerPoint</vt:lpstr>
      <vt:lpstr>Fullscreen Portfolio</vt:lpstr>
      <vt:lpstr>Bản trình bày PowerPoint</vt:lpstr>
      <vt:lpstr>Fullscreen Portfolio</vt:lpstr>
      <vt:lpstr>Bản trình bày PowerPoint</vt:lpstr>
      <vt:lpstr>Bản trình bày PowerPoint</vt:lpstr>
      <vt:lpstr>Bản trình bày PowerPoint</vt:lpstr>
      <vt:lpstr>Bản trình bày PowerPoint</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 Are Super Awesome.</dc:title>
  <dc:creator>Dam_Minh_Tien</dc:creator>
  <cp:lastModifiedBy>Dam_Minh_Tien</cp:lastModifiedBy>
  <cp:revision>4</cp:revision>
  <dcterms:created xsi:type="dcterms:W3CDTF">2018-04-01T17:01:59Z</dcterms:created>
  <dcterms:modified xsi:type="dcterms:W3CDTF">2018-04-01T17:45:01Z</dcterms:modified>
</cp:coreProperties>
</file>