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45D7-8F3A-1C45-85F5-EFEECBE8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9A8F3-888C-E943-93C3-495D8CBD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47A4-8B9D-E646-9818-7BF80615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F337-D884-0742-807B-46B85CBA461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E7071-3865-4D46-B06E-13E9B29F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2D1D-56F5-9D48-B04C-DCAC1853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8CC-E946-D047-9838-C3FCBD52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3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6423-1349-B146-A753-BBC2B4A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FDD8C-2045-2E40-8FB4-5E3C114D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91611-BA93-7448-988D-6FBE437C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F337-D884-0742-807B-46B85CBA461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A6FC-7D8E-BB45-B58B-0AA85CDB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AA07-6EAB-1E4D-AA7D-B500AFE1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8CC-E946-D047-9838-C3FCBD52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7946E-F379-174E-8C77-502B412FE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CA27C-F1D1-C84F-91CD-3E9564D9D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7B83-FFBA-C64C-9EB5-9B51ECC1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F337-D884-0742-807B-46B85CBA461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35FE-AE56-874B-83E8-92C5DC8D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0A07-BE4A-3747-8C22-77492F0E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8CC-E946-D047-9838-C3FCBD52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AB9E-28FD-9E4F-A1FA-975E4147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24C4-3399-F14E-A3EB-DBB50E796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D944-82E2-744F-BEB5-31E2F84A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F337-D884-0742-807B-46B85CBA461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FEF8-3223-F846-B0E5-3EAAF0F4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CC05-B81F-A546-9655-F81733D8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8CC-E946-D047-9838-C3FCBD52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CAEF-49C2-F14A-9DD1-FBE1195F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94B87-35A9-5547-9015-2388A3F2C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8C29-5A35-F949-B951-A0F97582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F337-D884-0742-807B-46B85CBA461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3B1D-9835-724A-9449-D7C90FF2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D498-713A-634C-B718-074EFE38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8CC-E946-D047-9838-C3FCBD52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6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0EDA-9CAD-0549-8AF9-F5B6161B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9225-5525-8A41-BF7B-3BC6AEFB6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63278-1365-8A46-BA98-FE3693B6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C4DDA-B3BB-5946-BA68-4B5ECD38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F337-D884-0742-807B-46B85CBA461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70E79-A77E-564C-BAF8-2E8933F1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578B-8C32-B047-8ABF-BC7B3283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8CC-E946-D047-9838-C3FCBD52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D2D1-CD5C-9A4C-BF03-E951FB86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EC949-FDC2-8D4E-95B4-CA0C89760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73D72-EA14-344D-A275-A94FA672C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012D1-99C0-E845-B8EA-7FE513658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D8A72-9486-2F4C-BA80-A0138BEAE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F8186-2307-1447-BEE6-5846D2CC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F337-D884-0742-807B-46B85CBA461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09789-B1EF-2C4F-BDC2-ABE3A677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D843D-6563-3747-B2D5-AEB8D5C8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8CC-E946-D047-9838-C3FCBD52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CE32-AA24-4F45-BA01-F36A4098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82CC1-8D7D-4548-B6F0-8D2DEC4D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F337-D884-0742-807B-46B85CBA461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5ED30-5CC3-DF46-A7B2-10114DA6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0ED8C-C15E-2A4D-A694-ACFCF084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8CC-E946-D047-9838-C3FCBD52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6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ACA07-F0CB-9C48-9583-EDFDA608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F337-D884-0742-807B-46B85CBA461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6FAD7-54AD-BE40-998C-2E578D9C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C9EBB-7648-1B42-9E08-8FEC266E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8CC-E946-D047-9838-C3FCBD52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8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D7C8-9152-5A4A-936B-0BF1B4CC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4895-598F-0B4C-82ED-3FC5475C5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C76CA-C2F9-1246-A187-7C047265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A612-1DE0-D444-ACB5-0E5B5217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F337-D884-0742-807B-46B85CBA461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1FFE1-05D6-0142-9ADC-3C3237EB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AA62E-A446-EA40-9747-9FC0C94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8CC-E946-D047-9838-C3FCBD52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EC95-316F-8948-AB73-5CB60D0B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81228-36FD-9E4F-969E-8C6FC4993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F0C76-BF6F-C84F-A06A-9ADD0355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D8F14-6AFE-4846-9859-780DE3A9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F337-D884-0742-807B-46B85CBA461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78218-7F91-F348-9F21-66EC9D89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B443A-369E-5242-8402-5808ADD4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8CC-E946-D047-9838-C3FCBD52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2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3F95A-4270-0E4A-A7AE-49523CEB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25FD-B549-604D-A8C4-D17778A8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E9525-424A-A94D-9D6C-056581207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F337-D884-0742-807B-46B85CBA461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ED56-5E26-D34C-926F-57B6050A7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DEF0-27DD-5544-A583-14F472B96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28CC-E946-D047-9838-C3FCBD52D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basavarajkm/Desktop/SwiftUI%20Demo/screenshot1.p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FCF5EE-8F02-A644-9DE2-BEFD161A1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00013"/>
            <a:ext cx="12192000" cy="6958013"/>
          </a:xfrm>
        </p:spPr>
        <p:txBody>
          <a:bodyPr>
            <a:normAutofit/>
          </a:bodyPr>
          <a:lstStyle/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endParaRPr lang="en-IN" b="1" dirty="0">
              <a:solidFill>
                <a:schemeClr val="bg1"/>
              </a:solidFill>
            </a:endParaRPr>
          </a:p>
          <a:p>
            <a:r>
              <a:rPr lang="en-IN" sz="5200" b="1" dirty="0" err="1">
                <a:solidFill>
                  <a:schemeClr val="bg1"/>
                </a:solidFill>
              </a:rPr>
              <a:t>SwiftUI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1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FCF5EE-8F02-A644-9DE2-BEFD161A1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00013"/>
            <a:ext cx="12192000" cy="6958013"/>
          </a:xfrm>
        </p:spPr>
        <p:txBody>
          <a:bodyPr>
            <a:normAutofit/>
          </a:bodyPr>
          <a:lstStyle/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r>
              <a:rPr lang="en-IN" sz="4800" b="1" dirty="0" err="1">
                <a:solidFill>
                  <a:schemeClr val="bg1"/>
                </a:solidFill>
              </a:rPr>
              <a:t>SwiftUI’s</a:t>
            </a:r>
            <a:r>
              <a:rPr lang="en-IN" sz="4800" b="1" dirty="0">
                <a:solidFill>
                  <a:schemeClr val="bg1"/>
                </a:solidFill>
              </a:rPr>
              <a:t> View Lifecycle</a:t>
            </a:r>
            <a:endParaRPr lang="en-IN" sz="4800" dirty="0">
              <a:solidFill>
                <a:schemeClr val="bg1"/>
              </a:solidFill>
            </a:endParaRP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All boilerplate codes related to </a:t>
            </a:r>
            <a:r>
              <a:rPr lang="en-IN" dirty="0" err="1">
                <a:solidFill>
                  <a:schemeClr val="bg1"/>
                </a:solidFill>
              </a:rPr>
              <a:t>UIViewController</a:t>
            </a:r>
            <a:r>
              <a:rPr lang="en-IN" dirty="0">
                <a:solidFill>
                  <a:schemeClr val="bg1"/>
                </a:solidFill>
              </a:rPr>
              <a:t> lifecycle will be disappeared in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I.e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loadView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ViewDidLoad</a:t>
            </a:r>
            <a:r>
              <a:rPr lang="en-IN" dirty="0">
                <a:solidFill>
                  <a:schemeClr val="bg1"/>
                </a:solidFill>
              </a:rPr>
              <a:t>, ....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We can consider below ones as lifecycle events in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1. State and Data Flows</a:t>
            </a:r>
            <a:r>
              <a:rPr lang="en-IN" b="1" i="1" dirty="0">
                <a:solidFill>
                  <a:schemeClr val="bg1"/>
                </a:solidFill>
              </a:rPr>
              <a:t> - States and bindings connect views to your app’s underlying data model.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2. </a:t>
            </a:r>
            <a:r>
              <a:rPr lang="en-IN" dirty="0" err="1">
                <a:solidFill>
                  <a:schemeClr val="bg1"/>
                </a:solidFill>
              </a:rPr>
              <a:t>onAppear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3. </a:t>
            </a:r>
            <a:r>
              <a:rPr lang="en-IN" dirty="0" err="1">
                <a:solidFill>
                  <a:schemeClr val="bg1"/>
                </a:solidFill>
              </a:rPr>
              <a:t>onDisappear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0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FCF5EE-8F02-A644-9DE2-BEFD161A1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00013"/>
            <a:ext cx="12192000" cy="6958013"/>
          </a:xfrm>
        </p:spPr>
        <p:txBody>
          <a:bodyPr>
            <a:normAutofit lnSpcReduction="10000"/>
          </a:bodyPr>
          <a:lstStyle/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r>
              <a:rPr lang="en-IN" sz="5200" b="1" dirty="0" err="1">
                <a:solidFill>
                  <a:schemeClr val="bg1"/>
                </a:solidFill>
              </a:rPr>
              <a:t>SwiftUI</a:t>
            </a:r>
            <a:endParaRPr lang="en-IN" sz="5200" dirty="0">
              <a:solidFill>
                <a:schemeClr val="bg1"/>
              </a:solidFill>
            </a:endParaRPr>
          </a:p>
          <a:p>
            <a:pPr algn="l"/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1. Apple introduced a brand new framework as replacement for all its existing UI frameworks</a:t>
            </a:r>
          </a:p>
          <a:p>
            <a:pPr algn="l"/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2.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r>
              <a:rPr lang="en-IN" dirty="0">
                <a:solidFill>
                  <a:schemeClr val="bg1"/>
                </a:solidFill>
              </a:rPr>
              <a:t> is built in Swift for Swift.</a:t>
            </a:r>
          </a:p>
          <a:p>
            <a:pPr algn="l"/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3.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r>
              <a:rPr lang="en-IN" dirty="0">
                <a:solidFill>
                  <a:schemeClr val="bg1"/>
                </a:solidFill>
              </a:rPr>
              <a:t> is declarative. You declare how you want the UI to look, and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r>
              <a:rPr lang="en-IN" dirty="0">
                <a:solidFill>
                  <a:schemeClr val="bg1"/>
                </a:solidFill>
              </a:rPr>
              <a:t> converts your declarations into efficient code that gets the job done. It makes code really easy to write and really easy to understand.</a:t>
            </a:r>
          </a:p>
          <a:p>
            <a:pPr algn="l"/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  <a:hlinkClick r:id="rId2"/>
              </a:rPr>
              <a:t>4. </a:t>
            </a:r>
            <a:r>
              <a:rPr lang="en-IN" dirty="0">
                <a:solidFill>
                  <a:schemeClr val="bg1"/>
                </a:solidFill>
              </a:rPr>
              <a:t>It's designed to help you build better apps with way less code. </a:t>
            </a:r>
          </a:p>
          <a:p>
            <a:pPr algn="l"/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5. Automatic support for Dynamic Type, Dark Mode, localization, and accessibility </a:t>
            </a:r>
          </a:p>
          <a:p>
            <a:pPr algn="l"/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6.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r>
              <a:rPr lang="en-IN" dirty="0">
                <a:solidFill>
                  <a:schemeClr val="bg1"/>
                </a:solidFill>
              </a:rPr>
              <a:t> provides simple way to build user interfaces across all Apple platforms with the power of Swift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9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FCF5EE-8F02-A644-9DE2-BEFD161A1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00013"/>
            <a:ext cx="12192000" cy="6958013"/>
          </a:xfrm>
        </p:spPr>
        <p:txBody>
          <a:bodyPr>
            <a:normAutofit/>
          </a:bodyPr>
          <a:lstStyle/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r>
              <a:rPr lang="en-IN" sz="4800" b="1" dirty="0">
                <a:solidFill>
                  <a:schemeClr val="bg1"/>
                </a:solidFill>
              </a:rPr>
              <a:t>Building your first app</a:t>
            </a:r>
            <a:br>
              <a:rPr lang="en-IN" sz="4800" dirty="0">
                <a:solidFill>
                  <a:schemeClr val="bg1"/>
                </a:solidFill>
              </a:rPr>
            </a:br>
            <a:endParaRPr lang="en-IN" sz="4800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While creating a new project make sure that Use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r>
              <a:rPr lang="en-IN" dirty="0">
                <a:solidFill>
                  <a:schemeClr val="bg1"/>
                </a:solidFill>
              </a:rPr>
              <a:t> is checked.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With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r>
              <a:rPr lang="en-IN" dirty="0">
                <a:solidFill>
                  <a:schemeClr val="bg1"/>
                </a:solidFill>
              </a:rPr>
              <a:t> there is no storyboard, auto layout and </a:t>
            </a:r>
            <a:r>
              <a:rPr lang="en-IN" dirty="0" err="1">
                <a:solidFill>
                  <a:schemeClr val="bg1"/>
                </a:solidFill>
              </a:rPr>
              <a:t>UIViewController</a:t>
            </a:r>
            <a:r>
              <a:rPr lang="en-IN" dirty="0">
                <a:solidFill>
                  <a:schemeClr val="bg1"/>
                </a:solidFill>
              </a:rPr>
              <a:t>. Because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r>
              <a:rPr lang="en-IN" dirty="0">
                <a:solidFill>
                  <a:schemeClr val="bg1"/>
                </a:solidFill>
              </a:rPr>
              <a:t> is not </a:t>
            </a:r>
            <a:r>
              <a:rPr lang="en-IN" dirty="0" err="1">
                <a:solidFill>
                  <a:schemeClr val="bg1"/>
                </a:solidFill>
              </a:rPr>
              <a:t>UIKit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6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FCF5EE-8F02-A644-9DE2-BEFD161A1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00013"/>
            <a:ext cx="12192000" cy="6958013"/>
          </a:xfrm>
        </p:spPr>
        <p:txBody>
          <a:bodyPr>
            <a:normAutofit fontScale="92500" lnSpcReduction="20000"/>
          </a:bodyPr>
          <a:lstStyle/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r>
              <a:rPr lang="en-IN" sz="5600" b="1" dirty="0">
                <a:solidFill>
                  <a:schemeClr val="bg1"/>
                </a:solidFill>
              </a:rPr>
              <a:t>Basic Template of </a:t>
            </a:r>
            <a:r>
              <a:rPr lang="en-IN" sz="5600" b="1" dirty="0" err="1">
                <a:solidFill>
                  <a:schemeClr val="bg1"/>
                </a:solidFill>
              </a:rPr>
              <a:t>SwiftUI</a:t>
            </a:r>
            <a:r>
              <a:rPr lang="en-IN" sz="5600" b="1" dirty="0">
                <a:solidFill>
                  <a:schemeClr val="bg1"/>
                </a:solidFill>
              </a:rPr>
              <a:t> app</a:t>
            </a:r>
            <a:endParaRPr lang="en-IN" sz="5600" dirty="0">
              <a:solidFill>
                <a:schemeClr val="bg1"/>
              </a:solidFill>
            </a:endParaRPr>
          </a:p>
          <a:p>
            <a:pPr algn="l"/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The old </a:t>
            </a:r>
            <a:r>
              <a:rPr lang="en-IN" dirty="0" err="1">
                <a:solidFill>
                  <a:schemeClr val="bg1"/>
                </a:solidFill>
              </a:rPr>
              <a:t>AppDelegate.swift</a:t>
            </a:r>
            <a:r>
              <a:rPr lang="en-IN" dirty="0">
                <a:solidFill>
                  <a:schemeClr val="bg1"/>
                </a:solidFill>
              </a:rPr>
              <a:t> is now split into </a:t>
            </a:r>
            <a:r>
              <a:rPr lang="en-IN" dirty="0" err="1">
                <a:solidFill>
                  <a:schemeClr val="bg1"/>
                </a:solidFill>
              </a:rPr>
              <a:t>AppDelegate.swift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dirty="0" err="1">
                <a:solidFill>
                  <a:schemeClr val="bg1"/>
                </a:solidFill>
              </a:rPr>
              <a:t>SceneDelegate.swift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dirty="0" err="1">
                <a:solidFill>
                  <a:schemeClr val="bg1"/>
                </a:solidFill>
              </a:rPr>
              <a:t>SceneDelegate</a:t>
            </a:r>
            <a:r>
              <a:rPr lang="en-IN" dirty="0">
                <a:solidFill>
                  <a:schemeClr val="bg1"/>
                </a:solidFill>
              </a:rPr>
              <a:t> has the window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 err="1">
                <a:solidFill>
                  <a:schemeClr val="bg1"/>
                </a:solidFill>
              </a:rPr>
              <a:t>SceneDelegate</a:t>
            </a:r>
            <a:r>
              <a:rPr lang="en-IN" dirty="0">
                <a:solidFill>
                  <a:schemeClr val="bg1"/>
                </a:solidFill>
              </a:rPr>
              <a:t> is not specific to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r>
              <a:rPr lang="en-IN" dirty="0">
                <a:solidFill>
                  <a:schemeClr val="bg1"/>
                </a:solidFill>
              </a:rPr>
              <a:t> but </a:t>
            </a:r>
            <a:r>
              <a:rPr lang="en-IN" b="1" dirty="0" err="1">
                <a:solidFill>
                  <a:schemeClr val="bg1"/>
                </a:solidFill>
              </a:rPr>
              <a:t>window.rootViewController</a:t>
            </a:r>
            <a:r>
              <a:rPr lang="en-IN" b="1" dirty="0">
                <a:solidFill>
                  <a:schemeClr val="bg1"/>
                </a:solidFill>
              </a:rPr>
              <a:t> = </a:t>
            </a:r>
            <a:r>
              <a:rPr lang="en-IN" b="1" dirty="0" err="1">
                <a:solidFill>
                  <a:schemeClr val="bg1"/>
                </a:solidFill>
              </a:rPr>
              <a:t>UIHostingController</a:t>
            </a:r>
            <a:r>
              <a:rPr lang="en-IN" b="1" dirty="0">
                <a:solidFill>
                  <a:schemeClr val="bg1"/>
                </a:solidFill>
              </a:rPr>
              <a:t>(</a:t>
            </a:r>
            <a:r>
              <a:rPr lang="en-IN" b="1" dirty="0" err="1">
                <a:solidFill>
                  <a:schemeClr val="bg1"/>
                </a:solidFill>
              </a:rPr>
              <a:t>rootView</a:t>
            </a:r>
            <a:r>
              <a:rPr lang="en-IN" b="1" dirty="0">
                <a:solidFill>
                  <a:schemeClr val="bg1"/>
                </a:solidFill>
              </a:rPr>
              <a:t>: </a:t>
            </a:r>
            <a:r>
              <a:rPr lang="en-IN" b="1" dirty="0" err="1">
                <a:solidFill>
                  <a:schemeClr val="bg1"/>
                </a:solidFill>
              </a:rPr>
              <a:t>ContentView</a:t>
            </a:r>
            <a:r>
              <a:rPr lang="en-IN" b="1" dirty="0">
                <a:solidFill>
                  <a:schemeClr val="bg1"/>
                </a:solidFill>
              </a:rPr>
              <a:t>()) </a:t>
            </a:r>
            <a:r>
              <a:rPr lang="en-IN" dirty="0">
                <a:solidFill>
                  <a:schemeClr val="bg1"/>
                </a:solidFill>
              </a:rPr>
              <a:t>is specific to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b="1" dirty="0" err="1">
                <a:solidFill>
                  <a:schemeClr val="bg1"/>
                </a:solidFill>
              </a:rPr>
              <a:t>ContentView.swift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struct </a:t>
            </a:r>
            <a:r>
              <a:rPr lang="en-IN" b="1" dirty="0" err="1">
                <a:solidFill>
                  <a:schemeClr val="bg1"/>
                </a:solidFill>
              </a:rPr>
              <a:t>ContentView</a:t>
            </a:r>
            <a:r>
              <a:rPr lang="en-IN" b="1" dirty="0">
                <a:solidFill>
                  <a:schemeClr val="bg1"/>
                </a:solidFill>
              </a:rPr>
              <a:t>: View {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  var body: some View {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    Text("Hello World")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  }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}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 err="1">
                <a:solidFill>
                  <a:schemeClr val="bg1"/>
                </a:solidFill>
              </a:rPr>
              <a:t>UIHostingController</a:t>
            </a:r>
            <a:r>
              <a:rPr lang="en-IN" dirty="0">
                <a:solidFill>
                  <a:schemeClr val="bg1"/>
                </a:solidFill>
              </a:rPr>
              <a:t> creates a view controller for the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r>
              <a:rPr lang="en-IN" dirty="0">
                <a:solidFill>
                  <a:schemeClr val="bg1"/>
                </a:solidFill>
              </a:rPr>
              <a:t> view </a:t>
            </a:r>
            <a:r>
              <a:rPr lang="en-IN" dirty="0" err="1">
                <a:solidFill>
                  <a:schemeClr val="bg1"/>
                </a:solidFill>
              </a:rPr>
              <a:t>ContentView</a:t>
            </a:r>
            <a:r>
              <a:rPr lang="en-IN" dirty="0">
                <a:solidFill>
                  <a:schemeClr val="bg1"/>
                </a:solidFill>
              </a:rPr>
              <a:t>. </a:t>
            </a:r>
            <a:r>
              <a:rPr lang="en-IN" dirty="0" err="1">
                <a:solidFill>
                  <a:schemeClr val="bg1"/>
                </a:solidFill>
              </a:rPr>
              <a:t>UIHostingController</a:t>
            </a:r>
            <a:r>
              <a:rPr lang="en-IN" dirty="0">
                <a:solidFill>
                  <a:schemeClr val="bg1"/>
                </a:solidFill>
              </a:rPr>
              <a:t> enables you to integrate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r>
              <a:rPr lang="en-IN" dirty="0">
                <a:solidFill>
                  <a:schemeClr val="bg1"/>
                </a:solidFill>
              </a:rPr>
              <a:t> views into an existing app</a:t>
            </a:r>
          </a:p>
        </p:txBody>
      </p:sp>
    </p:spTree>
    <p:extLst>
      <p:ext uri="{BB962C8B-B14F-4D97-AF65-F5344CB8AC3E}">
        <p14:creationId xmlns:p14="http://schemas.microsoft.com/office/powerpoint/2010/main" val="310103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FCF5EE-8F02-A644-9DE2-BEFD161A1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00013"/>
            <a:ext cx="12192000" cy="6958013"/>
          </a:xfrm>
        </p:spPr>
        <p:txBody>
          <a:bodyPr>
            <a:normAutofit/>
          </a:bodyPr>
          <a:lstStyle/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r>
              <a:rPr lang="en-IN" sz="4800" b="1" dirty="0" err="1">
                <a:solidFill>
                  <a:schemeClr val="bg1"/>
                </a:solidFill>
              </a:rPr>
              <a:t>UIHostingController</a:t>
            </a:r>
            <a:r>
              <a:rPr lang="en-IN" sz="4800" b="1" dirty="0">
                <a:solidFill>
                  <a:schemeClr val="bg1"/>
                </a:solidFill>
              </a:rPr>
              <a:t> Example</a:t>
            </a:r>
            <a:endParaRPr lang="en-IN" sz="4800" dirty="0">
              <a:solidFill>
                <a:schemeClr val="bg1"/>
              </a:solidFill>
            </a:endParaRP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let </a:t>
            </a:r>
            <a:r>
              <a:rPr lang="en-IN" dirty="0" err="1">
                <a:solidFill>
                  <a:schemeClr val="bg1"/>
                </a:solidFill>
              </a:rPr>
              <a:t>childView</a:t>
            </a:r>
            <a:r>
              <a:rPr lang="en-IN" dirty="0">
                <a:solidFill>
                  <a:schemeClr val="bg1"/>
                </a:solidFill>
              </a:rPr>
              <a:t> = </a:t>
            </a:r>
            <a:r>
              <a:rPr lang="en-IN" dirty="0" err="1">
                <a:solidFill>
                  <a:schemeClr val="bg1"/>
                </a:solidFill>
              </a:rPr>
              <a:t>UIHostingController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rootView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dirty="0" err="1">
                <a:solidFill>
                  <a:schemeClr val="bg1"/>
                </a:solidFill>
              </a:rPr>
              <a:t>SwiftUIView</a:t>
            </a:r>
            <a:r>
              <a:rPr lang="en-IN" dirty="0">
                <a:solidFill>
                  <a:schemeClr val="bg1"/>
                </a:solidFill>
              </a:rPr>
              <a:t>())</a:t>
            </a:r>
          </a:p>
          <a:p>
            <a:pPr algn="l"/>
            <a:r>
              <a:rPr lang="en-IN" dirty="0" err="1">
                <a:solidFill>
                  <a:schemeClr val="bg1"/>
                </a:solidFill>
              </a:rPr>
              <a:t>addChild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childView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 err="1">
                <a:solidFill>
                  <a:schemeClr val="bg1"/>
                </a:solidFill>
              </a:rPr>
              <a:t>childView.view.frame</a:t>
            </a:r>
            <a:r>
              <a:rPr lang="en-IN" dirty="0">
                <a:solidFill>
                  <a:schemeClr val="bg1"/>
                </a:solidFill>
              </a:rPr>
              <a:t> = frame</a:t>
            </a:r>
          </a:p>
          <a:p>
            <a:pPr algn="l"/>
            <a:r>
              <a:rPr lang="en-IN" dirty="0" err="1">
                <a:solidFill>
                  <a:schemeClr val="bg1"/>
                </a:solidFill>
              </a:rPr>
              <a:t>view.addSubview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childView.view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 err="1">
                <a:solidFill>
                  <a:schemeClr val="bg1"/>
                </a:solidFill>
              </a:rPr>
              <a:t>childView.didMove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toParent</a:t>
            </a:r>
            <a:r>
              <a:rPr lang="en-IN" dirty="0">
                <a:solidFill>
                  <a:schemeClr val="bg1"/>
                </a:solidFill>
              </a:rPr>
              <a:t>: self)</a:t>
            </a:r>
          </a:p>
        </p:txBody>
      </p:sp>
    </p:spTree>
    <p:extLst>
      <p:ext uri="{BB962C8B-B14F-4D97-AF65-F5344CB8AC3E}">
        <p14:creationId xmlns:p14="http://schemas.microsoft.com/office/powerpoint/2010/main" val="56511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FCF5EE-8F02-A644-9DE2-BEFD161A1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00013"/>
            <a:ext cx="12192000" cy="6958013"/>
          </a:xfrm>
        </p:spPr>
        <p:txBody>
          <a:bodyPr>
            <a:normAutofit/>
          </a:bodyPr>
          <a:lstStyle/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r>
              <a:rPr lang="en-IN" sz="4800" b="1" dirty="0">
                <a:solidFill>
                  <a:schemeClr val="bg1"/>
                </a:solidFill>
              </a:rPr>
              <a:t>Canvas</a:t>
            </a:r>
            <a:endParaRPr lang="en-IN" sz="4800" dirty="0">
              <a:solidFill>
                <a:schemeClr val="bg1"/>
              </a:solidFill>
            </a:endParaRP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On the right side what you are seeing is Canvas and it is different from Storyboards. With Storyboards, you need to choose between the benefits of using a visual editor, or the benefits of creating your UI in </a:t>
            </a:r>
            <a:r>
              <a:rPr lang="en-IN" dirty="0" err="1">
                <a:solidFill>
                  <a:schemeClr val="bg1"/>
                </a:solidFill>
              </a:rPr>
              <a:t>code.And</a:t>
            </a:r>
            <a:r>
              <a:rPr lang="en-IN" dirty="0">
                <a:solidFill>
                  <a:schemeClr val="bg1"/>
                </a:solidFill>
              </a:rPr>
              <a:t> if you choose one and change your mind later, then you have to start all over again.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But with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r>
              <a:rPr lang="en-IN" dirty="0">
                <a:solidFill>
                  <a:schemeClr val="bg1"/>
                </a:solidFill>
              </a:rPr>
              <a:t>, that problem is gone. You can preview a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r>
              <a:rPr lang="en-IN" dirty="0">
                <a:solidFill>
                  <a:schemeClr val="bg1"/>
                </a:solidFill>
              </a:rPr>
              <a:t> view side-by-side with its code — a change to one side will update the other side, so they’re always in sync.</a:t>
            </a:r>
          </a:p>
        </p:txBody>
      </p:sp>
    </p:spTree>
    <p:extLst>
      <p:ext uri="{BB962C8B-B14F-4D97-AF65-F5344CB8AC3E}">
        <p14:creationId xmlns:p14="http://schemas.microsoft.com/office/powerpoint/2010/main" val="425954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FCF5EE-8F02-A644-9DE2-BEFD161A1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00013"/>
            <a:ext cx="12192000" cy="6958013"/>
          </a:xfrm>
        </p:spPr>
        <p:txBody>
          <a:bodyPr>
            <a:normAutofit/>
          </a:bodyPr>
          <a:lstStyle/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The Canvas shows us previews of our view code and we can customize our previews(</a:t>
            </a:r>
            <a:r>
              <a:rPr lang="en-IN" dirty="0" err="1">
                <a:solidFill>
                  <a:schemeClr val="bg1"/>
                </a:solidFill>
              </a:rPr>
              <a:t>i.e</a:t>
            </a:r>
            <a:r>
              <a:rPr lang="en-IN" dirty="0">
                <a:solidFill>
                  <a:schemeClr val="bg1"/>
                </a:solidFill>
              </a:rPr>
              <a:t>, Dark mode, RTL, ......)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b="1" dirty="0" err="1">
                <a:solidFill>
                  <a:schemeClr val="bg1"/>
                </a:solidFill>
              </a:rPr>
              <a:t>ContentView.swift</a:t>
            </a: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struct </a:t>
            </a:r>
            <a:r>
              <a:rPr lang="en-IN" dirty="0" err="1">
                <a:solidFill>
                  <a:schemeClr val="bg1"/>
                </a:solidFill>
              </a:rPr>
              <a:t>ContentView_Previews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dirty="0" err="1">
                <a:solidFill>
                  <a:schemeClr val="bg1"/>
                </a:solidFill>
              </a:rPr>
              <a:t>PreviewProvider</a:t>
            </a:r>
            <a:r>
              <a:rPr lang="en-IN" dirty="0">
                <a:solidFill>
                  <a:schemeClr val="bg1"/>
                </a:solidFill>
              </a:rPr>
              <a:t> {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  static var previews: some View {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    </a:t>
            </a:r>
            <a:r>
              <a:rPr lang="en-IN" dirty="0" err="1">
                <a:solidFill>
                  <a:schemeClr val="bg1"/>
                </a:solidFill>
              </a:rPr>
              <a:t>ContentView</a:t>
            </a:r>
            <a:r>
              <a:rPr lang="en-IN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  }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With previews we can use their own test data.</a:t>
            </a:r>
          </a:p>
        </p:txBody>
      </p:sp>
    </p:spTree>
    <p:extLst>
      <p:ext uri="{BB962C8B-B14F-4D97-AF65-F5344CB8AC3E}">
        <p14:creationId xmlns:p14="http://schemas.microsoft.com/office/powerpoint/2010/main" val="277587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FCF5EE-8F02-A644-9DE2-BEFD161A1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00013"/>
            <a:ext cx="12192000" cy="6958013"/>
          </a:xfrm>
        </p:spPr>
        <p:txBody>
          <a:bodyPr>
            <a:normAutofit fontScale="92500" lnSpcReduction="10000"/>
          </a:bodyPr>
          <a:lstStyle/>
          <a:p>
            <a:pPr algn="l"/>
            <a:endParaRPr lang="en-IN" b="1" dirty="0">
              <a:solidFill>
                <a:schemeClr val="bg1"/>
              </a:solidFill>
            </a:endParaRPr>
          </a:p>
          <a:p>
            <a:pPr algn="l"/>
            <a:r>
              <a:rPr lang="en-IN" sz="4800" b="1" dirty="0">
                <a:solidFill>
                  <a:schemeClr val="bg1"/>
                </a:solidFill>
              </a:rPr>
              <a:t>view</a:t>
            </a:r>
            <a:br>
              <a:rPr lang="en-IN" sz="4800" dirty="0">
                <a:solidFill>
                  <a:schemeClr val="bg1"/>
                </a:solidFill>
              </a:rPr>
            </a:br>
            <a:endParaRPr lang="en-IN" sz="4800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struct </a:t>
            </a:r>
            <a:r>
              <a:rPr lang="en-IN" dirty="0" err="1">
                <a:solidFill>
                  <a:schemeClr val="bg1"/>
                </a:solidFill>
              </a:rPr>
              <a:t>ContentView</a:t>
            </a:r>
            <a:r>
              <a:rPr lang="en-IN" dirty="0">
                <a:solidFill>
                  <a:schemeClr val="bg1"/>
                </a:solidFill>
              </a:rPr>
              <a:t>: View {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    var body: some View { //It returns some View, which is an opaque type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        Text("Hello World")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    .font(.</a:t>
            </a:r>
            <a:r>
              <a:rPr lang="en-IN" dirty="0" err="1">
                <a:solidFill>
                  <a:schemeClr val="bg1"/>
                </a:solidFill>
              </a:rPr>
              <a:t>largeTitle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    }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}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In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r>
              <a:rPr lang="en-IN" dirty="0">
                <a:solidFill>
                  <a:schemeClr val="bg1"/>
                </a:solidFill>
              </a:rPr>
              <a:t>, a view is a struct that conforms to the view protocol, rather than a class that inherits from a base class like UI view. This means your view doesn't inherit any stored properties. It's allocated on the stack and it's passed by value.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No additional allocation or reference counting overhead.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views in </a:t>
            </a:r>
            <a:r>
              <a:rPr lang="en-IN" dirty="0" err="1">
                <a:solidFill>
                  <a:schemeClr val="bg1"/>
                </a:solidFill>
              </a:rPr>
              <a:t>SwiftUI</a:t>
            </a:r>
            <a:r>
              <a:rPr lang="en-IN" dirty="0">
                <a:solidFill>
                  <a:schemeClr val="bg1"/>
                </a:solidFill>
              </a:rPr>
              <a:t> are incredibly lightweight.</a:t>
            </a:r>
          </a:p>
        </p:txBody>
      </p:sp>
    </p:spTree>
    <p:extLst>
      <p:ext uri="{BB962C8B-B14F-4D97-AF65-F5344CB8AC3E}">
        <p14:creationId xmlns:p14="http://schemas.microsoft.com/office/powerpoint/2010/main" val="200266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FCF5EE-8F02-A644-9DE2-BEFD161A1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00013"/>
            <a:ext cx="12192000" cy="6958013"/>
          </a:xfrm>
        </p:spPr>
        <p:txBody>
          <a:bodyPr>
            <a:normAutofit/>
          </a:bodyPr>
          <a:lstStyle/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The view protocol only has a single requirement: a body property, which is, itself, a view.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 err="1">
                <a:solidFill>
                  <a:schemeClr val="bg1"/>
                </a:solidFill>
              </a:rPr>
              <a:t>Behavior</a:t>
            </a:r>
            <a:r>
              <a:rPr lang="en-IN" dirty="0">
                <a:solidFill>
                  <a:schemeClr val="bg1"/>
                </a:solidFill>
              </a:rPr>
              <a:t> and configuration is done through view modifiers that also return View instances.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When view contain other views will place them inside a container. Container such as </a:t>
            </a:r>
            <a:r>
              <a:rPr lang="en-IN" dirty="0" err="1">
                <a:solidFill>
                  <a:schemeClr val="bg1"/>
                </a:solidFill>
              </a:rPr>
              <a:t>VStack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HStack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dirty="0" err="1">
                <a:solidFill>
                  <a:schemeClr val="bg1"/>
                </a:solidFill>
              </a:rPr>
              <a:t>ZStack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 err="1">
                <a:solidFill>
                  <a:schemeClr val="bg1"/>
                </a:solidFill>
              </a:rPr>
              <a:t>VStack</a:t>
            </a:r>
            <a:r>
              <a:rPr lang="en-IN" dirty="0">
                <a:solidFill>
                  <a:schemeClr val="bg1"/>
                </a:solidFill>
              </a:rPr>
              <a:t> - Can organise view vertically</a:t>
            </a:r>
          </a:p>
          <a:p>
            <a:pPr algn="l"/>
            <a:r>
              <a:rPr lang="en-IN" dirty="0" err="1">
                <a:solidFill>
                  <a:schemeClr val="bg1"/>
                </a:solidFill>
              </a:rPr>
              <a:t>HStack</a:t>
            </a:r>
            <a:r>
              <a:rPr lang="en-IN" dirty="0">
                <a:solidFill>
                  <a:schemeClr val="bg1"/>
                </a:solidFill>
              </a:rPr>
              <a:t> - Can organise view horizontally</a:t>
            </a:r>
          </a:p>
          <a:p>
            <a:pPr algn="l"/>
            <a:r>
              <a:rPr lang="en-IN" dirty="0" err="1">
                <a:solidFill>
                  <a:schemeClr val="bg1"/>
                </a:solidFill>
              </a:rPr>
              <a:t>ZStack</a:t>
            </a:r>
            <a:r>
              <a:rPr lang="en-IN" dirty="0">
                <a:solidFill>
                  <a:schemeClr val="bg1"/>
                </a:solidFill>
              </a:rPr>
              <a:t> - Can organise view one on top of another(Depth layout)</a:t>
            </a:r>
          </a:p>
        </p:txBody>
      </p:sp>
    </p:spTree>
    <p:extLst>
      <p:ext uri="{BB962C8B-B14F-4D97-AF65-F5344CB8AC3E}">
        <p14:creationId xmlns:p14="http://schemas.microsoft.com/office/powerpoint/2010/main" val="172214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731</Words>
  <Application>Microsoft Macintosh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Basavaraj KM</dc:creator>
  <cp:lastModifiedBy>Basavaraj KM</cp:lastModifiedBy>
  <cp:revision>12</cp:revision>
  <dcterms:created xsi:type="dcterms:W3CDTF">2020-02-18T02:12:51Z</dcterms:created>
  <dcterms:modified xsi:type="dcterms:W3CDTF">2020-02-18T02:35:05Z</dcterms:modified>
</cp:coreProperties>
</file>