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2" r:id="rId11"/>
    <p:sldId id="267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1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183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580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257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111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726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60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6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5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0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3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9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3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8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Online Customer Intention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Alisher Beisembekov</a:t>
            </a:r>
          </a:p>
          <a:p>
            <a:pPr algn="l"/>
            <a:r>
              <a:rPr lang="en-US" dirty="0"/>
              <a:t>IBM Advanced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73224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were uses:-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Gradient boosted tree implemented with LightGBM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Deep Neural Network implemented with Keras</a:t>
            </a:r>
          </a:p>
          <a:p>
            <a:r>
              <a:rPr lang="en-US" dirty="0"/>
              <a:t>Hyper-parameters For each models were optimized using Bayesian optimization</a:t>
            </a:r>
          </a:p>
          <a:p>
            <a:r>
              <a:rPr lang="en-US" dirty="0"/>
              <a:t>The models were evaluated on all 3 three feature sets.</a:t>
            </a:r>
          </a:p>
        </p:txBody>
      </p:sp>
    </p:spTree>
    <p:extLst>
      <p:ext uri="{BB962C8B-B14F-4D97-AF65-F5344CB8AC3E}">
        <p14:creationId xmlns:p14="http://schemas.microsoft.com/office/powerpoint/2010/main" val="204175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2" y="3100388"/>
            <a:ext cx="7534341" cy="1543050"/>
          </a:xfrm>
        </p:spPr>
      </p:pic>
    </p:spTree>
    <p:extLst>
      <p:ext uri="{BB962C8B-B14F-4D97-AF65-F5344CB8AC3E}">
        <p14:creationId xmlns:p14="http://schemas.microsoft.com/office/powerpoint/2010/main" val="192757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38" y="2557463"/>
            <a:ext cx="6322523" cy="3317875"/>
          </a:xfrm>
        </p:spPr>
      </p:pic>
      <p:sp>
        <p:nvSpPr>
          <p:cNvPr id="7" name="TextBox 6"/>
          <p:cNvSpPr txBox="1"/>
          <p:nvPr/>
        </p:nvSpPr>
        <p:spPr>
          <a:xfrm>
            <a:off x="4312914" y="5863089"/>
            <a:ext cx="356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most important features </a:t>
            </a:r>
          </a:p>
        </p:txBody>
      </p:sp>
    </p:spTree>
    <p:extLst>
      <p:ext uri="{BB962C8B-B14F-4D97-AF65-F5344CB8AC3E}">
        <p14:creationId xmlns:p14="http://schemas.microsoft.com/office/powerpoint/2010/main" val="131133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was cleaned , explored and visualized</a:t>
            </a:r>
          </a:p>
          <a:p>
            <a:r>
              <a:rPr lang="en-US" dirty="0"/>
              <a:t>Three transformations were tested and applied</a:t>
            </a:r>
          </a:p>
          <a:p>
            <a:r>
              <a:rPr lang="en-US" dirty="0"/>
              <a:t>Two models were trained</a:t>
            </a:r>
          </a:p>
          <a:p>
            <a:r>
              <a:rPr lang="en-US" dirty="0"/>
              <a:t>Top 10 correlating features were isolated </a:t>
            </a:r>
          </a:p>
        </p:txBody>
      </p:sp>
    </p:spTree>
    <p:extLst>
      <p:ext uri="{BB962C8B-B14F-4D97-AF65-F5344CB8AC3E}">
        <p14:creationId xmlns:p14="http://schemas.microsoft.com/office/powerpoint/2010/main" val="66869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48" y="2411309"/>
            <a:ext cx="5835915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user behavior based on their interactions with an e-commerce website</a:t>
            </a:r>
          </a:p>
          <a:p>
            <a:endParaRPr lang="en-US" dirty="0"/>
          </a:p>
          <a:p>
            <a:r>
              <a:rPr lang="en-US" dirty="0"/>
              <a:t>Measure which website actions correlate with revenue and sales</a:t>
            </a:r>
          </a:p>
          <a:p>
            <a:endParaRPr lang="en-US" dirty="0"/>
          </a:p>
          <a:p>
            <a:r>
              <a:rPr lang="en-US" dirty="0"/>
              <a:t>Identify seasonality and trends in buying behaviors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6" y="2485747"/>
            <a:ext cx="4860316" cy="34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68301"/>
            <a:ext cx="10058400" cy="19213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was obtained from Kaggle (https://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roshansharma</a:t>
            </a:r>
            <a:r>
              <a:rPr lang="en-US" dirty="0"/>
              <a:t>/online-shopper-s-intention)</a:t>
            </a:r>
          </a:p>
          <a:p>
            <a:endParaRPr lang="en-US" dirty="0"/>
          </a:p>
          <a:p>
            <a:r>
              <a:rPr lang="en-US" dirty="0"/>
              <a:t>Dataset consists of </a:t>
            </a:r>
            <a:r>
              <a:rPr lang="is-IS" dirty="0"/>
              <a:t>12316</a:t>
            </a:r>
            <a:r>
              <a:rPr lang="en-US" dirty="0"/>
              <a:t> samples and  18 features of which 8 are categorical and 10 are numeric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0" y="4155311"/>
            <a:ext cx="10058400" cy="20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Data consists of 0.11 percent Missing values</a:t>
            </a:r>
          </a:p>
          <a:p>
            <a:endParaRPr lang="en-US" dirty="0"/>
          </a:p>
          <a:p>
            <a:r>
              <a:rPr lang="en-US" dirty="0"/>
              <a:t>Some duration values were negative suggesting outliers or missing values</a:t>
            </a:r>
          </a:p>
          <a:p>
            <a:endParaRPr lang="en-US" dirty="0"/>
          </a:p>
          <a:p>
            <a:r>
              <a:rPr lang="en-US" dirty="0"/>
              <a:t>The numerical features are highly skewed.</a:t>
            </a:r>
          </a:p>
          <a:p>
            <a:endParaRPr lang="en-US" dirty="0"/>
          </a:p>
          <a:p>
            <a:r>
              <a:rPr lang="en-US" dirty="0"/>
              <a:t>The Prediction classes are imbalanced with 1908 True and 10422 False classes</a:t>
            </a:r>
          </a:p>
        </p:txBody>
      </p:sp>
    </p:spTree>
    <p:extLst>
      <p:ext uri="{BB962C8B-B14F-4D97-AF65-F5344CB8AC3E}">
        <p14:creationId xmlns:p14="http://schemas.microsoft.com/office/powerpoint/2010/main" val="99741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71" y="2151605"/>
            <a:ext cx="6567657" cy="3496841"/>
          </a:xfrm>
        </p:spPr>
      </p:pic>
      <p:sp>
        <p:nvSpPr>
          <p:cNvPr id="5" name="TextBox 4"/>
          <p:cNvSpPr txBox="1"/>
          <p:nvPr/>
        </p:nvSpPr>
        <p:spPr>
          <a:xfrm>
            <a:off x="2812172" y="5683283"/>
            <a:ext cx="65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visitors  and their contribution towards Revenue for different Months</a:t>
            </a:r>
          </a:p>
        </p:txBody>
      </p:sp>
    </p:spTree>
    <p:extLst>
      <p:ext uri="{BB962C8B-B14F-4D97-AF65-F5344CB8AC3E}">
        <p14:creationId xmlns:p14="http://schemas.microsoft.com/office/powerpoint/2010/main" val="5186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9" y="2293536"/>
            <a:ext cx="5082301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4" y="2293536"/>
            <a:ext cx="5082301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911" y="5496106"/>
            <a:ext cx="54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Enhanced Box Plots for </a:t>
            </a:r>
            <a:r>
              <a:rPr lang="en-US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60496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Missing values were dropped</a:t>
            </a:r>
          </a:p>
          <a:p>
            <a:r>
              <a:rPr lang="en-US" dirty="0"/>
              <a:t>Each numerical values was clipped to remove outliers</a:t>
            </a:r>
          </a:p>
          <a:p>
            <a:r>
              <a:rPr lang="en-US" dirty="0"/>
              <a:t>Categorical variables were One Hot encoded </a:t>
            </a:r>
          </a:p>
          <a:p>
            <a:r>
              <a:rPr lang="en-US" dirty="0"/>
              <a:t>Three different feature sets were generated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scaling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Scaled using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Yeo Johnson transformation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2" y="2427142"/>
            <a:ext cx="5080934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52" y="2427142"/>
            <a:ext cx="5080934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225" y="5763318"/>
            <a:ext cx="798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(left) and after applying Yeo Johnson Transformation on </a:t>
            </a:r>
            <a:r>
              <a:rPr lang="en-US"/>
              <a:t>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Indicator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handle imbalance of classes Balanced accuracy score was used</a:t>
            </a:r>
          </a:p>
          <a:p>
            <a:endParaRPr lang="en-US" dirty="0"/>
          </a:p>
          <a:p>
            <a:r>
              <a:rPr lang="en-US" dirty="0"/>
              <a:t>Balanced accuracy is calculated as the average of the proportion corrects of each class individually.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34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4601</TotalTime>
  <Words>291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Online Customer Intention Prediction </vt:lpstr>
      <vt:lpstr>Use Case</vt:lpstr>
      <vt:lpstr>Dataset</vt:lpstr>
      <vt:lpstr>Data Quality Assessment</vt:lpstr>
      <vt:lpstr>Exploration and Visualization</vt:lpstr>
      <vt:lpstr>Exploration and Visualization</vt:lpstr>
      <vt:lpstr>Feature Engineering</vt:lpstr>
      <vt:lpstr>Exploration and Visualization</vt:lpstr>
      <vt:lpstr>Model Performance Indicator</vt:lpstr>
      <vt:lpstr>Model Selection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Customer Intention Prediction </dc:title>
  <dc:creator>Nikhil Nishikant Dange</dc:creator>
  <cp:lastModifiedBy>Alisher Beisembekov</cp:lastModifiedBy>
  <cp:revision>26</cp:revision>
  <dcterms:created xsi:type="dcterms:W3CDTF">2019-09-05T18:53:51Z</dcterms:created>
  <dcterms:modified xsi:type="dcterms:W3CDTF">2020-11-02T22:15:45Z</dcterms:modified>
</cp:coreProperties>
</file>