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56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19/11/2016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329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19/11/2016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12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19/11/2016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7773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19/11/2016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041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19/11/2016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032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19/11/2016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985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19/11/2016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43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19/11/2016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851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19/11/2016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57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19/11/2016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541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19/11/2016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459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2723-5660-4AF4-AF5E-18D58290C35E}" type="datetimeFigureOut">
              <a:rPr lang="es-VE" smtClean="0"/>
              <a:t>19/11/2016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2080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ció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37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VE" dirty="0"/>
              <a:t>Telefonía tradicional</a:t>
            </a:r>
          </a:p>
        </p:txBody>
      </p:sp>
      <p:pic>
        <p:nvPicPr>
          <p:cNvPr id="7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65" y="1146928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09" y="850493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9" y="1829165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bo"/>
          <p:cNvSpPr/>
          <p:nvPr/>
        </p:nvSpPr>
        <p:spPr>
          <a:xfrm>
            <a:off x="3696357" y="1628800"/>
            <a:ext cx="1667731" cy="105526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Central Telefónica</a:t>
            </a:r>
          </a:p>
          <a:p>
            <a:pPr algn="ctr"/>
            <a:r>
              <a:rPr lang="es-VE" dirty="0"/>
              <a:t>PABX</a:t>
            </a:r>
          </a:p>
        </p:txBody>
      </p:sp>
      <p:sp>
        <p:nvSpPr>
          <p:cNvPr id="11" name="10 Nube"/>
          <p:cNvSpPr/>
          <p:nvPr/>
        </p:nvSpPr>
        <p:spPr>
          <a:xfrm>
            <a:off x="6300192" y="1532531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PSTN</a:t>
            </a:r>
          </a:p>
        </p:txBody>
      </p:sp>
      <p:cxnSp>
        <p:nvCxnSpPr>
          <p:cNvPr id="13" name="12 Conector angular"/>
          <p:cNvCxnSpPr>
            <a:stCxn id="8" idx="2"/>
            <a:endCxn id="4" idx="1"/>
          </p:cNvCxnSpPr>
          <p:nvPr/>
        </p:nvCxnSpPr>
        <p:spPr>
          <a:xfrm rot="16200000" flipH="1">
            <a:off x="3448555" y="942857"/>
            <a:ext cx="270916" cy="16286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9" idx="2"/>
            <a:endCxn id="4" idx="3"/>
          </p:cNvCxnSpPr>
          <p:nvPr/>
        </p:nvCxnSpPr>
        <p:spPr>
          <a:xfrm rot="16200000" flipH="1">
            <a:off x="2676312" y="962062"/>
            <a:ext cx="83693" cy="3360311"/>
          </a:xfrm>
          <a:prstGeom prst="bentConnector3">
            <a:avLst>
              <a:gd name="adj1" fmla="val 37314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7" idx="2"/>
            <a:endCxn id="4" idx="2"/>
          </p:cNvCxnSpPr>
          <p:nvPr/>
        </p:nvCxnSpPr>
        <p:spPr>
          <a:xfrm rot="16200000" flipH="1">
            <a:off x="2584610" y="1176594"/>
            <a:ext cx="370206" cy="18532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 Título"/>
          <p:cNvSpPr txBox="1">
            <a:spLocks/>
          </p:cNvSpPr>
          <p:nvPr/>
        </p:nvSpPr>
        <p:spPr>
          <a:xfrm>
            <a:off x="584734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/>
              <a:t>VoIP</a:t>
            </a:r>
          </a:p>
        </p:txBody>
      </p:sp>
      <p:pic>
        <p:nvPicPr>
          <p:cNvPr id="2055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6" y="5391516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75" y="4077072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31" y="4584659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60365"/>
            <a:ext cx="1456471" cy="14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Nube"/>
          <p:cNvSpPr/>
          <p:nvPr/>
        </p:nvSpPr>
        <p:spPr>
          <a:xfrm>
            <a:off x="6660232" y="4827985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Internet</a:t>
            </a:r>
          </a:p>
        </p:txBody>
      </p:sp>
      <p:pic>
        <p:nvPicPr>
          <p:cNvPr id="2059" name="Picture 11" descr="http://www.yeastar.com/static/uploads/c84dtw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98" y="5081000"/>
            <a:ext cx="1518444" cy="10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2072 Conector angular"/>
          <p:cNvCxnSpPr>
            <a:stCxn id="4" idx="4"/>
            <a:endCxn id="11" idx="2"/>
          </p:cNvCxnSpPr>
          <p:nvPr/>
        </p:nvCxnSpPr>
        <p:spPr>
          <a:xfrm>
            <a:off x="5100272" y="2288341"/>
            <a:ext cx="1205055" cy="33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2055" idx="2"/>
            <a:endCxn id="2059" idx="2"/>
          </p:cNvCxnSpPr>
          <p:nvPr/>
        </p:nvCxnSpPr>
        <p:spPr>
          <a:xfrm rot="16200000" flipH="1">
            <a:off x="2353085" y="4746761"/>
            <a:ext cx="28018" cy="2665051"/>
          </a:xfrm>
          <a:prstGeom prst="bentConnector3">
            <a:avLst>
              <a:gd name="adj1" fmla="val 91590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36" idx="2"/>
            <a:endCxn id="2059" idx="1"/>
          </p:cNvCxnSpPr>
          <p:nvPr/>
        </p:nvCxnSpPr>
        <p:spPr>
          <a:xfrm rot="16200000" flipH="1">
            <a:off x="2220643" y="4867392"/>
            <a:ext cx="328727" cy="11107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35" idx="2"/>
            <a:endCxn id="2059" idx="0"/>
          </p:cNvCxnSpPr>
          <p:nvPr/>
        </p:nvCxnSpPr>
        <p:spPr>
          <a:xfrm rot="16200000" flipH="1">
            <a:off x="3062856" y="4444236"/>
            <a:ext cx="330166" cy="94336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>
            <a:stCxn id="2059" idx="3"/>
            <a:endCxn id="2057" idx="1"/>
          </p:cNvCxnSpPr>
          <p:nvPr/>
        </p:nvCxnSpPr>
        <p:spPr>
          <a:xfrm>
            <a:off x="4458842" y="5587148"/>
            <a:ext cx="401190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2057" idx="3"/>
            <a:endCxn id="38" idx="2"/>
          </p:cNvCxnSpPr>
          <p:nvPr/>
        </p:nvCxnSpPr>
        <p:spPr>
          <a:xfrm flipV="1">
            <a:off x="6316503" y="5587148"/>
            <a:ext cx="348864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2083 Rectángulo"/>
          <p:cNvSpPr/>
          <p:nvPr/>
        </p:nvSpPr>
        <p:spPr>
          <a:xfrm>
            <a:off x="3014639" y="5085184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37666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Telefonía IP</a:t>
            </a:r>
          </a:p>
        </p:txBody>
      </p:sp>
      <p:pic>
        <p:nvPicPr>
          <p:cNvPr id="6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26" y="1531690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82" y="2039277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20" y="4088999"/>
            <a:ext cx="1456471" cy="14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Nube"/>
          <p:cNvSpPr/>
          <p:nvPr/>
        </p:nvSpPr>
        <p:spPr>
          <a:xfrm>
            <a:off x="6516216" y="2282602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Internet</a:t>
            </a:r>
          </a:p>
        </p:txBody>
      </p:sp>
      <p:pic>
        <p:nvPicPr>
          <p:cNvPr id="10" name="Picture 11" descr="http://www.yeastar.com/static/uploads/c84dtw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91" y="2535618"/>
            <a:ext cx="1518444" cy="10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angular"/>
          <p:cNvCxnSpPr>
            <a:stCxn id="7" idx="2"/>
            <a:endCxn id="10" idx="1"/>
          </p:cNvCxnSpPr>
          <p:nvPr/>
        </p:nvCxnSpPr>
        <p:spPr>
          <a:xfrm rot="16200000" flipH="1">
            <a:off x="2184815" y="2226289"/>
            <a:ext cx="328727" cy="130222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6" idx="2"/>
          </p:cNvCxnSpPr>
          <p:nvPr/>
        </p:nvCxnSpPr>
        <p:spPr>
          <a:xfrm rot="16200000" flipH="1">
            <a:off x="2529279" y="2300881"/>
            <a:ext cx="640682" cy="44982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endCxn id="8" idx="0"/>
          </p:cNvCxnSpPr>
          <p:nvPr/>
        </p:nvCxnSpPr>
        <p:spPr>
          <a:xfrm rot="16200000" flipH="1">
            <a:off x="3127403" y="3638545"/>
            <a:ext cx="900905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10" idx="3"/>
            <a:endCxn id="9" idx="2"/>
          </p:cNvCxnSpPr>
          <p:nvPr/>
        </p:nvCxnSpPr>
        <p:spPr>
          <a:xfrm flipV="1">
            <a:off x="4518735" y="3041765"/>
            <a:ext cx="2002616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3074532" y="2539802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  <p:pic>
        <p:nvPicPr>
          <p:cNvPr id="26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6" y="3200160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benfze.com/ben_imgs/A400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89" y="4467103"/>
            <a:ext cx="920109" cy="6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benfze.com/ben_imgs/A400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42" y="4437112"/>
            <a:ext cx="920109" cy="6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30 Nube"/>
          <p:cNvSpPr/>
          <p:nvPr/>
        </p:nvSpPr>
        <p:spPr>
          <a:xfrm>
            <a:off x="6516216" y="4005064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PSTN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575682" y="3862125"/>
            <a:ext cx="12307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Tarjeta FXS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4542419" y="3971367"/>
            <a:ext cx="127156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Tarjeta FXO</a:t>
            </a:r>
          </a:p>
        </p:txBody>
      </p:sp>
      <p:pic>
        <p:nvPicPr>
          <p:cNvPr id="34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2" y="4972905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34 Conector angular"/>
          <p:cNvCxnSpPr>
            <a:stCxn id="26" idx="2"/>
          </p:cNvCxnSpPr>
          <p:nvPr/>
        </p:nvCxnSpPr>
        <p:spPr>
          <a:xfrm rot="16200000" flipH="1">
            <a:off x="1079985" y="3906582"/>
            <a:ext cx="681769" cy="8113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34" idx="0"/>
          </p:cNvCxnSpPr>
          <p:nvPr/>
        </p:nvCxnSpPr>
        <p:spPr>
          <a:xfrm rot="5400000" flipH="1" flipV="1">
            <a:off x="1343467" y="4489834"/>
            <a:ext cx="177190" cy="78895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4098" idx="3"/>
          </p:cNvCxnSpPr>
          <p:nvPr/>
        </p:nvCxnSpPr>
        <p:spPr>
          <a:xfrm flipV="1">
            <a:off x="2607698" y="4795713"/>
            <a:ext cx="46659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28" idx="1"/>
          </p:cNvCxnSpPr>
          <p:nvPr/>
        </p:nvCxnSpPr>
        <p:spPr>
          <a:xfrm flipH="1" flipV="1">
            <a:off x="4130794" y="4765722"/>
            <a:ext cx="432048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angular"/>
          <p:cNvCxnSpPr>
            <a:stCxn id="28" idx="3"/>
            <a:endCxn id="31" idx="2"/>
          </p:cNvCxnSpPr>
          <p:nvPr/>
        </p:nvCxnSpPr>
        <p:spPr>
          <a:xfrm flipV="1">
            <a:off x="5482951" y="4764227"/>
            <a:ext cx="1038400" cy="149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://mcdn.i24web.com/wp-content/uploads/2016/01/samsung-ativ-smart-pc-xe500t1c-a01fr-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02" y="1484149"/>
            <a:ext cx="1338014" cy="89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dn2.pcadvisor.co.uk/cmsdata/reviews/3324390/DinoPC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55" y="1274976"/>
            <a:ext cx="1075502" cy="71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54 Conector angular"/>
          <p:cNvCxnSpPr>
            <a:stCxn id="4102" idx="2"/>
          </p:cNvCxnSpPr>
          <p:nvPr/>
        </p:nvCxnSpPr>
        <p:spPr>
          <a:xfrm rot="5400000">
            <a:off x="3515704" y="2050992"/>
            <a:ext cx="662055" cy="53775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4100" idx="1"/>
            <a:endCxn id="16" idx="3"/>
          </p:cNvCxnSpPr>
          <p:nvPr/>
        </p:nvCxnSpPr>
        <p:spPr>
          <a:xfrm rot="10800000" flipV="1">
            <a:off x="4444494" y="1930154"/>
            <a:ext cx="733708" cy="79431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8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PABX </a:t>
            </a:r>
          </a:p>
        </p:txBody>
      </p:sp>
      <p:pic>
        <p:nvPicPr>
          <p:cNvPr id="3074" name="Picture 2" descr="http://www.cypressnorth.com/wp-content/uploads/2010/12/IMG_20101210_1113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05160"/>
            <a:ext cx="6121689" cy="504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VE" dirty="0"/>
              <a:t>Pasarela o Gateway</a:t>
            </a:r>
          </a:p>
        </p:txBody>
      </p:sp>
      <p:pic>
        <p:nvPicPr>
          <p:cNvPr id="7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33361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04" y="936926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bo"/>
          <p:cNvSpPr/>
          <p:nvPr/>
        </p:nvSpPr>
        <p:spPr>
          <a:xfrm>
            <a:off x="2850452" y="1715233"/>
            <a:ext cx="1667731" cy="105526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Central Telefónica</a:t>
            </a:r>
          </a:p>
          <a:p>
            <a:pPr algn="ctr"/>
            <a:r>
              <a:rPr lang="es-VE" dirty="0"/>
              <a:t>PABX</a:t>
            </a:r>
          </a:p>
        </p:txBody>
      </p:sp>
      <p:sp>
        <p:nvSpPr>
          <p:cNvPr id="11" name="10 Nube"/>
          <p:cNvSpPr/>
          <p:nvPr/>
        </p:nvSpPr>
        <p:spPr>
          <a:xfrm>
            <a:off x="6300192" y="1618964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PSTN</a:t>
            </a:r>
          </a:p>
        </p:txBody>
      </p:sp>
      <p:cxnSp>
        <p:nvCxnSpPr>
          <p:cNvPr id="13" name="12 Conector angular"/>
          <p:cNvCxnSpPr>
            <a:stCxn id="8" idx="2"/>
            <a:endCxn id="4" idx="1"/>
          </p:cNvCxnSpPr>
          <p:nvPr/>
        </p:nvCxnSpPr>
        <p:spPr>
          <a:xfrm rot="16200000" flipH="1">
            <a:off x="2602650" y="1029290"/>
            <a:ext cx="270916" cy="16286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7" idx="2"/>
            <a:endCxn id="4" idx="2"/>
          </p:cNvCxnSpPr>
          <p:nvPr/>
        </p:nvCxnSpPr>
        <p:spPr>
          <a:xfrm rot="16200000" flipH="1">
            <a:off x="1738705" y="1263027"/>
            <a:ext cx="370206" cy="18532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6" y="5225569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31" y="4418712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694418"/>
            <a:ext cx="1456471" cy="14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Nube"/>
          <p:cNvSpPr/>
          <p:nvPr/>
        </p:nvSpPr>
        <p:spPr>
          <a:xfrm>
            <a:off x="6660232" y="4662038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Internet</a:t>
            </a:r>
          </a:p>
        </p:txBody>
      </p:sp>
      <p:pic>
        <p:nvPicPr>
          <p:cNvPr id="2059" name="Picture 11" descr="http://www.yeastar.com/static/uploads/c84dtw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98" y="4915053"/>
            <a:ext cx="1518444" cy="10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2072 Conector angular"/>
          <p:cNvCxnSpPr>
            <a:stCxn id="4" idx="4"/>
            <a:endCxn id="11" idx="2"/>
          </p:cNvCxnSpPr>
          <p:nvPr/>
        </p:nvCxnSpPr>
        <p:spPr>
          <a:xfrm>
            <a:off x="4254367" y="2374774"/>
            <a:ext cx="2050960" cy="33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2055" idx="2"/>
            <a:endCxn id="2059" idx="2"/>
          </p:cNvCxnSpPr>
          <p:nvPr/>
        </p:nvCxnSpPr>
        <p:spPr>
          <a:xfrm rot="16200000" flipH="1">
            <a:off x="2353085" y="4580814"/>
            <a:ext cx="28018" cy="2665051"/>
          </a:xfrm>
          <a:prstGeom prst="bentConnector3">
            <a:avLst>
              <a:gd name="adj1" fmla="val 91590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36" idx="2"/>
            <a:endCxn id="2059" idx="1"/>
          </p:cNvCxnSpPr>
          <p:nvPr/>
        </p:nvCxnSpPr>
        <p:spPr>
          <a:xfrm rot="16200000" flipH="1">
            <a:off x="2220643" y="4701445"/>
            <a:ext cx="328727" cy="11107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>
            <a:stCxn id="2059" idx="3"/>
            <a:endCxn id="2057" idx="1"/>
          </p:cNvCxnSpPr>
          <p:nvPr/>
        </p:nvCxnSpPr>
        <p:spPr>
          <a:xfrm>
            <a:off x="4458842" y="5421201"/>
            <a:ext cx="401190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2057" idx="3"/>
            <a:endCxn id="38" idx="2"/>
          </p:cNvCxnSpPr>
          <p:nvPr/>
        </p:nvCxnSpPr>
        <p:spPr>
          <a:xfrm flipV="1">
            <a:off x="6316503" y="5421201"/>
            <a:ext cx="348864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2083 Rectángulo"/>
          <p:cNvSpPr/>
          <p:nvPr/>
        </p:nvSpPr>
        <p:spPr>
          <a:xfrm>
            <a:off x="2575764" y="5607064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  <p:pic>
        <p:nvPicPr>
          <p:cNvPr id="2050" name="Picture 2" descr="Resultado de imagen para gateway voi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36" y="3486584"/>
            <a:ext cx="1527559" cy="10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083 Rectángulo"/>
          <p:cNvSpPr/>
          <p:nvPr/>
        </p:nvSpPr>
        <p:spPr>
          <a:xfrm>
            <a:off x="2182446" y="3376076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Pasarela</a:t>
            </a:r>
          </a:p>
        </p:txBody>
      </p:sp>
      <p:cxnSp>
        <p:nvCxnSpPr>
          <p:cNvPr id="22" name="Conector: angular 21"/>
          <p:cNvCxnSpPr/>
          <p:nvPr/>
        </p:nvCxnSpPr>
        <p:spPr>
          <a:xfrm rot="16200000" flipH="1">
            <a:off x="3175234" y="4763487"/>
            <a:ext cx="79676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/>
          <p:cNvCxnSpPr>
            <a:stCxn id="4" idx="3"/>
          </p:cNvCxnSpPr>
          <p:nvPr/>
        </p:nvCxnSpPr>
        <p:spPr>
          <a:xfrm rot="16200000" flipH="1">
            <a:off x="3161753" y="3161153"/>
            <a:ext cx="802519" cy="212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7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ATA</a:t>
            </a:r>
          </a:p>
        </p:txBody>
      </p:sp>
      <p:pic>
        <p:nvPicPr>
          <p:cNvPr id="6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5" y="4384336"/>
            <a:ext cx="201622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http://www.yeastar.com/static/uploads/c84dtw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8" b="28433"/>
          <a:stretch/>
        </p:blipFill>
        <p:spPr bwMode="auto">
          <a:xfrm>
            <a:off x="2316374" y="2965188"/>
            <a:ext cx="3335746" cy="12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95" y="4332085"/>
            <a:ext cx="1946456" cy="19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37 Nube"/>
          <p:cNvSpPr/>
          <p:nvPr/>
        </p:nvSpPr>
        <p:spPr>
          <a:xfrm>
            <a:off x="6113945" y="1220927"/>
            <a:ext cx="2430356" cy="199021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2800" dirty="0"/>
              <a:t>Internet</a:t>
            </a:r>
          </a:p>
        </p:txBody>
      </p:sp>
      <p:pic>
        <p:nvPicPr>
          <p:cNvPr id="11" name="Picture 6" descr="http://cdn2.pcadvisor.co.uk/cmsdata/reviews/3324390/DinoP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2" y="1245285"/>
            <a:ext cx="2488458" cy="16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onector ata voi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3" t="19048" b="11728"/>
          <a:stretch/>
        </p:blipFill>
        <p:spPr bwMode="auto">
          <a:xfrm>
            <a:off x="2938189" y="4690998"/>
            <a:ext cx="2092116" cy="14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5 Rectángulo"/>
          <p:cNvSpPr/>
          <p:nvPr/>
        </p:nvSpPr>
        <p:spPr>
          <a:xfrm>
            <a:off x="2780306" y="2896998"/>
            <a:ext cx="1369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  <p:sp>
        <p:nvSpPr>
          <p:cNvPr id="14" name="15 Rectángulo"/>
          <p:cNvSpPr/>
          <p:nvPr/>
        </p:nvSpPr>
        <p:spPr>
          <a:xfrm>
            <a:off x="2938189" y="5732247"/>
            <a:ext cx="1369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ATA</a:t>
            </a:r>
          </a:p>
        </p:txBody>
      </p:sp>
      <p:cxnSp>
        <p:nvCxnSpPr>
          <p:cNvPr id="17" name="Conector: angular 16"/>
          <p:cNvCxnSpPr>
            <a:stCxn id="11" idx="3"/>
            <a:endCxn id="7" idx="0"/>
          </p:cNvCxnSpPr>
          <p:nvPr/>
        </p:nvCxnSpPr>
        <p:spPr>
          <a:xfrm>
            <a:off x="2736010" y="2071142"/>
            <a:ext cx="1248237" cy="8940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/>
          <p:cNvCxnSpPr>
            <a:stCxn id="6" idx="3"/>
            <a:endCxn id="1030" idx="1"/>
          </p:cNvCxnSpPr>
          <p:nvPr/>
        </p:nvCxnSpPr>
        <p:spPr>
          <a:xfrm>
            <a:off x="2209953" y="5392448"/>
            <a:ext cx="728236" cy="14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/>
          <p:cNvCxnSpPr>
            <a:stCxn id="1030" idx="0"/>
            <a:endCxn id="7" idx="2"/>
          </p:cNvCxnSpPr>
          <p:nvPr/>
        </p:nvCxnSpPr>
        <p:spPr>
          <a:xfrm rot="5400000" flipH="1" flipV="1">
            <a:off x="3731097" y="4437848"/>
            <a:ext cx="50630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/>
          <p:cNvCxnSpPr>
            <a:stCxn id="7" idx="3"/>
            <a:endCxn id="8" idx="1"/>
          </p:cNvCxnSpPr>
          <p:nvPr/>
        </p:nvCxnSpPr>
        <p:spPr>
          <a:xfrm>
            <a:off x="5652120" y="3574943"/>
            <a:ext cx="703775" cy="173037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/>
          <p:cNvCxnSpPr>
            <a:stCxn id="8" idx="0"/>
            <a:endCxn id="9" idx="1"/>
          </p:cNvCxnSpPr>
          <p:nvPr/>
        </p:nvCxnSpPr>
        <p:spPr>
          <a:xfrm rot="5400000" flipH="1" flipV="1">
            <a:off x="6767594" y="3770556"/>
            <a:ext cx="1123059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33</Words>
  <Application>Microsoft Office PowerPoint</Application>
  <PresentationFormat>Presentación en pantalla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Telefonía tradicional</vt:lpstr>
      <vt:lpstr>Telefonía IP</vt:lpstr>
      <vt:lpstr>PABX </vt:lpstr>
      <vt:lpstr>Pasarela o Gateway</vt:lpstr>
      <vt:lpstr>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Administrator</dc:creator>
  <cp:lastModifiedBy>DaMm</cp:lastModifiedBy>
  <cp:revision>9</cp:revision>
  <dcterms:created xsi:type="dcterms:W3CDTF">2016-07-06T13:21:55Z</dcterms:created>
  <dcterms:modified xsi:type="dcterms:W3CDTF">2016-11-19T22:57:45Z</dcterms:modified>
</cp:coreProperties>
</file>