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64" r:id="rId8"/>
    <p:sldId id="266" r:id="rId9"/>
    <p:sldId id="267" r:id="rId10"/>
    <p:sldId id="263" r:id="rId11"/>
    <p:sldId id="265" r:id="rId12"/>
    <p:sldId id="268" r:id="rId13"/>
    <p:sldId id="269" r:id="rId14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D2723-5660-4AF4-AF5E-18D58290C35E}" type="datetimeFigureOut">
              <a:rPr lang="es-VE" smtClean="0"/>
              <a:t>28/11/2016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6BE-9066-4C36-B6D9-8DF2592C849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32962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D2723-5660-4AF4-AF5E-18D58290C35E}" type="datetimeFigureOut">
              <a:rPr lang="es-VE" smtClean="0"/>
              <a:t>28/11/2016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6BE-9066-4C36-B6D9-8DF2592C849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521209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D2723-5660-4AF4-AF5E-18D58290C35E}" type="datetimeFigureOut">
              <a:rPr lang="es-VE" smtClean="0"/>
              <a:t>28/11/2016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6BE-9066-4C36-B6D9-8DF2592C849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477730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D2723-5660-4AF4-AF5E-18D58290C35E}" type="datetimeFigureOut">
              <a:rPr lang="es-VE" smtClean="0"/>
              <a:t>28/11/2016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6BE-9066-4C36-B6D9-8DF2592C849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84041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D2723-5660-4AF4-AF5E-18D58290C35E}" type="datetimeFigureOut">
              <a:rPr lang="es-VE" smtClean="0"/>
              <a:t>28/11/2016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6BE-9066-4C36-B6D9-8DF2592C849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10322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D2723-5660-4AF4-AF5E-18D58290C35E}" type="datetimeFigureOut">
              <a:rPr lang="es-VE" smtClean="0"/>
              <a:t>28/11/2016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6BE-9066-4C36-B6D9-8DF2592C849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589852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D2723-5660-4AF4-AF5E-18D58290C35E}" type="datetimeFigureOut">
              <a:rPr lang="es-VE" smtClean="0"/>
              <a:t>28/11/2016</a:t>
            </a:fld>
            <a:endParaRPr lang="es-V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6BE-9066-4C36-B6D9-8DF2592C849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31431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D2723-5660-4AF4-AF5E-18D58290C35E}" type="datetimeFigureOut">
              <a:rPr lang="es-VE" smtClean="0"/>
              <a:t>28/11/2016</a:t>
            </a:fld>
            <a:endParaRPr lang="es-V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6BE-9066-4C36-B6D9-8DF2592C849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518512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D2723-5660-4AF4-AF5E-18D58290C35E}" type="datetimeFigureOut">
              <a:rPr lang="es-VE" smtClean="0"/>
              <a:t>28/11/2016</a:t>
            </a:fld>
            <a:endParaRPr lang="es-V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6BE-9066-4C36-B6D9-8DF2592C849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79571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D2723-5660-4AF4-AF5E-18D58290C35E}" type="datetimeFigureOut">
              <a:rPr lang="es-VE" smtClean="0"/>
              <a:t>28/11/2016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6BE-9066-4C36-B6D9-8DF2592C849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675415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D2723-5660-4AF4-AF5E-18D58290C35E}" type="datetimeFigureOut">
              <a:rPr lang="es-VE" smtClean="0"/>
              <a:t>28/11/2016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6BE-9066-4C36-B6D9-8DF2592C849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544593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D2723-5660-4AF4-AF5E-18D58290C35E}" type="datetimeFigureOut">
              <a:rPr lang="es-VE" smtClean="0"/>
              <a:t>28/11/2016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A86BE-9066-4C36-B6D9-8DF2592C849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020805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4.png"/><Relationship Id="rId7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2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8.jpe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Presentación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9375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Proceso de digitalización en detalle</a:t>
            </a:r>
          </a:p>
        </p:txBody>
      </p:sp>
      <p:pic>
        <p:nvPicPr>
          <p:cNvPr id="1026" name="Picture 2" descr="Resultado de image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88" t="14300" r="14563" b="14300"/>
          <a:stretch/>
        </p:blipFill>
        <p:spPr bwMode="auto">
          <a:xfrm>
            <a:off x="1187624" y="1556792"/>
            <a:ext cx="6624736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578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Proceso de digitalización en detalle</a:t>
            </a:r>
          </a:p>
        </p:txBody>
      </p:sp>
      <p:pic>
        <p:nvPicPr>
          <p:cNvPr id="2050" name="Picture 2" descr="Imagen relacionad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8" t="9692" r="5347" b="310"/>
          <a:stretch/>
        </p:blipFill>
        <p:spPr bwMode="auto">
          <a:xfrm>
            <a:off x="1403648" y="1772816"/>
            <a:ext cx="6264696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513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G.711.1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8"/>
            <a:ext cx="9144000" cy="545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884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G.729.1</a:t>
            </a:r>
          </a:p>
        </p:txBody>
      </p:sp>
      <p:pic>
        <p:nvPicPr>
          <p:cNvPr id="1026" name="Picture 2" descr="http://patentimages.storage.googleapis.com/US20130110507A1/US20130110507A1-20130502-D00003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854"/>
          <a:stretch/>
        </p:blipFill>
        <p:spPr bwMode="auto">
          <a:xfrm rot="5400000">
            <a:off x="3725505" y="-2277527"/>
            <a:ext cx="1692993" cy="914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4835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s-VE" dirty="0"/>
              <a:t>Telefonía tradicional</a:t>
            </a:r>
          </a:p>
        </p:txBody>
      </p:sp>
      <p:pic>
        <p:nvPicPr>
          <p:cNvPr id="7" name="Picture 2" descr="C:\Users\Administrator\AppData\Local\Microsoft\Windows\Temporary Internet Files\Content.IE5\WBTBN15A\telefono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465" y="1146928"/>
            <a:ext cx="771208" cy="771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Administrator\AppData\Local\Microsoft\Windows\Temporary Internet Files\Content.IE5\WBTBN15A\telefono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109" y="850493"/>
            <a:ext cx="771208" cy="771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Administrator\AppData\Local\Microsoft\Windows\Temporary Internet Files\Content.IE5\WBTBN15A\telefono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99" y="1829165"/>
            <a:ext cx="771208" cy="771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bo"/>
          <p:cNvSpPr/>
          <p:nvPr/>
        </p:nvSpPr>
        <p:spPr>
          <a:xfrm>
            <a:off x="3696357" y="1628800"/>
            <a:ext cx="1667731" cy="1055265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dirty="0"/>
              <a:t>Central Telefónica</a:t>
            </a:r>
          </a:p>
          <a:p>
            <a:pPr algn="ctr"/>
            <a:r>
              <a:rPr lang="es-VE" dirty="0"/>
              <a:t>PABX</a:t>
            </a:r>
          </a:p>
        </p:txBody>
      </p:sp>
      <p:sp>
        <p:nvSpPr>
          <p:cNvPr id="11" name="10 Nube"/>
          <p:cNvSpPr/>
          <p:nvPr/>
        </p:nvSpPr>
        <p:spPr>
          <a:xfrm>
            <a:off x="6300192" y="1532531"/>
            <a:ext cx="1655372" cy="1518325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dirty="0"/>
              <a:t>PSTN</a:t>
            </a:r>
          </a:p>
        </p:txBody>
      </p:sp>
      <p:cxnSp>
        <p:nvCxnSpPr>
          <p:cNvPr id="13" name="12 Conector angular"/>
          <p:cNvCxnSpPr>
            <a:stCxn id="8" idx="2"/>
            <a:endCxn id="4" idx="1"/>
          </p:cNvCxnSpPr>
          <p:nvPr/>
        </p:nvCxnSpPr>
        <p:spPr>
          <a:xfrm rot="16200000" flipH="1">
            <a:off x="3448555" y="942857"/>
            <a:ext cx="270916" cy="1628601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angular"/>
          <p:cNvCxnSpPr>
            <a:stCxn id="9" idx="2"/>
            <a:endCxn id="4" idx="3"/>
          </p:cNvCxnSpPr>
          <p:nvPr/>
        </p:nvCxnSpPr>
        <p:spPr>
          <a:xfrm rot="16200000" flipH="1">
            <a:off x="2676312" y="962062"/>
            <a:ext cx="83693" cy="3360311"/>
          </a:xfrm>
          <a:prstGeom prst="bentConnector3">
            <a:avLst>
              <a:gd name="adj1" fmla="val 373141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angular"/>
          <p:cNvCxnSpPr>
            <a:stCxn id="7" idx="2"/>
            <a:endCxn id="4" idx="2"/>
          </p:cNvCxnSpPr>
          <p:nvPr/>
        </p:nvCxnSpPr>
        <p:spPr>
          <a:xfrm rot="16200000" flipH="1">
            <a:off x="2584610" y="1176594"/>
            <a:ext cx="370206" cy="185328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1 Título"/>
          <p:cNvSpPr txBox="1">
            <a:spLocks/>
          </p:cNvSpPr>
          <p:nvPr/>
        </p:nvSpPr>
        <p:spPr>
          <a:xfrm>
            <a:off x="584734" y="32849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VE" dirty="0"/>
              <a:t>VoIP</a:t>
            </a:r>
          </a:p>
        </p:txBody>
      </p:sp>
      <p:pic>
        <p:nvPicPr>
          <p:cNvPr id="2055" name="Picture 7" descr="https://s3-eu-west-1.amazonaws.com/net-xl-products/017ad132-9d6f-4fd1-a739-82dcdee0bc2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86" y="5391516"/>
            <a:ext cx="751165" cy="673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7" descr="https://s3-eu-west-1.amazonaws.com/net-xl-products/017ad132-9d6f-4fd1-a739-82dcdee0bc2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675" y="4077072"/>
            <a:ext cx="751165" cy="673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7" descr="https://s3-eu-west-1.amazonaws.com/net-xl-products/017ad132-9d6f-4fd1-a739-82dcdee0bc2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031" y="4584659"/>
            <a:ext cx="751165" cy="673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http://www.instavocomtech.com/assets/img/Hosted%20IP-PBX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860365"/>
            <a:ext cx="1456471" cy="1456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37 Nube"/>
          <p:cNvSpPr/>
          <p:nvPr/>
        </p:nvSpPr>
        <p:spPr>
          <a:xfrm>
            <a:off x="6660232" y="4827985"/>
            <a:ext cx="1655372" cy="1518325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dirty="0"/>
              <a:t>Internet</a:t>
            </a:r>
          </a:p>
        </p:txBody>
      </p:sp>
      <p:pic>
        <p:nvPicPr>
          <p:cNvPr id="2059" name="Picture 11" descr="http://www.yeastar.com/static/uploads/c84dtw17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398" y="5081000"/>
            <a:ext cx="1518444" cy="1012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73" name="2072 Conector angular"/>
          <p:cNvCxnSpPr>
            <a:stCxn id="4" idx="4"/>
            <a:endCxn id="11" idx="2"/>
          </p:cNvCxnSpPr>
          <p:nvPr/>
        </p:nvCxnSpPr>
        <p:spPr>
          <a:xfrm>
            <a:off x="5100272" y="2288341"/>
            <a:ext cx="1205055" cy="3353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angular"/>
          <p:cNvCxnSpPr>
            <a:stCxn id="2055" idx="2"/>
            <a:endCxn id="2059" idx="2"/>
          </p:cNvCxnSpPr>
          <p:nvPr/>
        </p:nvCxnSpPr>
        <p:spPr>
          <a:xfrm rot="16200000" flipH="1">
            <a:off x="2353085" y="4746761"/>
            <a:ext cx="28018" cy="2665051"/>
          </a:xfrm>
          <a:prstGeom prst="bentConnector3">
            <a:avLst>
              <a:gd name="adj1" fmla="val 915904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52 Conector angular"/>
          <p:cNvCxnSpPr>
            <a:stCxn id="36" idx="2"/>
            <a:endCxn id="2059" idx="1"/>
          </p:cNvCxnSpPr>
          <p:nvPr/>
        </p:nvCxnSpPr>
        <p:spPr>
          <a:xfrm rot="16200000" flipH="1">
            <a:off x="2220643" y="4867392"/>
            <a:ext cx="328727" cy="111078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54 Conector angular"/>
          <p:cNvCxnSpPr>
            <a:stCxn id="35" idx="2"/>
            <a:endCxn id="2059" idx="0"/>
          </p:cNvCxnSpPr>
          <p:nvPr/>
        </p:nvCxnSpPr>
        <p:spPr>
          <a:xfrm rot="16200000" flipH="1">
            <a:off x="3062856" y="4444236"/>
            <a:ext cx="330166" cy="943362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56 Conector angular"/>
          <p:cNvCxnSpPr>
            <a:stCxn id="2059" idx="3"/>
            <a:endCxn id="2057" idx="1"/>
          </p:cNvCxnSpPr>
          <p:nvPr/>
        </p:nvCxnSpPr>
        <p:spPr>
          <a:xfrm>
            <a:off x="4458842" y="5587148"/>
            <a:ext cx="401190" cy="1453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61 Conector angular"/>
          <p:cNvCxnSpPr>
            <a:stCxn id="2057" idx="3"/>
            <a:endCxn id="38" idx="2"/>
          </p:cNvCxnSpPr>
          <p:nvPr/>
        </p:nvCxnSpPr>
        <p:spPr>
          <a:xfrm flipV="1">
            <a:off x="6316503" y="5587148"/>
            <a:ext cx="348864" cy="1453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4" name="2083 Rectángulo"/>
          <p:cNvSpPr/>
          <p:nvPr/>
        </p:nvSpPr>
        <p:spPr>
          <a:xfrm>
            <a:off x="3014639" y="5085184"/>
            <a:ext cx="136996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</a:rPr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3376665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Telefonía IP</a:t>
            </a:r>
          </a:p>
        </p:txBody>
      </p:sp>
      <p:pic>
        <p:nvPicPr>
          <p:cNvPr id="6" name="Picture 7" descr="https://s3-eu-west-1.amazonaws.com/net-xl-products/017ad132-9d6f-4fd1-a739-82dcdee0bc2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126" y="1531690"/>
            <a:ext cx="751165" cy="673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" descr="https://s3-eu-west-1.amazonaws.com/net-xl-products/017ad132-9d6f-4fd1-a739-82dcdee0bc2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482" y="2039277"/>
            <a:ext cx="751165" cy="673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" descr="http://www.instavocomtech.com/assets/img/Hosted%20IP-PBX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620" y="4088999"/>
            <a:ext cx="1456471" cy="1456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8 Nube"/>
          <p:cNvSpPr/>
          <p:nvPr/>
        </p:nvSpPr>
        <p:spPr>
          <a:xfrm>
            <a:off x="6516216" y="2282602"/>
            <a:ext cx="1655372" cy="1518325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dirty="0"/>
              <a:t>Internet</a:t>
            </a:r>
          </a:p>
        </p:txBody>
      </p:sp>
      <p:pic>
        <p:nvPicPr>
          <p:cNvPr id="10" name="Picture 11" descr="http://www.yeastar.com/static/uploads/c84dtw1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291" y="2535618"/>
            <a:ext cx="1518444" cy="1012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11 Conector angular"/>
          <p:cNvCxnSpPr>
            <a:stCxn id="7" idx="2"/>
            <a:endCxn id="10" idx="1"/>
          </p:cNvCxnSpPr>
          <p:nvPr/>
        </p:nvCxnSpPr>
        <p:spPr>
          <a:xfrm rot="16200000" flipH="1">
            <a:off x="2184815" y="2226289"/>
            <a:ext cx="328727" cy="1302226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angular"/>
          <p:cNvCxnSpPr>
            <a:stCxn id="6" idx="2"/>
          </p:cNvCxnSpPr>
          <p:nvPr/>
        </p:nvCxnSpPr>
        <p:spPr>
          <a:xfrm rot="16200000" flipH="1">
            <a:off x="2529279" y="2300881"/>
            <a:ext cx="640682" cy="449823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angular"/>
          <p:cNvCxnSpPr>
            <a:endCxn id="8" idx="0"/>
          </p:cNvCxnSpPr>
          <p:nvPr/>
        </p:nvCxnSpPr>
        <p:spPr>
          <a:xfrm rot="16200000" flipH="1">
            <a:off x="3127403" y="3638545"/>
            <a:ext cx="900905" cy="1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angular"/>
          <p:cNvCxnSpPr>
            <a:stCxn id="10" idx="3"/>
            <a:endCxn id="9" idx="2"/>
          </p:cNvCxnSpPr>
          <p:nvPr/>
        </p:nvCxnSpPr>
        <p:spPr>
          <a:xfrm flipV="1">
            <a:off x="4518735" y="3041765"/>
            <a:ext cx="2002616" cy="1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Rectángulo"/>
          <p:cNvSpPr/>
          <p:nvPr/>
        </p:nvSpPr>
        <p:spPr>
          <a:xfrm>
            <a:off x="3074532" y="2539802"/>
            <a:ext cx="136996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</a:rPr>
              <a:t>SWITCH</a:t>
            </a:r>
          </a:p>
        </p:txBody>
      </p:sp>
      <p:pic>
        <p:nvPicPr>
          <p:cNvPr id="26" name="Picture 2" descr="C:\Users\Administrator\AppData\Local\Microsoft\Windows\Temporary Internet Files\Content.IE5\WBTBN15A\telefono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96" y="3200160"/>
            <a:ext cx="771208" cy="771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://www.benfze.com/ben_imgs/A400P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589" y="4467103"/>
            <a:ext cx="920109" cy="657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http://www.benfze.com/ben_imgs/A400P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842" y="4437112"/>
            <a:ext cx="920109" cy="657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30 Nube"/>
          <p:cNvSpPr/>
          <p:nvPr/>
        </p:nvSpPr>
        <p:spPr>
          <a:xfrm>
            <a:off x="6516216" y="4005064"/>
            <a:ext cx="1655372" cy="1518325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dirty="0"/>
              <a:t>PSTN</a:t>
            </a:r>
          </a:p>
        </p:txBody>
      </p:sp>
      <p:sp>
        <p:nvSpPr>
          <p:cNvPr id="30" name="29 Rectángulo"/>
          <p:cNvSpPr/>
          <p:nvPr/>
        </p:nvSpPr>
        <p:spPr>
          <a:xfrm>
            <a:off x="1575682" y="3862125"/>
            <a:ext cx="123072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Tarjeta FXS</a:t>
            </a:r>
          </a:p>
        </p:txBody>
      </p:sp>
      <p:sp>
        <p:nvSpPr>
          <p:cNvPr id="33" name="32 Rectángulo"/>
          <p:cNvSpPr/>
          <p:nvPr/>
        </p:nvSpPr>
        <p:spPr>
          <a:xfrm>
            <a:off x="4542419" y="3971367"/>
            <a:ext cx="127156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Tarjeta FXO</a:t>
            </a:r>
          </a:p>
        </p:txBody>
      </p:sp>
      <p:pic>
        <p:nvPicPr>
          <p:cNvPr id="34" name="Picture 2" descr="C:\Users\Administrator\AppData\Local\Microsoft\Windows\Temporary Internet Files\Content.IE5\WBTBN15A\telefono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82" y="4972905"/>
            <a:ext cx="771208" cy="771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34 Conector angular"/>
          <p:cNvCxnSpPr>
            <a:stCxn id="26" idx="2"/>
          </p:cNvCxnSpPr>
          <p:nvPr/>
        </p:nvCxnSpPr>
        <p:spPr>
          <a:xfrm rot="16200000" flipH="1">
            <a:off x="1079985" y="3906582"/>
            <a:ext cx="681769" cy="81133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angular"/>
          <p:cNvCxnSpPr>
            <a:stCxn id="34" idx="0"/>
          </p:cNvCxnSpPr>
          <p:nvPr/>
        </p:nvCxnSpPr>
        <p:spPr>
          <a:xfrm rot="5400000" flipH="1" flipV="1">
            <a:off x="1343467" y="4489834"/>
            <a:ext cx="177190" cy="788953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recto de flecha"/>
          <p:cNvCxnSpPr>
            <a:stCxn id="4098" idx="3"/>
          </p:cNvCxnSpPr>
          <p:nvPr/>
        </p:nvCxnSpPr>
        <p:spPr>
          <a:xfrm flipV="1">
            <a:off x="2607698" y="4795713"/>
            <a:ext cx="466591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 de flecha"/>
          <p:cNvCxnSpPr>
            <a:stCxn id="28" idx="1"/>
          </p:cNvCxnSpPr>
          <p:nvPr/>
        </p:nvCxnSpPr>
        <p:spPr>
          <a:xfrm flipH="1" flipV="1">
            <a:off x="4130794" y="4765722"/>
            <a:ext cx="432048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45 Conector angular"/>
          <p:cNvCxnSpPr>
            <a:stCxn id="28" idx="3"/>
            <a:endCxn id="31" idx="2"/>
          </p:cNvCxnSpPr>
          <p:nvPr/>
        </p:nvCxnSpPr>
        <p:spPr>
          <a:xfrm flipV="1">
            <a:off x="5482951" y="4764227"/>
            <a:ext cx="1038400" cy="1496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 descr="http://mcdn.i24web.com/wp-content/uploads/2016/01/samsung-ativ-smart-pc-xe500t1c-a01fr-4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202" y="1484149"/>
            <a:ext cx="1338014" cy="89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cdn2.pcadvisor.co.uk/cmsdata/reviews/3324390/DinoPC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855" y="1274976"/>
            <a:ext cx="1075502" cy="71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54 Conector angular"/>
          <p:cNvCxnSpPr>
            <a:stCxn id="4102" idx="2"/>
          </p:cNvCxnSpPr>
          <p:nvPr/>
        </p:nvCxnSpPr>
        <p:spPr>
          <a:xfrm rot="5400000">
            <a:off x="3515704" y="2050992"/>
            <a:ext cx="662055" cy="537751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61 Conector angular"/>
          <p:cNvCxnSpPr>
            <a:stCxn id="4100" idx="1"/>
            <a:endCxn id="16" idx="3"/>
          </p:cNvCxnSpPr>
          <p:nvPr/>
        </p:nvCxnSpPr>
        <p:spPr>
          <a:xfrm rot="10800000" flipV="1">
            <a:off x="4444494" y="1930154"/>
            <a:ext cx="733708" cy="794314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288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s-VE" dirty="0"/>
              <a:t>Pasarela o Gateway</a:t>
            </a:r>
          </a:p>
        </p:txBody>
      </p:sp>
      <p:pic>
        <p:nvPicPr>
          <p:cNvPr id="7" name="Picture 2" descr="C:\Users\Administrator\AppData\Local\Microsoft\Windows\Temporary Internet Files\Content.IE5\WBTBN15A\telefono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33361"/>
            <a:ext cx="771208" cy="771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Administrator\AppData\Local\Microsoft\Windows\Temporary Internet Files\Content.IE5\WBTBN15A\telefono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204" y="936926"/>
            <a:ext cx="771208" cy="771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bo"/>
          <p:cNvSpPr/>
          <p:nvPr/>
        </p:nvSpPr>
        <p:spPr>
          <a:xfrm>
            <a:off x="2850452" y="1715233"/>
            <a:ext cx="1667731" cy="1055265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dirty="0"/>
              <a:t>Central Telefónica</a:t>
            </a:r>
          </a:p>
          <a:p>
            <a:pPr algn="ctr"/>
            <a:r>
              <a:rPr lang="es-VE" dirty="0"/>
              <a:t>PABX</a:t>
            </a:r>
          </a:p>
        </p:txBody>
      </p:sp>
      <p:sp>
        <p:nvSpPr>
          <p:cNvPr id="11" name="10 Nube"/>
          <p:cNvSpPr/>
          <p:nvPr/>
        </p:nvSpPr>
        <p:spPr>
          <a:xfrm>
            <a:off x="6300192" y="1618964"/>
            <a:ext cx="1655372" cy="1518325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dirty="0"/>
              <a:t>PSTN</a:t>
            </a:r>
          </a:p>
        </p:txBody>
      </p:sp>
      <p:cxnSp>
        <p:nvCxnSpPr>
          <p:cNvPr id="13" name="12 Conector angular"/>
          <p:cNvCxnSpPr>
            <a:stCxn id="8" idx="2"/>
            <a:endCxn id="4" idx="1"/>
          </p:cNvCxnSpPr>
          <p:nvPr/>
        </p:nvCxnSpPr>
        <p:spPr>
          <a:xfrm rot="16200000" flipH="1">
            <a:off x="2602650" y="1029290"/>
            <a:ext cx="270916" cy="1628601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angular"/>
          <p:cNvCxnSpPr>
            <a:stCxn id="7" idx="2"/>
            <a:endCxn id="4" idx="2"/>
          </p:cNvCxnSpPr>
          <p:nvPr/>
        </p:nvCxnSpPr>
        <p:spPr>
          <a:xfrm rot="16200000" flipH="1">
            <a:off x="1738705" y="1263027"/>
            <a:ext cx="370206" cy="185328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5" name="Picture 7" descr="https://s3-eu-west-1.amazonaws.com/net-xl-products/017ad132-9d6f-4fd1-a739-82dcdee0bc2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86" y="5225569"/>
            <a:ext cx="751165" cy="673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7" descr="https://s3-eu-west-1.amazonaws.com/net-xl-products/017ad132-9d6f-4fd1-a739-82dcdee0bc2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031" y="4418712"/>
            <a:ext cx="751165" cy="673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http://www.instavocomtech.com/assets/img/Hosted%20IP-PBX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694418"/>
            <a:ext cx="1456471" cy="1456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37 Nube"/>
          <p:cNvSpPr/>
          <p:nvPr/>
        </p:nvSpPr>
        <p:spPr>
          <a:xfrm>
            <a:off x="6660232" y="4662038"/>
            <a:ext cx="1655372" cy="1518325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dirty="0"/>
              <a:t>Internet</a:t>
            </a:r>
          </a:p>
        </p:txBody>
      </p:sp>
      <p:pic>
        <p:nvPicPr>
          <p:cNvPr id="2059" name="Picture 11" descr="http://www.yeastar.com/static/uploads/c84dtw17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398" y="4915053"/>
            <a:ext cx="1518444" cy="1012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73" name="2072 Conector angular"/>
          <p:cNvCxnSpPr>
            <a:stCxn id="4" idx="4"/>
            <a:endCxn id="11" idx="2"/>
          </p:cNvCxnSpPr>
          <p:nvPr/>
        </p:nvCxnSpPr>
        <p:spPr>
          <a:xfrm>
            <a:off x="4254367" y="2374774"/>
            <a:ext cx="2050960" cy="3353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angular"/>
          <p:cNvCxnSpPr>
            <a:stCxn id="2055" idx="2"/>
            <a:endCxn id="2059" idx="2"/>
          </p:cNvCxnSpPr>
          <p:nvPr/>
        </p:nvCxnSpPr>
        <p:spPr>
          <a:xfrm rot="16200000" flipH="1">
            <a:off x="2353085" y="4580814"/>
            <a:ext cx="28018" cy="2665051"/>
          </a:xfrm>
          <a:prstGeom prst="bentConnector3">
            <a:avLst>
              <a:gd name="adj1" fmla="val 915904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52 Conector angular"/>
          <p:cNvCxnSpPr>
            <a:stCxn id="36" idx="2"/>
            <a:endCxn id="2059" idx="1"/>
          </p:cNvCxnSpPr>
          <p:nvPr/>
        </p:nvCxnSpPr>
        <p:spPr>
          <a:xfrm rot="16200000" flipH="1">
            <a:off x="2220643" y="4701445"/>
            <a:ext cx="328727" cy="111078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56 Conector angular"/>
          <p:cNvCxnSpPr>
            <a:stCxn id="2059" idx="3"/>
            <a:endCxn id="2057" idx="1"/>
          </p:cNvCxnSpPr>
          <p:nvPr/>
        </p:nvCxnSpPr>
        <p:spPr>
          <a:xfrm>
            <a:off x="4458842" y="5421201"/>
            <a:ext cx="401190" cy="1453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61 Conector angular"/>
          <p:cNvCxnSpPr>
            <a:stCxn id="2057" idx="3"/>
            <a:endCxn id="38" idx="2"/>
          </p:cNvCxnSpPr>
          <p:nvPr/>
        </p:nvCxnSpPr>
        <p:spPr>
          <a:xfrm flipV="1">
            <a:off x="6316503" y="5421201"/>
            <a:ext cx="348864" cy="1453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4" name="2083 Rectángulo"/>
          <p:cNvSpPr/>
          <p:nvPr/>
        </p:nvSpPr>
        <p:spPr>
          <a:xfrm>
            <a:off x="2575764" y="5607064"/>
            <a:ext cx="136996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</a:rPr>
              <a:t>SWITCH</a:t>
            </a:r>
          </a:p>
        </p:txBody>
      </p:sp>
      <p:pic>
        <p:nvPicPr>
          <p:cNvPr id="2050" name="Picture 2" descr="Resultado de imagen para gateway voip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36" y="3486584"/>
            <a:ext cx="1527559" cy="1044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2083 Rectángulo"/>
          <p:cNvSpPr/>
          <p:nvPr/>
        </p:nvSpPr>
        <p:spPr>
          <a:xfrm>
            <a:off x="2182446" y="3376076"/>
            <a:ext cx="136996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</a:rPr>
              <a:t>Pasarela</a:t>
            </a:r>
          </a:p>
        </p:txBody>
      </p:sp>
      <p:cxnSp>
        <p:nvCxnSpPr>
          <p:cNvPr id="22" name="Conector: angular 21"/>
          <p:cNvCxnSpPr/>
          <p:nvPr/>
        </p:nvCxnSpPr>
        <p:spPr>
          <a:xfrm rot="16200000" flipH="1">
            <a:off x="3175234" y="4763487"/>
            <a:ext cx="796765" cy="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: angular 28"/>
          <p:cNvCxnSpPr>
            <a:stCxn id="4" idx="3"/>
          </p:cNvCxnSpPr>
          <p:nvPr/>
        </p:nvCxnSpPr>
        <p:spPr>
          <a:xfrm rot="16200000" flipH="1">
            <a:off x="3161753" y="3161153"/>
            <a:ext cx="802519" cy="2120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374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ATA</a:t>
            </a:r>
          </a:p>
        </p:txBody>
      </p:sp>
      <p:pic>
        <p:nvPicPr>
          <p:cNvPr id="6" name="Picture 2" descr="C:\Users\Administrator\AppData\Local\Microsoft\Windows\Temporary Internet Files\Content.IE5\WBTBN15A\telefono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25" y="4384336"/>
            <a:ext cx="2016228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1" descr="http://www.yeastar.com/static/uploads/c84dtw1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28" b="28433"/>
          <a:stretch/>
        </p:blipFill>
        <p:spPr bwMode="auto">
          <a:xfrm>
            <a:off x="2316374" y="2965188"/>
            <a:ext cx="3335746" cy="1219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" descr="http://www.instavocomtech.com/assets/img/Hosted%20IP-PBX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895" y="4332085"/>
            <a:ext cx="1946456" cy="1946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37 Nube"/>
          <p:cNvSpPr/>
          <p:nvPr/>
        </p:nvSpPr>
        <p:spPr>
          <a:xfrm>
            <a:off x="6113945" y="1220927"/>
            <a:ext cx="2430356" cy="1990218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sz="2800" dirty="0"/>
              <a:t>Internet</a:t>
            </a:r>
          </a:p>
        </p:txBody>
      </p:sp>
      <p:pic>
        <p:nvPicPr>
          <p:cNvPr id="11" name="Picture 6" descr="http://cdn2.pcadvisor.co.uk/cmsdata/reviews/3324390/DinoPC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52" y="1245285"/>
            <a:ext cx="2488458" cy="165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conector ata voip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13" t="19048" b="11728"/>
          <a:stretch/>
        </p:blipFill>
        <p:spPr bwMode="auto">
          <a:xfrm>
            <a:off x="2938189" y="4690998"/>
            <a:ext cx="2092116" cy="1405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15 Rectángulo"/>
          <p:cNvSpPr/>
          <p:nvPr/>
        </p:nvSpPr>
        <p:spPr>
          <a:xfrm>
            <a:off x="2780306" y="2896998"/>
            <a:ext cx="136996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</a:rPr>
              <a:t>SWITCH</a:t>
            </a:r>
          </a:p>
        </p:txBody>
      </p:sp>
      <p:sp>
        <p:nvSpPr>
          <p:cNvPr id="14" name="15 Rectángulo"/>
          <p:cNvSpPr/>
          <p:nvPr/>
        </p:nvSpPr>
        <p:spPr>
          <a:xfrm>
            <a:off x="2938189" y="5732247"/>
            <a:ext cx="136996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</a:rPr>
              <a:t>ATA</a:t>
            </a:r>
          </a:p>
        </p:txBody>
      </p:sp>
      <p:cxnSp>
        <p:nvCxnSpPr>
          <p:cNvPr id="17" name="Conector: angular 16"/>
          <p:cNvCxnSpPr>
            <a:stCxn id="11" idx="3"/>
            <a:endCxn id="7" idx="0"/>
          </p:cNvCxnSpPr>
          <p:nvPr/>
        </p:nvCxnSpPr>
        <p:spPr>
          <a:xfrm>
            <a:off x="2736010" y="2071142"/>
            <a:ext cx="1248237" cy="89404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: angular 18"/>
          <p:cNvCxnSpPr>
            <a:stCxn id="6" idx="3"/>
            <a:endCxn id="1030" idx="1"/>
          </p:cNvCxnSpPr>
          <p:nvPr/>
        </p:nvCxnSpPr>
        <p:spPr>
          <a:xfrm>
            <a:off x="2209953" y="5392448"/>
            <a:ext cx="728236" cy="148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: angular 23"/>
          <p:cNvCxnSpPr>
            <a:stCxn id="1030" idx="0"/>
            <a:endCxn id="7" idx="2"/>
          </p:cNvCxnSpPr>
          <p:nvPr/>
        </p:nvCxnSpPr>
        <p:spPr>
          <a:xfrm rot="5400000" flipH="1" flipV="1">
            <a:off x="3731097" y="4437848"/>
            <a:ext cx="506301" cy="127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: angular 25"/>
          <p:cNvCxnSpPr>
            <a:stCxn id="7" idx="3"/>
            <a:endCxn id="8" idx="1"/>
          </p:cNvCxnSpPr>
          <p:nvPr/>
        </p:nvCxnSpPr>
        <p:spPr>
          <a:xfrm>
            <a:off x="5652120" y="3574943"/>
            <a:ext cx="703775" cy="173037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: angular 30"/>
          <p:cNvCxnSpPr>
            <a:stCxn id="8" idx="0"/>
            <a:endCxn id="9" idx="1"/>
          </p:cNvCxnSpPr>
          <p:nvPr/>
        </p:nvCxnSpPr>
        <p:spPr>
          <a:xfrm rot="5400000" flipH="1" flipV="1">
            <a:off x="6767594" y="3770556"/>
            <a:ext cx="1123059" cy="127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6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Proceso de digitalización</a:t>
            </a:r>
          </a:p>
        </p:txBody>
      </p:sp>
      <p:sp>
        <p:nvSpPr>
          <p:cNvPr id="4" name="Forma libre: forma 3"/>
          <p:cNvSpPr/>
          <p:nvPr/>
        </p:nvSpPr>
        <p:spPr>
          <a:xfrm>
            <a:off x="206153" y="1952870"/>
            <a:ext cx="1371097" cy="702467"/>
          </a:xfrm>
          <a:custGeom>
            <a:avLst/>
            <a:gdLst>
              <a:gd name="connsiteX0" fmla="*/ 0 w 843378"/>
              <a:gd name="connsiteY0" fmla="*/ 356236 h 702467"/>
              <a:gd name="connsiteX1" fmla="*/ 195308 w 843378"/>
              <a:gd name="connsiteY1" fmla="*/ 10007 h 702467"/>
              <a:gd name="connsiteX2" fmla="*/ 461639 w 843378"/>
              <a:gd name="connsiteY2" fmla="*/ 702465 h 702467"/>
              <a:gd name="connsiteX3" fmla="*/ 639192 w 843378"/>
              <a:gd name="connsiteY3" fmla="*/ 18885 h 702467"/>
              <a:gd name="connsiteX4" fmla="*/ 843378 w 843378"/>
              <a:gd name="connsiteY4" fmla="*/ 675832 h 7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3378" h="702467">
                <a:moveTo>
                  <a:pt x="0" y="356236"/>
                </a:moveTo>
                <a:cubicBezTo>
                  <a:pt x="59184" y="154269"/>
                  <a:pt x="118368" y="-47698"/>
                  <a:pt x="195308" y="10007"/>
                </a:cubicBezTo>
                <a:cubicBezTo>
                  <a:pt x="272248" y="67712"/>
                  <a:pt x="387658" y="700985"/>
                  <a:pt x="461639" y="702465"/>
                </a:cubicBezTo>
                <a:cubicBezTo>
                  <a:pt x="535620" y="703945"/>
                  <a:pt x="575569" y="23324"/>
                  <a:pt x="639192" y="18885"/>
                </a:cubicBezTo>
                <a:cubicBezTo>
                  <a:pt x="702815" y="14446"/>
                  <a:pt x="773096" y="345139"/>
                  <a:pt x="843378" y="675832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5" name="Rectángulo: esquinas redondeadas 4"/>
          <p:cNvSpPr/>
          <p:nvPr/>
        </p:nvSpPr>
        <p:spPr>
          <a:xfrm>
            <a:off x="1814485" y="1772816"/>
            <a:ext cx="1728192" cy="931913"/>
          </a:xfrm>
          <a:prstGeom prst="roundRect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dirty="0"/>
              <a:t>Muestreo</a:t>
            </a:r>
          </a:p>
        </p:txBody>
      </p:sp>
      <p:sp>
        <p:nvSpPr>
          <p:cNvPr id="6" name="Rectángulo: esquinas redondeadas 5"/>
          <p:cNvSpPr/>
          <p:nvPr/>
        </p:nvSpPr>
        <p:spPr>
          <a:xfrm>
            <a:off x="3779912" y="1772816"/>
            <a:ext cx="1728192" cy="931913"/>
          </a:xfrm>
          <a:prstGeom prst="roundRect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dirty="0"/>
              <a:t>Cuantificación</a:t>
            </a:r>
          </a:p>
        </p:txBody>
      </p:sp>
      <p:sp>
        <p:nvSpPr>
          <p:cNvPr id="7" name="Rectángulo: esquinas redondeadas 6"/>
          <p:cNvSpPr/>
          <p:nvPr/>
        </p:nvSpPr>
        <p:spPr>
          <a:xfrm>
            <a:off x="5745339" y="1772816"/>
            <a:ext cx="1728192" cy="931913"/>
          </a:xfrm>
          <a:prstGeom prst="roundRect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dirty="0"/>
              <a:t>Codificación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76574" y="1588150"/>
            <a:ext cx="1630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/>
              <a:t>Señal analógica</a:t>
            </a:r>
          </a:p>
        </p:txBody>
      </p:sp>
      <p:cxnSp>
        <p:nvCxnSpPr>
          <p:cNvPr id="10" name="Conector recto de flecha 9"/>
          <p:cNvCxnSpPr>
            <a:endCxn id="5" idx="1"/>
          </p:cNvCxnSpPr>
          <p:nvPr/>
        </p:nvCxnSpPr>
        <p:spPr>
          <a:xfrm>
            <a:off x="1577250" y="2238772"/>
            <a:ext cx="23723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>
            <a:stCxn id="5" idx="3"/>
            <a:endCxn id="6" idx="1"/>
          </p:cNvCxnSpPr>
          <p:nvPr/>
        </p:nvCxnSpPr>
        <p:spPr>
          <a:xfrm>
            <a:off x="3542677" y="2238773"/>
            <a:ext cx="23723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>
            <a:stCxn id="6" idx="3"/>
            <a:endCxn id="7" idx="1"/>
          </p:cNvCxnSpPr>
          <p:nvPr/>
        </p:nvCxnSpPr>
        <p:spPr>
          <a:xfrm>
            <a:off x="5508104" y="2238773"/>
            <a:ext cx="23723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>
            <a:stCxn id="7" idx="3"/>
          </p:cNvCxnSpPr>
          <p:nvPr/>
        </p:nvCxnSpPr>
        <p:spPr>
          <a:xfrm flipV="1">
            <a:off x="7473531" y="2238772"/>
            <a:ext cx="263374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7765522" y="2054106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/>
              <a:t>01011101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7710766" y="1583538"/>
            <a:ext cx="1318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/>
              <a:t>Señal digital</a:t>
            </a:r>
          </a:p>
        </p:txBody>
      </p:sp>
    </p:spTree>
    <p:extLst>
      <p:ext uri="{BB962C8B-B14F-4D97-AF65-F5344CB8AC3E}">
        <p14:creationId xmlns:p14="http://schemas.microsoft.com/office/powerpoint/2010/main" val="4241901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Proceso de muestreo</a:t>
            </a:r>
          </a:p>
        </p:txBody>
      </p:sp>
      <p:pic>
        <p:nvPicPr>
          <p:cNvPr id="4" name="Picture 2" descr="Resultado de image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88" t="14301" r="14563" b="53150"/>
          <a:stretch/>
        </p:blipFill>
        <p:spPr bwMode="auto">
          <a:xfrm>
            <a:off x="1187624" y="1556792"/>
            <a:ext cx="6624736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recto de flecha 5"/>
          <p:cNvCxnSpPr/>
          <p:nvPr/>
        </p:nvCxnSpPr>
        <p:spPr>
          <a:xfrm>
            <a:off x="3995936" y="2636912"/>
            <a:ext cx="10081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690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Proceso de Cuantificación</a:t>
            </a:r>
          </a:p>
        </p:txBody>
      </p:sp>
      <p:cxnSp>
        <p:nvCxnSpPr>
          <p:cNvPr id="6" name="Conector recto de flecha 5"/>
          <p:cNvCxnSpPr/>
          <p:nvPr/>
        </p:nvCxnSpPr>
        <p:spPr>
          <a:xfrm>
            <a:off x="3995936" y="2636912"/>
            <a:ext cx="10081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Resultado de image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37" t="14300" r="14563" b="52171"/>
          <a:stretch/>
        </p:blipFill>
        <p:spPr bwMode="auto">
          <a:xfrm>
            <a:off x="1115616" y="1487215"/>
            <a:ext cx="2880320" cy="2299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esultado de image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88" t="52100" r="54725" b="14300"/>
          <a:stretch/>
        </p:blipFill>
        <p:spPr bwMode="auto">
          <a:xfrm>
            <a:off x="5004048" y="1487215"/>
            <a:ext cx="2952328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702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Proceso de Codificación</a:t>
            </a:r>
          </a:p>
        </p:txBody>
      </p:sp>
      <p:pic>
        <p:nvPicPr>
          <p:cNvPr id="8" name="Picture 2" descr="Resultado de image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88" t="52100" r="14563" b="14300"/>
          <a:stretch/>
        </p:blipFill>
        <p:spPr bwMode="auto">
          <a:xfrm>
            <a:off x="1115616" y="1484784"/>
            <a:ext cx="662473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recto de flecha 5"/>
          <p:cNvCxnSpPr/>
          <p:nvPr/>
        </p:nvCxnSpPr>
        <p:spPr>
          <a:xfrm>
            <a:off x="3995936" y="2636912"/>
            <a:ext cx="10081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3388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68</Words>
  <Application>Microsoft Office PowerPoint</Application>
  <PresentationFormat>Presentación en pantalla (4:3)</PresentationFormat>
  <Paragraphs>38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Arial</vt:lpstr>
      <vt:lpstr>Calibri</vt:lpstr>
      <vt:lpstr>Tema de Office</vt:lpstr>
      <vt:lpstr>Presentación de PowerPoint</vt:lpstr>
      <vt:lpstr>Telefonía tradicional</vt:lpstr>
      <vt:lpstr>Telefonía IP</vt:lpstr>
      <vt:lpstr>Pasarela o Gateway</vt:lpstr>
      <vt:lpstr>ATA</vt:lpstr>
      <vt:lpstr>Proceso de digitalización</vt:lpstr>
      <vt:lpstr>Proceso de muestreo</vt:lpstr>
      <vt:lpstr>Proceso de Cuantificación</vt:lpstr>
      <vt:lpstr>Proceso de Codificación</vt:lpstr>
      <vt:lpstr>Proceso de digitalización en detalle</vt:lpstr>
      <vt:lpstr>Proceso de digitalización en detalle</vt:lpstr>
      <vt:lpstr>G.711.1</vt:lpstr>
      <vt:lpstr>G.729.1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Administrator</dc:creator>
  <cp:lastModifiedBy>DaMm</cp:lastModifiedBy>
  <cp:revision>17</cp:revision>
  <dcterms:created xsi:type="dcterms:W3CDTF">2016-07-06T13:21:55Z</dcterms:created>
  <dcterms:modified xsi:type="dcterms:W3CDTF">2016-11-28T20:44:55Z</dcterms:modified>
</cp:coreProperties>
</file>