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6" r:id="rId9"/>
    <p:sldId id="267" r:id="rId10"/>
    <p:sldId id="263" r:id="rId11"/>
    <p:sldId id="265" r:id="rId1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24/11/2016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329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24/11/2016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12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24/11/2016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7773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24/11/2016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4041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24/11/2016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032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24/11/2016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985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24/11/2016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43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24/11/2016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851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24/11/2016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57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24/11/2016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541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2723-5660-4AF4-AF5E-18D58290C35E}" type="datetimeFigureOut">
              <a:rPr lang="es-VE" smtClean="0"/>
              <a:t>24/11/2016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459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2723-5660-4AF4-AF5E-18D58290C35E}" type="datetimeFigureOut">
              <a:rPr lang="es-VE" smtClean="0"/>
              <a:t>24/11/2016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6BE-9066-4C36-B6D9-8DF2592C849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2080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ció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37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digitalización en detalle</a:t>
            </a:r>
          </a:p>
        </p:txBody>
      </p:sp>
      <p:pic>
        <p:nvPicPr>
          <p:cNvPr id="1026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4300" r="14563" b="14300"/>
          <a:stretch/>
        </p:blipFill>
        <p:spPr bwMode="auto">
          <a:xfrm>
            <a:off x="1187624" y="1556792"/>
            <a:ext cx="662473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digitalización en detalle</a:t>
            </a: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t="9692" r="5347" b="310"/>
          <a:stretch/>
        </p:blipFill>
        <p:spPr bwMode="auto">
          <a:xfrm>
            <a:off x="1403648" y="1772816"/>
            <a:ext cx="626469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1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VE" dirty="0"/>
              <a:t>Telefonía tradicional</a:t>
            </a:r>
          </a:p>
        </p:txBody>
      </p:sp>
      <p:pic>
        <p:nvPicPr>
          <p:cNvPr id="7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65" y="1146928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09" y="850493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9" y="1829165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bo"/>
          <p:cNvSpPr/>
          <p:nvPr/>
        </p:nvSpPr>
        <p:spPr>
          <a:xfrm>
            <a:off x="3696357" y="1628800"/>
            <a:ext cx="1667731" cy="105526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Central Telefónica</a:t>
            </a:r>
          </a:p>
          <a:p>
            <a:pPr algn="ctr"/>
            <a:r>
              <a:rPr lang="es-VE" dirty="0"/>
              <a:t>PABX</a:t>
            </a:r>
          </a:p>
        </p:txBody>
      </p:sp>
      <p:sp>
        <p:nvSpPr>
          <p:cNvPr id="11" name="10 Nube"/>
          <p:cNvSpPr/>
          <p:nvPr/>
        </p:nvSpPr>
        <p:spPr>
          <a:xfrm>
            <a:off x="6300192" y="1532531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PSTN</a:t>
            </a:r>
          </a:p>
        </p:txBody>
      </p:sp>
      <p:cxnSp>
        <p:nvCxnSpPr>
          <p:cNvPr id="13" name="12 Conector angular"/>
          <p:cNvCxnSpPr>
            <a:stCxn id="8" idx="2"/>
            <a:endCxn id="4" idx="1"/>
          </p:cNvCxnSpPr>
          <p:nvPr/>
        </p:nvCxnSpPr>
        <p:spPr>
          <a:xfrm rot="16200000" flipH="1">
            <a:off x="3448555" y="942857"/>
            <a:ext cx="270916" cy="16286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9" idx="2"/>
            <a:endCxn id="4" idx="3"/>
          </p:cNvCxnSpPr>
          <p:nvPr/>
        </p:nvCxnSpPr>
        <p:spPr>
          <a:xfrm rot="16200000" flipH="1">
            <a:off x="2676312" y="962062"/>
            <a:ext cx="83693" cy="3360311"/>
          </a:xfrm>
          <a:prstGeom prst="bentConnector3">
            <a:avLst>
              <a:gd name="adj1" fmla="val 37314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7" idx="2"/>
            <a:endCxn id="4" idx="2"/>
          </p:cNvCxnSpPr>
          <p:nvPr/>
        </p:nvCxnSpPr>
        <p:spPr>
          <a:xfrm rot="16200000" flipH="1">
            <a:off x="2584610" y="1176594"/>
            <a:ext cx="370206" cy="18532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 Título"/>
          <p:cNvSpPr txBox="1">
            <a:spLocks/>
          </p:cNvSpPr>
          <p:nvPr/>
        </p:nvSpPr>
        <p:spPr>
          <a:xfrm>
            <a:off x="584734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/>
              <a:t>VoIP</a:t>
            </a:r>
          </a:p>
        </p:txBody>
      </p:sp>
      <p:pic>
        <p:nvPicPr>
          <p:cNvPr id="2055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6" y="5391516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75" y="4077072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31" y="4584659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60365"/>
            <a:ext cx="1456471" cy="14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Nube"/>
          <p:cNvSpPr/>
          <p:nvPr/>
        </p:nvSpPr>
        <p:spPr>
          <a:xfrm>
            <a:off x="6660232" y="4827985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Internet</a:t>
            </a:r>
          </a:p>
        </p:txBody>
      </p:sp>
      <p:pic>
        <p:nvPicPr>
          <p:cNvPr id="2059" name="Picture 11" descr="http://www.yeastar.com/static/uploads/c84dtw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98" y="5081000"/>
            <a:ext cx="1518444" cy="10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2072 Conector angular"/>
          <p:cNvCxnSpPr>
            <a:stCxn id="4" idx="4"/>
            <a:endCxn id="11" idx="2"/>
          </p:cNvCxnSpPr>
          <p:nvPr/>
        </p:nvCxnSpPr>
        <p:spPr>
          <a:xfrm>
            <a:off x="5100272" y="2288341"/>
            <a:ext cx="1205055" cy="33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2055" idx="2"/>
            <a:endCxn id="2059" idx="2"/>
          </p:cNvCxnSpPr>
          <p:nvPr/>
        </p:nvCxnSpPr>
        <p:spPr>
          <a:xfrm rot="16200000" flipH="1">
            <a:off x="2353085" y="4746761"/>
            <a:ext cx="28018" cy="2665051"/>
          </a:xfrm>
          <a:prstGeom prst="bentConnector3">
            <a:avLst>
              <a:gd name="adj1" fmla="val 91590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36" idx="2"/>
            <a:endCxn id="2059" idx="1"/>
          </p:cNvCxnSpPr>
          <p:nvPr/>
        </p:nvCxnSpPr>
        <p:spPr>
          <a:xfrm rot="16200000" flipH="1">
            <a:off x="2220643" y="4867392"/>
            <a:ext cx="328727" cy="11107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35" idx="2"/>
            <a:endCxn id="2059" idx="0"/>
          </p:cNvCxnSpPr>
          <p:nvPr/>
        </p:nvCxnSpPr>
        <p:spPr>
          <a:xfrm rot="16200000" flipH="1">
            <a:off x="3062856" y="4444236"/>
            <a:ext cx="330166" cy="94336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>
            <a:stCxn id="2059" idx="3"/>
            <a:endCxn id="2057" idx="1"/>
          </p:cNvCxnSpPr>
          <p:nvPr/>
        </p:nvCxnSpPr>
        <p:spPr>
          <a:xfrm>
            <a:off x="4458842" y="5587148"/>
            <a:ext cx="401190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2057" idx="3"/>
            <a:endCxn id="38" idx="2"/>
          </p:cNvCxnSpPr>
          <p:nvPr/>
        </p:nvCxnSpPr>
        <p:spPr>
          <a:xfrm flipV="1">
            <a:off x="6316503" y="5587148"/>
            <a:ext cx="348864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2083 Rectángulo"/>
          <p:cNvSpPr/>
          <p:nvPr/>
        </p:nvSpPr>
        <p:spPr>
          <a:xfrm>
            <a:off x="3014639" y="5085184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37666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Telefonía IP</a:t>
            </a:r>
          </a:p>
        </p:txBody>
      </p:sp>
      <p:pic>
        <p:nvPicPr>
          <p:cNvPr id="6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26" y="1531690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82" y="2039277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620" y="4088999"/>
            <a:ext cx="1456471" cy="14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Nube"/>
          <p:cNvSpPr/>
          <p:nvPr/>
        </p:nvSpPr>
        <p:spPr>
          <a:xfrm>
            <a:off x="6516216" y="2282602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Internet</a:t>
            </a:r>
          </a:p>
        </p:txBody>
      </p:sp>
      <p:pic>
        <p:nvPicPr>
          <p:cNvPr id="10" name="Picture 11" descr="http://www.yeastar.com/static/uploads/c84dtw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91" y="2535618"/>
            <a:ext cx="1518444" cy="10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angular"/>
          <p:cNvCxnSpPr>
            <a:stCxn id="7" idx="2"/>
            <a:endCxn id="10" idx="1"/>
          </p:cNvCxnSpPr>
          <p:nvPr/>
        </p:nvCxnSpPr>
        <p:spPr>
          <a:xfrm rot="16200000" flipH="1">
            <a:off x="2184815" y="2226289"/>
            <a:ext cx="328727" cy="130222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angular"/>
          <p:cNvCxnSpPr>
            <a:stCxn id="6" idx="2"/>
          </p:cNvCxnSpPr>
          <p:nvPr/>
        </p:nvCxnSpPr>
        <p:spPr>
          <a:xfrm rot="16200000" flipH="1">
            <a:off x="2529279" y="2300881"/>
            <a:ext cx="640682" cy="44982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endCxn id="8" idx="0"/>
          </p:cNvCxnSpPr>
          <p:nvPr/>
        </p:nvCxnSpPr>
        <p:spPr>
          <a:xfrm rot="16200000" flipH="1">
            <a:off x="3127403" y="3638545"/>
            <a:ext cx="900905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10" idx="3"/>
            <a:endCxn id="9" idx="2"/>
          </p:cNvCxnSpPr>
          <p:nvPr/>
        </p:nvCxnSpPr>
        <p:spPr>
          <a:xfrm flipV="1">
            <a:off x="4518735" y="3041765"/>
            <a:ext cx="2002616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3074532" y="2539802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  <p:pic>
        <p:nvPicPr>
          <p:cNvPr id="26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6" y="3200160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benfze.com/ben_imgs/A400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89" y="4467103"/>
            <a:ext cx="920109" cy="6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benfze.com/ben_imgs/A400P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42" y="4437112"/>
            <a:ext cx="920109" cy="6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30 Nube"/>
          <p:cNvSpPr/>
          <p:nvPr/>
        </p:nvSpPr>
        <p:spPr>
          <a:xfrm>
            <a:off x="6516216" y="4005064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PSTN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575682" y="3862125"/>
            <a:ext cx="12307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Tarjeta FXS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4542419" y="3971367"/>
            <a:ext cx="127156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Tarjeta FXO</a:t>
            </a:r>
          </a:p>
        </p:txBody>
      </p:sp>
      <p:pic>
        <p:nvPicPr>
          <p:cNvPr id="34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2" y="4972905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34 Conector angular"/>
          <p:cNvCxnSpPr>
            <a:stCxn id="26" idx="2"/>
          </p:cNvCxnSpPr>
          <p:nvPr/>
        </p:nvCxnSpPr>
        <p:spPr>
          <a:xfrm rot="16200000" flipH="1">
            <a:off x="1079985" y="3906582"/>
            <a:ext cx="681769" cy="8113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34" idx="0"/>
          </p:cNvCxnSpPr>
          <p:nvPr/>
        </p:nvCxnSpPr>
        <p:spPr>
          <a:xfrm rot="5400000" flipH="1" flipV="1">
            <a:off x="1343467" y="4489834"/>
            <a:ext cx="177190" cy="78895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4098" idx="3"/>
          </p:cNvCxnSpPr>
          <p:nvPr/>
        </p:nvCxnSpPr>
        <p:spPr>
          <a:xfrm flipV="1">
            <a:off x="2607698" y="4795713"/>
            <a:ext cx="46659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28" idx="1"/>
          </p:cNvCxnSpPr>
          <p:nvPr/>
        </p:nvCxnSpPr>
        <p:spPr>
          <a:xfrm flipH="1" flipV="1">
            <a:off x="4130794" y="4765722"/>
            <a:ext cx="432048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angular"/>
          <p:cNvCxnSpPr>
            <a:stCxn id="28" idx="3"/>
            <a:endCxn id="31" idx="2"/>
          </p:cNvCxnSpPr>
          <p:nvPr/>
        </p:nvCxnSpPr>
        <p:spPr>
          <a:xfrm flipV="1">
            <a:off x="5482951" y="4764227"/>
            <a:ext cx="1038400" cy="149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://mcdn.i24web.com/wp-content/uploads/2016/01/samsung-ativ-smart-pc-xe500t1c-a01fr-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02" y="1484149"/>
            <a:ext cx="1338014" cy="89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dn2.pcadvisor.co.uk/cmsdata/reviews/3324390/DinoPC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55" y="1274976"/>
            <a:ext cx="1075502" cy="71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54 Conector angular"/>
          <p:cNvCxnSpPr>
            <a:stCxn id="4102" idx="2"/>
          </p:cNvCxnSpPr>
          <p:nvPr/>
        </p:nvCxnSpPr>
        <p:spPr>
          <a:xfrm rot="5400000">
            <a:off x="3515704" y="2050992"/>
            <a:ext cx="662055" cy="53775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4100" idx="1"/>
            <a:endCxn id="16" idx="3"/>
          </p:cNvCxnSpPr>
          <p:nvPr/>
        </p:nvCxnSpPr>
        <p:spPr>
          <a:xfrm rot="10800000" flipV="1">
            <a:off x="4444494" y="1930154"/>
            <a:ext cx="733708" cy="79431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8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VE" dirty="0"/>
              <a:t>Pasarela o Gateway</a:t>
            </a:r>
          </a:p>
        </p:txBody>
      </p:sp>
      <p:pic>
        <p:nvPicPr>
          <p:cNvPr id="7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33361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04" y="936926"/>
            <a:ext cx="771208" cy="7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bo"/>
          <p:cNvSpPr/>
          <p:nvPr/>
        </p:nvSpPr>
        <p:spPr>
          <a:xfrm>
            <a:off x="2850452" y="1715233"/>
            <a:ext cx="1667731" cy="105526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Central Telefónica</a:t>
            </a:r>
          </a:p>
          <a:p>
            <a:pPr algn="ctr"/>
            <a:r>
              <a:rPr lang="es-VE" dirty="0"/>
              <a:t>PABX</a:t>
            </a:r>
          </a:p>
        </p:txBody>
      </p:sp>
      <p:sp>
        <p:nvSpPr>
          <p:cNvPr id="11" name="10 Nube"/>
          <p:cNvSpPr/>
          <p:nvPr/>
        </p:nvSpPr>
        <p:spPr>
          <a:xfrm>
            <a:off x="6300192" y="1618964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PSTN</a:t>
            </a:r>
          </a:p>
        </p:txBody>
      </p:sp>
      <p:cxnSp>
        <p:nvCxnSpPr>
          <p:cNvPr id="13" name="12 Conector angular"/>
          <p:cNvCxnSpPr>
            <a:stCxn id="8" idx="2"/>
            <a:endCxn id="4" idx="1"/>
          </p:cNvCxnSpPr>
          <p:nvPr/>
        </p:nvCxnSpPr>
        <p:spPr>
          <a:xfrm rot="16200000" flipH="1">
            <a:off x="2602650" y="1029290"/>
            <a:ext cx="270916" cy="16286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7" idx="2"/>
            <a:endCxn id="4" idx="2"/>
          </p:cNvCxnSpPr>
          <p:nvPr/>
        </p:nvCxnSpPr>
        <p:spPr>
          <a:xfrm rot="16200000" flipH="1">
            <a:off x="1738705" y="1263027"/>
            <a:ext cx="370206" cy="18532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86" y="5225569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https://s3-eu-west-1.amazonaws.com/net-xl-products/017ad132-9d6f-4fd1-a739-82dcdee0bc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31" y="4418712"/>
            <a:ext cx="751165" cy="6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694418"/>
            <a:ext cx="1456471" cy="14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Nube"/>
          <p:cNvSpPr/>
          <p:nvPr/>
        </p:nvSpPr>
        <p:spPr>
          <a:xfrm>
            <a:off x="6660232" y="4662038"/>
            <a:ext cx="1655372" cy="151832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Internet</a:t>
            </a:r>
          </a:p>
        </p:txBody>
      </p:sp>
      <p:pic>
        <p:nvPicPr>
          <p:cNvPr id="2059" name="Picture 11" descr="http://www.yeastar.com/static/uploads/c84dtw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98" y="4915053"/>
            <a:ext cx="1518444" cy="10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2072 Conector angular"/>
          <p:cNvCxnSpPr>
            <a:stCxn id="4" idx="4"/>
            <a:endCxn id="11" idx="2"/>
          </p:cNvCxnSpPr>
          <p:nvPr/>
        </p:nvCxnSpPr>
        <p:spPr>
          <a:xfrm>
            <a:off x="4254367" y="2374774"/>
            <a:ext cx="2050960" cy="33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2055" idx="2"/>
            <a:endCxn id="2059" idx="2"/>
          </p:cNvCxnSpPr>
          <p:nvPr/>
        </p:nvCxnSpPr>
        <p:spPr>
          <a:xfrm rot="16200000" flipH="1">
            <a:off x="2353085" y="4580814"/>
            <a:ext cx="28018" cy="2665051"/>
          </a:xfrm>
          <a:prstGeom prst="bentConnector3">
            <a:avLst>
              <a:gd name="adj1" fmla="val 91590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angular"/>
          <p:cNvCxnSpPr>
            <a:stCxn id="36" idx="2"/>
            <a:endCxn id="2059" idx="1"/>
          </p:cNvCxnSpPr>
          <p:nvPr/>
        </p:nvCxnSpPr>
        <p:spPr>
          <a:xfrm rot="16200000" flipH="1">
            <a:off x="2220643" y="4701445"/>
            <a:ext cx="328727" cy="11107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>
            <a:stCxn id="2059" idx="3"/>
            <a:endCxn id="2057" idx="1"/>
          </p:cNvCxnSpPr>
          <p:nvPr/>
        </p:nvCxnSpPr>
        <p:spPr>
          <a:xfrm>
            <a:off x="4458842" y="5421201"/>
            <a:ext cx="401190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angular"/>
          <p:cNvCxnSpPr>
            <a:stCxn id="2057" idx="3"/>
            <a:endCxn id="38" idx="2"/>
          </p:cNvCxnSpPr>
          <p:nvPr/>
        </p:nvCxnSpPr>
        <p:spPr>
          <a:xfrm flipV="1">
            <a:off x="6316503" y="5421201"/>
            <a:ext cx="348864" cy="145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2083 Rectángulo"/>
          <p:cNvSpPr/>
          <p:nvPr/>
        </p:nvSpPr>
        <p:spPr>
          <a:xfrm>
            <a:off x="2575764" y="5607064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  <p:pic>
        <p:nvPicPr>
          <p:cNvPr id="2050" name="Picture 2" descr="Resultado de imagen para gateway voi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36" y="3486584"/>
            <a:ext cx="1527559" cy="10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083 Rectángulo"/>
          <p:cNvSpPr/>
          <p:nvPr/>
        </p:nvSpPr>
        <p:spPr>
          <a:xfrm>
            <a:off x="2182446" y="3376076"/>
            <a:ext cx="13699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Pasarela</a:t>
            </a:r>
          </a:p>
        </p:txBody>
      </p:sp>
      <p:cxnSp>
        <p:nvCxnSpPr>
          <p:cNvPr id="22" name="Conector: angular 21"/>
          <p:cNvCxnSpPr/>
          <p:nvPr/>
        </p:nvCxnSpPr>
        <p:spPr>
          <a:xfrm rot="16200000" flipH="1">
            <a:off x="3175234" y="4763487"/>
            <a:ext cx="79676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/>
          <p:cNvCxnSpPr>
            <a:stCxn id="4" idx="3"/>
          </p:cNvCxnSpPr>
          <p:nvPr/>
        </p:nvCxnSpPr>
        <p:spPr>
          <a:xfrm rot="16200000" flipH="1">
            <a:off x="3161753" y="3161153"/>
            <a:ext cx="802519" cy="2120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7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ATA</a:t>
            </a:r>
          </a:p>
        </p:txBody>
      </p:sp>
      <p:pic>
        <p:nvPicPr>
          <p:cNvPr id="6" name="Picture 2" descr="C:\Users\Administrator\AppData\Local\Microsoft\Windows\Temporary Internet Files\Content.IE5\WBTBN15A\telef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5" y="4384336"/>
            <a:ext cx="201622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http://www.yeastar.com/static/uploads/c84dtw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8" b="28433"/>
          <a:stretch/>
        </p:blipFill>
        <p:spPr bwMode="auto">
          <a:xfrm>
            <a:off x="2316374" y="2965188"/>
            <a:ext cx="3335746" cy="12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instavocomtech.com/assets/img/Hosted%20IP-PBX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95" y="4332085"/>
            <a:ext cx="1946456" cy="19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37 Nube"/>
          <p:cNvSpPr/>
          <p:nvPr/>
        </p:nvSpPr>
        <p:spPr>
          <a:xfrm>
            <a:off x="6113945" y="1220927"/>
            <a:ext cx="2430356" cy="199021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2800" dirty="0"/>
              <a:t>Internet</a:t>
            </a:r>
          </a:p>
        </p:txBody>
      </p:sp>
      <p:pic>
        <p:nvPicPr>
          <p:cNvPr id="11" name="Picture 6" descr="http://cdn2.pcadvisor.co.uk/cmsdata/reviews/3324390/DinoP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2" y="1245285"/>
            <a:ext cx="2488458" cy="16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onector ata voi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3" t="19048" b="11728"/>
          <a:stretch/>
        </p:blipFill>
        <p:spPr bwMode="auto">
          <a:xfrm>
            <a:off x="2938189" y="4690998"/>
            <a:ext cx="2092116" cy="14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5 Rectángulo"/>
          <p:cNvSpPr/>
          <p:nvPr/>
        </p:nvSpPr>
        <p:spPr>
          <a:xfrm>
            <a:off x="2780306" y="2896998"/>
            <a:ext cx="1369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SWITCH</a:t>
            </a:r>
          </a:p>
        </p:txBody>
      </p:sp>
      <p:sp>
        <p:nvSpPr>
          <p:cNvPr id="14" name="15 Rectángulo"/>
          <p:cNvSpPr/>
          <p:nvPr/>
        </p:nvSpPr>
        <p:spPr>
          <a:xfrm>
            <a:off x="2938189" y="5732247"/>
            <a:ext cx="13699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ATA</a:t>
            </a:r>
          </a:p>
        </p:txBody>
      </p:sp>
      <p:cxnSp>
        <p:nvCxnSpPr>
          <p:cNvPr id="17" name="Conector: angular 16"/>
          <p:cNvCxnSpPr>
            <a:stCxn id="11" idx="3"/>
            <a:endCxn id="7" idx="0"/>
          </p:cNvCxnSpPr>
          <p:nvPr/>
        </p:nvCxnSpPr>
        <p:spPr>
          <a:xfrm>
            <a:off x="2736010" y="2071142"/>
            <a:ext cx="1248237" cy="8940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/>
          <p:cNvCxnSpPr>
            <a:stCxn id="6" idx="3"/>
            <a:endCxn id="1030" idx="1"/>
          </p:cNvCxnSpPr>
          <p:nvPr/>
        </p:nvCxnSpPr>
        <p:spPr>
          <a:xfrm>
            <a:off x="2209953" y="5392448"/>
            <a:ext cx="728236" cy="14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/>
          <p:cNvCxnSpPr>
            <a:stCxn id="1030" idx="0"/>
            <a:endCxn id="7" idx="2"/>
          </p:cNvCxnSpPr>
          <p:nvPr/>
        </p:nvCxnSpPr>
        <p:spPr>
          <a:xfrm rot="5400000" flipH="1" flipV="1">
            <a:off x="3731097" y="4437848"/>
            <a:ext cx="50630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/>
          <p:cNvCxnSpPr>
            <a:stCxn id="7" idx="3"/>
            <a:endCxn id="8" idx="1"/>
          </p:cNvCxnSpPr>
          <p:nvPr/>
        </p:nvCxnSpPr>
        <p:spPr>
          <a:xfrm>
            <a:off x="5652120" y="3574943"/>
            <a:ext cx="703775" cy="173037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/>
          <p:cNvCxnSpPr>
            <a:stCxn id="8" idx="0"/>
            <a:endCxn id="9" idx="1"/>
          </p:cNvCxnSpPr>
          <p:nvPr/>
        </p:nvCxnSpPr>
        <p:spPr>
          <a:xfrm rot="5400000" flipH="1" flipV="1">
            <a:off x="6767594" y="3770556"/>
            <a:ext cx="1123059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digitalización</a:t>
            </a:r>
          </a:p>
        </p:txBody>
      </p:sp>
      <p:sp>
        <p:nvSpPr>
          <p:cNvPr id="4" name="Forma libre: forma 3"/>
          <p:cNvSpPr/>
          <p:nvPr/>
        </p:nvSpPr>
        <p:spPr>
          <a:xfrm>
            <a:off x="206153" y="1952870"/>
            <a:ext cx="1371097" cy="702467"/>
          </a:xfrm>
          <a:custGeom>
            <a:avLst/>
            <a:gdLst>
              <a:gd name="connsiteX0" fmla="*/ 0 w 843378"/>
              <a:gd name="connsiteY0" fmla="*/ 356236 h 702467"/>
              <a:gd name="connsiteX1" fmla="*/ 195308 w 843378"/>
              <a:gd name="connsiteY1" fmla="*/ 10007 h 702467"/>
              <a:gd name="connsiteX2" fmla="*/ 461639 w 843378"/>
              <a:gd name="connsiteY2" fmla="*/ 702465 h 702467"/>
              <a:gd name="connsiteX3" fmla="*/ 639192 w 843378"/>
              <a:gd name="connsiteY3" fmla="*/ 18885 h 702467"/>
              <a:gd name="connsiteX4" fmla="*/ 843378 w 843378"/>
              <a:gd name="connsiteY4" fmla="*/ 675832 h 7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378" h="702467">
                <a:moveTo>
                  <a:pt x="0" y="356236"/>
                </a:moveTo>
                <a:cubicBezTo>
                  <a:pt x="59184" y="154269"/>
                  <a:pt x="118368" y="-47698"/>
                  <a:pt x="195308" y="10007"/>
                </a:cubicBezTo>
                <a:cubicBezTo>
                  <a:pt x="272248" y="67712"/>
                  <a:pt x="387658" y="700985"/>
                  <a:pt x="461639" y="702465"/>
                </a:cubicBezTo>
                <a:cubicBezTo>
                  <a:pt x="535620" y="703945"/>
                  <a:pt x="575569" y="23324"/>
                  <a:pt x="639192" y="18885"/>
                </a:cubicBezTo>
                <a:cubicBezTo>
                  <a:pt x="702815" y="14446"/>
                  <a:pt x="773096" y="345139"/>
                  <a:pt x="843378" y="67583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Rectángulo: esquinas redondeadas 4"/>
          <p:cNvSpPr/>
          <p:nvPr/>
        </p:nvSpPr>
        <p:spPr>
          <a:xfrm>
            <a:off x="1814485" y="1772816"/>
            <a:ext cx="1728192" cy="931913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Muestreo</a:t>
            </a:r>
          </a:p>
        </p:txBody>
      </p:sp>
      <p:sp>
        <p:nvSpPr>
          <p:cNvPr id="6" name="Rectángulo: esquinas redondeadas 5"/>
          <p:cNvSpPr/>
          <p:nvPr/>
        </p:nvSpPr>
        <p:spPr>
          <a:xfrm>
            <a:off x="3779912" y="1772816"/>
            <a:ext cx="1728192" cy="931913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Cuantificación</a:t>
            </a:r>
          </a:p>
        </p:txBody>
      </p:sp>
      <p:sp>
        <p:nvSpPr>
          <p:cNvPr id="7" name="Rectángulo: esquinas redondeadas 6"/>
          <p:cNvSpPr/>
          <p:nvPr/>
        </p:nvSpPr>
        <p:spPr>
          <a:xfrm>
            <a:off x="5745339" y="1772816"/>
            <a:ext cx="1728192" cy="931913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dirty="0"/>
              <a:t>Codificación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574" y="1588150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Señal analógica</a:t>
            </a:r>
          </a:p>
        </p:txBody>
      </p:sp>
      <p:cxnSp>
        <p:nvCxnSpPr>
          <p:cNvPr id="10" name="Conector recto de flecha 9"/>
          <p:cNvCxnSpPr>
            <a:endCxn id="5" idx="1"/>
          </p:cNvCxnSpPr>
          <p:nvPr/>
        </p:nvCxnSpPr>
        <p:spPr>
          <a:xfrm>
            <a:off x="1577250" y="2238772"/>
            <a:ext cx="23723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5" idx="3"/>
            <a:endCxn id="6" idx="1"/>
          </p:cNvCxnSpPr>
          <p:nvPr/>
        </p:nvCxnSpPr>
        <p:spPr>
          <a:xfrm>
            <a:off x="3542677" y="2238773"/>
            <a:ext cx="2372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  <a:endCxn id="7" idx="1"/>
          </p:cNvCxnSpPr>
          <p:nvPr/>
        </p:nvCxnSpPr>
        <p:spPr>
          <a:xfrm>
            <a:off x="5508104" y="2238773"/>
            <a:ext cx="2372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7" idx="3"/>
          </p:cNvCxnSpPr>
          <p:nvPr/>
        </p:nvCxnSpPr>
        <p:spPr>
          <a:xfrm flipV="1">
            <a:off x="7473531" y="2238772"/>
            <a:ext cx="2633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765522" y="205410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01011101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710766" y="1583538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Señal digital</a:t>
            </a:r>
          </a:p>
        </p:txBody>
      </p:sp>
    </p:spTree>
    <p:extLst>
      <p:ext uri="{BB962C8B-B14F-4D97-AF65-F5344CB8AC3E}">
        <p14:creationId xmlns:p14="http://schemas.microsoft.com/office/powerpoint/2010/main" val="42419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muestreo</a:t>
            </a:r>
          </a:p>
        </p:txBody>
      </p:sp>
      <p:pic>
        <p:nvPicPr>
          <p:cNvPr id="4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4301" r="14563" b="53150"/>
          <a:stretch/>
        </p:blipFill>
        <p:spPr bwMode="auto">
          <a:xfrm>
            <a:off x="1187624" y="1556792"/>
            <a:ext cx="662473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>
            <a:off x="3995936" y="2636912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9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Cuantificación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995936" y="2636912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7" t="14300" r="14563" b="52171"/>
          <a:stretch/>
        </p:blipFill>
        <p:spPr bwMode="auto">
          <a:xfrm>
            <a:off x="1115616" y="1487215"/>
            <a:ext cx="2880320" cy="2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52100" r="54725" b="14300"/>
          <a:stretch/>
        </p:blipFill>
        <p:spPr bwMode="auto">
          <a:xfrm>
            <a:off x="5004048" y="1487215"/>
            <a:ext cx="295232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0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Proceso de Codificación</a:t>
            </a:r>
          </a:p>
        </p:txBody>
      </p:sp>
      <p:pic>
        <p:nvPicPr>
          <p:cNvPr id="8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52100" r="14563" b="14300"/>
          <a:stretch/>
        </p:blipFill>
        <p:spPr bwMode="auto">
          <a:xfrm>
            <a:off x="1115616" y="1484784"/>
            <a:ext cx="662473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>
            <a:off x="3995936" y="2636912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38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62</Words>
  <Application>Microsoft Office PowerPoint</Application>
  <PresentationFormat>Presentación en pantalla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Telefonía tradicional</vt:lpstr>
      <vt:lpstr>Telefonía IP</vt:lpstr>
      <vt:lpstr>Pasarela o Gateway</vt:lpstr>
      <vt:lpstr>ATA</vt:lpstr>
      <vt:lpstr>Proceso de digitalización</vt:lpstr>
      <vt:lpstr>Proceso de muestreo</vt:lpstr>
      <vt:lpstr>Proceso de Cuantificación</vt:lpstr>
      <vt:lpstr>Proceso de Codificación</vt:lpstr>
      <vt:lpstr>Proceso de digitalización en detalle</vt:lpstr>
      <vt:lpstr>Proceso de digitalización en detalle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Administrator</dc:creator>
  <cp:lastModifiedBy>DaMm</cp:lastModifiedBy>
  <cp:revision>15</cp:revision>
  <dcterms:created xsi:type="dcterms:W3CDTF">2016-07-06T13:21:55Z</dcterms:created>
  <dcterms:modified xsi:type="dcterms:W3CDTF">2016-11-24T19:42:44Z</dcterms:modified>
</cp:coreProperties>
</file>