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21d55895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21d55895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21d55895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21d55895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21d5589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21d5589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21d5589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21d5589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21d55895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21d55895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21d55895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21d55895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21d55895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21d55895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21d55895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21d55895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21d55895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21d55895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21d55895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21d55895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7a56e9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7a56e9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21d5589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21d5589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21d55895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21d55895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21d55895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21d55895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21d55895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21d55895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21d55895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21d55895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10a531e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10a531e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21d5589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21d5589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10a531e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10a531e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21d5589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21d5589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21d5589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21d5589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21d5589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21d5589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21d5589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21d5589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21d5589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21d5589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21d55895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21d5589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presentation/d/1l_sbLIlTTjSD0ZffqZSph9l1TvU6XN4hu41EsdN1BPM/edit#slide=id.g28694130310_0_115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go-chi/chi/blob/master/middleware/profiler.go" TargetMode="External"/><Relationship Id="rId4" Type="http://schemas.openxmlformats.org/officeDocument/2006/relationships/hyperlink" Target="https://pkg.go.dev/github.com/go-chi/chi/middleware#Profil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reecodecamp.org/news/upload-files-with-html/" TargetMode="External"/><Relationship Id="rId4" Type="http://schemas.openxmlformats.org/officeDocument/2006/relationships/hyperlink" Target="https://www.baeldung.com/postman-upload-file-json" TargetMode="External"/><Relationship Id="rId5" Type="http://schemas.openxmlformats.org/officeDocument/2006/relationships/hyperlink" Target="https://www.bytescale.com/blog/postman-upload-file-cheat-sheet/" TargetMode="External"/><Relationship Id="rId6" Type="http://schemas.openxmlformats.org/officeDocument/2006/relationships/hyperlink" Target="https://astaxie.gitbooks.io/build-web-application-with-golang/content/en/04.5.html" TargetMode="External"/><Relationship Id="rId7" Type="http://schemas.openxmlformats.org/officeDocument/2006/relationships/hyperlink" Target="https://habr.com/ru/articles/234693/" TargetMode="External"/><Relationship Id="rId8" Type="http://schemas.openxmlformats.org/officeDocument/2006/relationships/hyperlink" Target="https://golangify.com/serving-static-files#handler-filesserv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Golang - разработчик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Лекция 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23.10.2023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 </a:t>
            </a:r>
            <a:r>
              <a:rPr lang="ru" sz="1100">
                <a:solidFill>
                  <a:srgbClr val="FFC6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uploadMultipleFiles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(w 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6FAFB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ResponseWriter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 *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6FAFB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key = "file" in the form</a:t>
            </a:r>
            <a:endParaRPr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files := 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r.MultipartForm.File {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 := 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files {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dst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 := 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"./"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file.Filename))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f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 := file.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(dst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OPTION 1: returns a string which is the first value of the key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r.FormValue("name") // string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OPTION 2: returns a slice of strings of all the values of the key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r.MultipartForm.Value["name"] // map[string][]string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650" y="1298575"/>
            <a:ext cx="57531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650" y="1298575"/>
            <a:ext cx="57531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шаблонами (</a:t>
            </a:r>
            <a:r>
              <a:rPr lang="ru"/>
              <a:t>8 лекция</a:t>
            </a:r>
            <a:r>
              <a:rPr lang="ru"/>
              <a:t>)</a:t>
            </a:r>
            <a:br>
              <a:rPr lang="ru"/>
            </a:br>
            <a:r>
              <a:rPr lang="ru" sz="800" u="sng">
                <a:solidFill>
                  <a:schemeClr val="hlink"/>
                </a:solidFill>
                <a:hlinkClick r:id="rId3"/>
              </a:rPr>
              <a:t>https://docs.google.com/presentation/d/1l_sbLIlTTjSD0ZffqZSph9l1TvU6XN4hu41EsdN1BPM/edit#slide=id.g28694130310_0_115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//go:embed templates/*</a:t>
            </a:r>
            <a:endParaRPr i="1" sz="1100">
              <a:solidFill>
                <a:srgbClr val="8C8C8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templateFS </a:t>
            </a:r>
            <a:r>
              <a:rPr lang="ru" sz="1100">
                <a:solidFill>
                  <a:srgbClr val="805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embed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336E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endParaRPr sz="1100">
              <a:solidFill>
                <a:srgbClr val="336E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36E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 </a:t>
            </a:r>
            <a:r>
              <a:rPr lang="ru" sz="1100">
                <a:solidFill>
                  <a:srgbClr val="286D7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router 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:= </a:t>
            </a:r>
            <a:r>
              <a:rPr lang="ru" sz="1100">
                <a:solidFill>
                  <a:srgbClr val="805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gin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3666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templ 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:= </a:t>
            </a:r>
            <a:r>
              <a:rPr lang="ru" sz="1100">
                <a:solidFill>
                  <a:srgbClr val="805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3666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Must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805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3666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100">
                <a:solidFill>
                  <a:srgbClr val="3666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ParseFS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templateFS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"templates/*.tmpl"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3666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SetHTMLTemplate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templ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ru" sz="11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//router.LoadHTMLFiles("templates/template1.html", "templates/template2.html")</a:t>
            </a:r>
            <a:endParaRPr i="1" sz="1100">
              <a:solidFill>
                <a:srgbClr val="8C8C8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3666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"/index"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100">
                <a:solidFill>
                  <a:srgbClr val="805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gin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336E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3666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805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StatusOK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"index.tmpl"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805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gin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336E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"Main website"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3666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":8080"</a:t>
            </a: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Обслуживание статических файлов</a:t>
            </a:r>
            <a:endParaRPr sz="800"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 </a:t>
            </a:r>
            <a:r>
              <a:rPr lang="ru" sz="1100">
                <a:solidFill>
                  <a:srgbClr val="FFC6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mux := 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NewServeMux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mux.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HandleFunc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home)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mux.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HandleFunc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"/file"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showFile)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mux.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HandleFunc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"/file/create"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createFile)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fileServer := 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FileServer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6FAFB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"./ui/static/"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mux.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Handle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"/static/"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StripPrefix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"/static"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fileServer))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"Запуск сервера на http://127.0.0.1:4000"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err := 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ListenAndServe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":4000"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mux)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Fatal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Обслуживание статических файлов</a:t>
            </a:r>
            <a:endParaRPr sz="800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262"/>
            <a:ext cx="9144001" cy="356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Обслуживание статических файлов</a:t>
            </a:r>
            <a:endParaRPr sz="800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73" y="1152475"/>
            <a:ext cx="5835573" cy="362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Профилирование приложения (browser chrome)</a:t>
            </a:r>
            <a:endParaRPr sz="800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76" y="1262012"/>
            <a:ext cx="7148600" cy="31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Профилирование приложения (browser - chrome)</a:t>
            </a:r>
            <a:endParaRPr sz="800"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26" y="1230426"/>
            <a:ext cx="7258148" cy="32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</a:rPr>
              <a:t>13. Обслуживание статичных данных, Загрузка файлов формы, Inline-шаблоны и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</a:rPr>
              <a:t>шаблоны из файлов, Вызов методов и функций из шаблонов;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</a:rPr>
              <a:t>14. Профилирование через net/http/pprof, трейсинг, поиск утечки горутин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109925"/>
            <a:ext cx="85206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Профилирование приложения (mobile - proxyman)</a:t>
            </a:r>
            <a:endParaRPr sz="800"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26" y="1152425"/>
            <a:ext cx="6813874" cy="39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Профилирование Golang</a:t>
            </a:r>
            <a:endParaRPr sz="800"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	http.HandleFunc("/debug/pprof/", Index)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	http.HandleFunc("/debug/pprof/cmdline", Cmdline)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	http.HandleFunc("/debug/pprof/profile", Profile)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	http.HandleFunc("/debug/pprof/symbol", Symbol)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	http.HandleFunc("/debug/pprof/trace", Trace)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Профилирование Golang</a:t>
            </a:r>
            <a:endParaRPr sz="800"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u="sng">
                <a:solidFill>
                  <a:schemeClr val="hlink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https://github.com/go-chi/chi/blob/master/middleware/profiler.go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 u="sng">
                <a:solidFill>
                  <a:schemeClr val="hlink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https://pkg.go.dev/github.com/go-chi/chi/middleware#Profiler</a:t>
            </a:r>
            <a:r>
              <a:rPr lang="ru" sz="105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MyService() http.Handler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:= chi.NewRouter()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..middlewares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r.Mount("/debug", middleware.Profiler())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..routes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Профилирование Golang</a:t>
            </a:r>
            <a:endParaRPr sz="800"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502" y="1291300"/>
            <a:ext cx="3166024" cy="306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Профилирование Golang</a:t>
            </a:r>
            <a:endParaRPr sz="800"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75" y="1190199"/>
            <a:ext cx="7716101" cy="3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эндпоинт для отдачи статических файлов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эндпоинт /static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http method 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отдает файлы, которые лежат в проекте, в директории /files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internal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/files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файл можно получить по имени: /statis/your_filename_extention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материалы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https://www.freecodecamp.org/news/upload-files-with-html/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https://www.baeldung.com/postman-upload-file-json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https://www.bytescale.com/blog/postman-upload-file-cheat-sheet/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https://astaxie.gitbooks.io/build-web-application-with-golang/content/en/04.5.html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https://habr.com/ru/articles/234693/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https://golangify.com/serving-static-files#handler-filesserver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817" y="1203247"/>
            <a:ext cx="630898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88" y="1424100"/>
            <a:ext cx="8135624" cy="22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875" y="1238375"/>
            <a:ext cx="7048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00" y="1194775"/>
            <a:ext cx="8102725" cy="30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50" y="1092925"/>
            <a:ext cx="7286451" cy="35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13" y="1717675"/>
            <a:ext cx="71151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файла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 </a:t>
            </a:r>
            <a:r>
              <a:rPr lang="ru" sz="1100">
                <a:solidFill>
                  <a:srgbClr val="FFC6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uploadSingleFile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(w 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6FAFB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ResponseWriter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 *</a:t>
            </a:r>
            <a:r>
              <a:rPr lang="ru" sz="1100">
                <a:solidFill>
                  <a:srgbClr val="AFBF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6FAFB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file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 := r.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FormFile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defer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file.</a:t>
            </a:r>
            <a:r>
              <a:rPr lang="ru" sz="1100">
                <a:solidFill>
                  <a:srgbClr val="B09D7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destination file</a:t>
            </a:r>
            <a:endParaRPr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 := os.Create(filepath.Join(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"./"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header.Filename))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defer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dst.Close()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upload the file to destination path</a:t>
            </a:r>
            <a:endParaRPr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nb_bytes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 := io.Copy(dst</a:t>
            </a:r>
            <a:r>
              <a:rPr lang="ru" sz="11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file)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fmt.Println(</a:t>
            </a:r>
            <a:r>
              <a:rPr lang="ru" sz="11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"File uploaded successfully"</a:t>
            </a: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