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1" r:id="rId5"/>
    <p:sldId id="262" r:id="rId6"/>
    <p:sldId id="263" r:id="rId7"/>
    <p:sldId id="259" r:id="rId8"/>
    <p:sldId id="258" r:id="rId9"/>
    <p:sldId id="260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315C-AF3C-4ED8-9784-5C6FF9C6C21A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99D6-6E80-4389-A29A-495F21F7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9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A99D6-6E80-4389-A29A-495F21F724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6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4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9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6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975B-EA6F-4312-AB81-820D2981D7D3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246B-009E-4BC9-A318-86967BF2F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일하는 </a:t>
            </a:r>
            <a:r>
              <a:rPr lang="en-US" altLang="ko-KR" b="1" dirty="0" smtClean="0"/>
              <a:t>GTL Tech.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96" y="998313"/>
            <a:ext cx="3587890" cy="31616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72673" y="470147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2673" y="5070805"/>
            <a:ext cx="14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814761" y="4782393"/>
            <a:ext cx="2714880" cy="218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14761" y="5146228"/>
            <a:ext cx="2714880" cy="218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69778" y="5809468"/>
            <a:ext cx="2192941" cy="40460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8159" y="5809468"/>
            <a:ext cx="2174733" cy="40460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직원 정보 입력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92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10794" y="96295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공지 사항</a:t>
            </a:r>
            <a:endParaRPr lang="ko-KR" altLang="en-US" sz="32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76568" y="5715676"/>
            <a:ext cx="1101191" cy="43697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609292" y="5715676"/>
            <a:ext cx="1101191" cy="43697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수정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60956"/>
              </p:ext>
            </p:extLst>
          </p:nvPr>
        </p:nvGraphicFramePr>
        <p:xfrm>
          <a:off x="679731" y="1779594"/>
          <a:ext cx="111319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94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3D MAX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모델링 강좌 교육에 대한 안내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60405"/>
              </p:ext>
            </p:extLst>
          </p:nvPr>
        </p:nvGraphicFramePr>
        <p:xfrm>
          <a:off x="10390173" y="2160573"/>
          <a:ext cx="14215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501"/>
              </a:tblGrid>
              <a:tr h="354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김창주 과장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92618"/>
              </p:ext>
            </p:extLst>
          </p:nvPr>
        </p:nvGraphicFramePr>
        <p:xfrm>
          <a:off x="8895732" y="2160048"/>
          <a:ext cx="142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2017.02.20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2232"/>
              </p:ext>
            </p:extLst>
          </p:nvPr>
        </p:nvGraphicFramePr>
        <p:xfrm>
          <a:off x="672542" y="2580833"/>
          <a:ext cx="11139132" cy="2905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9132"/>
              </a:tblGrid>
              <a:tr h="290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사랑하는 사원 여러분 안녕하십니까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여러분의 노고에 감사의 말씀을 먼저 올립니다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2017</a:t>
                      </a:r>
                      <a:r>
                        <a:rPr lang="ko-KR" altLang="en-US" dirty="0" smtClean="0"/>
                        <a:t>년 새해를 맞아 더욱 더 발전하는 </a:t>
                      </a:r>
                      <a:r>
                        <a:rPr lang="en-US" altLang="ko-KR" dirty="0" smtClean="0"/>
                        <a:t>GTL</a:t>
                      </a:r>
                      <a:r>
                        <a:rPr lang="en-US" altLang="ko-KR" baseline="0" dirty="0" smtClean="0"/>
                        <a:t> TECH.CO </a:t>
                      </a:r>
                      <a:r>
                        <a:rPr lang="ko-KR" altLang="en-US" baseline="0" dirty="0" smtClean="0"/>
                        <a:t>가 되기 위한 첫 번째 발판으로 </a:t>
                      </a:r>
                      <a:r>
                        <a:rPr lang="en-US" altLang="ko-KR" baseline="0" dirty="0" smtClean="0"/>
                        <a:t>3D MAX </a:t>
                      </a:r>
                      <a:r>
                        <a:rPr lang="ko-KR" altLang="en-US" baseline="0" dirty="0" smtClean="0"/>
                        <a:t>모델링 강좌를 개설하게 되어 진행 예정 사항을 알려 드립니다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열외 없습니다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교육비는 회사에서 해결 합니다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식사대 지원 없습니다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수료 후 시험 봅니다</a:t>
                      </a:r>
                      <a:r>
                        <a:rPr lang="en-US" altLang="ko-KR" baseline="0" dirty="0" smtClean="0"/>
                        <a:t>. (</a:t>
                      </a:r>
                      <a:r>
                        <a:rPr lang="ko-KR" altLang="en-US" baseline="0" dirty="0" smtClean="0"/>
                        <a:t>결과에 따라 뭔가 있을 겁니다</a:t>
                      </a:r>
                      <a:r>
                        <a:rPr lang="en-US" altLang="ko-KR" baseline="0" dirty="0" smtClean="0"/>
                        <a:t>.)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6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96" y="998313"/>
            <a:ext cx="3587890" cy="3161606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2969778" y="5809468"/>
            <a:ext cx="2192941" cy="40460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로그아웃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8159" y="5809468"/>
            <a:ext cx="2174733" cy="404601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정보 변경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15511" y="4572000"/>
            <a:ext cx="8121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측량으로 세상을 밝히는 우주 최강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GTL TECH.CO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43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 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01520" y="118001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7465" y="114097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업무일지 등록</a:t>
            </a:r>
            <a:endParaRPr lang="ko-KR" altLang="en-US" sz="3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93225" y="2581359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계획된 주요 업무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오전 </a:t>
            </a:r>
            <a:r>
              <a:rPr lang="en-US" altLang="ko-KR" sz="1100" b="1" dirty="0" smtClean="0"/>
              <a:t>8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3225" y="3666237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추가된 업무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협조 및 개선 필요 사항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93225" y="4751115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 여부 및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진행 상황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1524" y="1913863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오늘은 </a:t>
            </a:r>
            <a:r>
              <a:rPr lang="en-US" altLang="ko-KR" u="sng" dirty="0" smtClean="0"/>
              <a:t>2017</a:t>
            </a:r>
            <a:r>
              <a:rPr lang="ko-KR" altLang="en-US" u="sng" dirty="0" smtClean="0"/>
              <a:t>년 </a:t>
            </a:r>
            <a:r>
              <a:rPr lang="en-US" altLang="ko-KR" u="sng" dirty="0" smtClean="0"/>
              <a:t>02</a:t>
            </a:r>
            <a:r>
              <a:rPr lang="ko-KR" altLang="en-US" u="sng" dirty="0" smtClean="0"/>
              <a:t>월 </a:t>
            </a:r>
            <a:r>
              <a:rPr lang="en-US" altLang="ko-KR" u="sng" dirty="0" smtClean="0"/>
              <a:t>20</a:t>
            </a:r>
            <a:r>
              <a:rPr lang="ko-KR" altLang="en-US" u="sng" dirty="0" smtClean="0"/>
              <a:t>일 입니다</a:t>
            </a:r>
            <a:r>
              <a:rPr lang="en-US" altLang="ko-KR" u="sng" dirty="0" smtClean="0"/>
              <a:t>.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4671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7465" y="114097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업무일지 등록</a:t>
            </a:r>
            <a:endParaRPr lang="ko-KR" altLang="en-US" sz="3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93225" y="2168665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계획된 주요 업무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오전 </a:t>
            </a:r>
            <a:r>
              <a:rPr lang="en-US" altLang="ko-KR" sz="1100" b="1" dirty="0" smtClean="0"/>
              <a:t>8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3225" y="3253543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추가된 업무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협조 및 개선 필요 사항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93225" y="4338421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 여부 및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진행 상황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6096000" y="752559"/>
            <a:ext cx="5033246" cy="6036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80140" y="1077313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계획된 주요 업무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오전 </a:t>
            </a:r>
            <a:r>
              <a:rPr lang="en-US" altLang="ko-KR" sz="1100" b="1" dirty="0" smtClean="0"/>
              <a:t>8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625526" y="2071561"/>
            <a:ext cx="3966274" cy="528163"/>
            <a:chOff x="6625526" y="2071561"/>
            <a:chExt cx="3966274" cy="528163"/>
          </a:xfrm>
        </p:grpSpPr>
        <p:sp>
          <p:nvSpPr>
            <p:cNvPr id="8" name="직사각형 7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1252" y="2104474"/>
              <a:ext cx="296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캘리포니아 출장 수속 준비</a:t>
              </a:r>
              <a:endParaRPr lang="ko-KR" altLang="en-US" dirty="0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7776446" y="5996198"/>
            <a:ext cx="1873889" cy="485522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등록하기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625526" y="2701232"/>
            <a:ext cx="3966274" cy="528163"/>
            <a:chOff x="6625526" y="2071561"/>
            <a:chExt cx="3966274" cy="528163"/>
          </a:xfrm>
        </p:grpSpPr>
        <p:sp>
          <p:nvSpPr>
            <p:cNvPr id="21" name="직사각형 20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1252" y="2104474"/>
              <a:ext cx="2714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포항 </a:t>
              </a:r>
              <a:r>
                <a:rPr lang="en-US" altLang="ko-KR" dirty="0" smtClean="0"/>
                <a:t>S </a:t>
              </a:r>
              <a:r>
                <a:rPr lang="ko-KR" altLang="en-US" dirty="0" smtClean="0"/>
                <a:t>측량 업무 마무리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25526" y="3336256"/>
            <a:ext cx="3966274" cy="528163"/>
            <a:chOff x="6625526" y="2071561"/>
            <a:chExt cx="3966274" cy="528163"/>
          </a:xfrm>
        </p:grpSpPr>
        <p:sp>
          <p:nvSpPr>
            <p:cNvPr id="24" name="직사각형 23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81252" y="2104474"/>
              <a:ext cx="3880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부천 </a:t>
              </a:r>
              <a:r>
                <a:rPr lang="en-US" altLang="ko-KR" dirty="0" smtClean="0"/>
                <a:t>GT </a:t>
              </a:r>
              <a:r>
                <a:rPr lang="ko-KR" altLang="en-US" dirty="0" smtClean="0"/>
                <a:t>측량 건 </a:t>
              </a:r>
              <a:r>
                <a:rPr lang="en-US" altLang="ko-KR" dirty="0" smtClean="0"/>
                <a:t>PPT </a:t>
              </a:r>
              <a:r>
                <a:rPr lang="ko-KR" altLang="en-US" dirty="0" smtClean="0"/>
                <a:t>보고자료 검증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25526" y="3954508"/>
            <a:ext cx="3966274" cy="528163"/>
            <a:chOff x="6625526" y="2071561"/>
            <a:chExt cx="3966274" cy="528163"/>
          </a:xfrm>
        </p:grpSpPr>
        <p:sp>
          <p:nvSpPr>
            <p:cNvPr id="27" name="직사각형 26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25526" y="4580093"/>
            <a:ext cx="3966274" cy="528163"/>
            <a:chOff x="6625526" y="2071561"/>
            <a:chExt cx="3966274" cy="528163"/>
          </a:xfrm>
        </p:grpSpPr>
        <p:sp>
          <p:nvSpPr>
            <p:cNvPr id="30" name="직사각형 29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7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7465" y="114097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업무일지 등록</a:t>
            </a:r>
            <a:endParaRPr lang="ko-KR" altLang="en-US" sz="3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93225" y="2168665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계획된 주요 업무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오전 </a:t>
            </a:r>
            <a:r>
              <a:rPr lang="en-US" altLang="ko-KR" sz="1100" b="1" dirty="0" smtClean="0"/>
              <a:t>8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3225" y="3253543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추가된 업무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협조 및 개선 필요 사항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93225" y="4338421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 여부 및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진행 상황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6096000" y="752559"/>
            <a:ext cx="5033246" cy="6036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625526" y="2071561"/>
            <a:ext cx="3966274" cy="528163"/>
            <a:chOff x="6625526" y="2071561"/>
            <a:chExt cx="3966274" cy="528163"/>
          </a:xfrm>
        </p:grpSpPr>
        <p:sp>
          <p:nvSpPr>
            <p:cNvPr id="8" name="직사각형 7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7776446" y="5996198"/>
            <a:ext cx="1873889" cy="485522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등록하기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625526" y="2701232"/>
            <a:ext cx="3966274" cy="528163"/>
            <a:chOff x="6625526" y="2071561"/>
            <a:chExt cx="3966274" cy="528163"/>
          </a:xfrm>
        </p:grpSpPr>
        <p:sp>
          <p:nvSpPr>
            <p:cNvPr id="21" name="직사각형 20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25526" y="3336256"/>
            <a:ext cx="3966274" cy="528163"/>
            <a:chOff x="6625526" y="2071561"/>
            <a:chExt cx="3966274" cy="528163"/>
          </a:xfrm>
        </p:grpSpPr>
        <p:sp>
          <p:nvSpPr>
            <p:cNvPr id="24" name="직사각형 23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25526" y="3954508"/>
            <a:ext cx="3966274" cy="528163"/>
            <a:chOff x="6625526" y="2071561"/>
            <a:chExt cx="3966274" cy="528163"/>
          </a:xfrm>
        </p:grpSpPr>
        <p:sp>
          <p:nvSpPr>
            <p:cNvPr id="27" name="직사각형 26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25526" y="4580093"/>
            <a:ext cx="3966274" cy="528163"/>
            <a:chOff x="6625526" y="2071561"/>
            <a:chExt cx="3966274" cy="528163"/>
          </a:xfrm>
        </p:grpSpPr>
        <p:sp>
          <p:nvSpPr>
            <p:cNvPr id="30" name="직사각형 29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7280140" y="1077313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추가된 업무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협조 및 개선 필요 사항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25526" y="2114167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정지혁 대리 </a:t>
            </a:r>
            <a:r>
              <a:rPr lang="en-US" altLang="ko-KR" dirty="0" smtClean="0"/>
              <a:t>CAD </a:t>
            </a:r>
            <a:r>
              <a:rPr lang="ko-KR" altLang="en-US" dirty="0" smtClean="0"/>
              <a:t>작업 </a:t>
            </a:r>
            <a:r>
              <a:rPr lang="ko-KR" altLang="en-US" dirty="0" err="1" smtClean="0"/>
              <a:t>헬프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7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97465" y="114097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업무일지 등록</a:t>
            </a:r>
            <a:endParaRPr lang="ko-KR" altLang="en-US" sz="3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093225" y="2168665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계획된 주요 업무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오전 </a:t>
            </a:r>
            <a:r>
              <a:rPr lang="en-US" altLang="ko-KR" sz="1100" b="1" dirty="0" smtClean="0"/>
              <a:t>8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3225" y="3253543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추가된 업무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협조 및 개선 필요 사항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93225" y="4338421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 여부 및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진행 상황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1294726" y="752559"/>
            <a:ext cx="9834520" cy="6036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886133" y="3954508"/>
            <a:ext cx="3966274" cy="528163"/>
            <a:chOff x="6625526" y="2071561"/>
            <a:chExt cx="3966274" cy="528163"/>
          </a:xfrm>
        </p:grpSpPr>
        <p:sp>
          <p:nvSpPr>
            <p:cNvPr id="8" name="직사각형 7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7776446" y="5996198"/>
            <a:ext cx="1873889" cy="485522"/>
          </a:xfrm>
          <a:prstGeom prst="round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등록하기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86133" y="4606553"/>
            <a:ext cx="3966274" cy="528163"/>
            <a:chOff x="6625526" y="2071561"/>
            <a:chExt cx="3966274" cy="528163"/>
          </a:xfrm>
        </p:grpSpPr>
        <p:sp>
          <p:nvSpPr>
            <p:cNvPr id="21" name="직사각형 20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507689" y="2066936"/>
            <a:ext cx="3966274" cy="528163"/>
            <a:chOff x="6625526" y="2071561"/>
            <a:chExt cx="3966274" cy="528163"/>
          </a:xfrm>
        </p:grpSpPr>
        <p:sp>
          <p:nvSpPr>
            <p:cNvPr id="24" name="직사각형 23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출장 불발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본 업무 복귀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07689" y="2684417"/>
            <a:ext cx="3966274" cy="528163"/>
            <a:chOff x="6625526" y="2071561"/>
            <a:chExt cx="3966274" cy="528163"/>
          </a:xfrm>
        </p:grpSpPr>
        <p:sp>
          <p:nvSpPr>
            <p:cNvPr id="27" name="직사각형 26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포항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측량 업무 완료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보고 완료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507689" y="3316194"/>
            <a:ext cx="3966274" cy="528163"/>
            <a:chOff x="6625526" y="2071561"/>
            <a:chExt cx="3966274" cy="528163"/>
          </a:xfrm>
        </p:grpSpPr>
        <p:sp>
          <p:nvSpPr>
            <p:cNvPr id="30" name="직사각형 29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부천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GT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측량 건 자료 검수 완료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86133" y="399711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정지혁 대리 </a:t>
            </a:r>
            <a:r>
              <a:rPr lang="en-US" altLang="ko-KR" dirty="0" smtClean="0"/>
              <a:t>CAD </a:t>
            </a:r>
            <a:r>
              <a:rPr lang="ko-KR" altLang="en-US" dirty="0" smtClean="0"/>
              <a:t>작업 </a:t>
            </a:r>
            <a:r>
              <a:rPr lang="ko-KR" altLang="en-US" dirty="0" err="1" smtClean="0"/>
              <a:t>헬프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00404" y="1072949"/>
            <a:ext cx="2623164" cy="71210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 여부 및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진행 상황</a:t>
            </a:r>
            <a:endParaRPr lang="en-US" altLang="ko-KR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오후 </a:t>
            </a:r>
            <a:r>
              <a:rPr lang="en-US" altLang="ko-KR" sz="1100" b="1" dirty="0" smtClean="0"/>
              <a:t>17</a:t>
            </a:r>
            <a:r>
              <a:rPr lang="ko-KR" altLang="en-US" sz="1100" b="1" dirty="0" smtClean="0"/>
              <a:t>시 </a:t>
            </a:r>
            <a:r>
              <a:rPr lang="en-US" altLang="ko-KR" sz="1100" b="1" dirty="0" smtClean="0"/>
              <a:t>50</a:t>
            </a:r>
            <a:r>
              <a:rPr lang="ko-KR" altLang="en-US" sz="1100" b="1" dirty="0" smtClean="0"/>
              <a:t>분까지 작성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886133" y="2050953"/>
            <a:ext cx="3966274" cy="528163"/>
            <a:chOff x="6625526" y="2071561"/>
            <a:chExt cx="3966274" cy="528163"/>
          </a:xfrm>
        </p:grpSpPr>
        <p:sp>
          <p:nvSpPr>
            <p:cNvPr id="35" name="직사각형 34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1252" y="2104474"/>
              <a:ext cx="296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캘리포니아 출장 수속 준비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886133" y="2680624"/>
            <a:ext cx="3966274" cy="528163"/>
            <a:chOff x="6625526" y="2071561"/>
            <a:chExt cx="3966274" cy="528163"/>
          </a:xfrm>
        </p:grpSpPr>
        <p:sp>
          <p:nvSpPr>
            <p:cNvPr id="38" name="직사각형 37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81252" y="2104474"/>
              <a:ext cx="2714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포항 </a:t>
              </a:r>
              <a:r>
                <a:rPr lang="en-US" altLang="ko-KR" dirty="0" smtClean="0"/>
                <a:t>S </a:t>
              </a:r>
              <a:r>
                <a:rPr lang="ko-KR" altLang="en-US" dirty="0" smtClean="0"/>
                <a:t>측량 업무 마무리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86133" y="3315648"/>
            <a:ext cx="3966274" cy="528163"/>
            <a:chOff x="6625526" y="2071561"/>
            <a:chExt cx="3966274" cy="528163"/>
          </a:xfrm>
        </p:grpSpPr>
        <p:sp>
          <p:nvSpPr>
            <p:cNvPr id="41" name="직사각형 40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1252" y="2104474"/>
              <a:ext cx="3880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부천 </a:t>
              </a:r>
              <a:r>
                <a:rPr lang="en-US" altLang="ko-KR" dirty="0" smtClean="0"/>
                <a:t>GT </a:t>
              </a:r>
              <a:r>
                <a:rPr lang="ko-KR" altLang="en-US" dirty="0" smtClean="0"/>
                <a:t>측량 건 </a:t>
              </a:r>
              <a:r>
                <a:rPr lang="en-US" altLang="ko-KR" dirty="0" smtClean="0"/>
                <a:t>PPT </a:t>
              </a:r>
              <a:r>
                <a:rPr lang="ko-KR" altLang="en-US" dirty="0" smtClean="0"/>
                <a:t>보고자료 검증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15260" y="4603402"/>
            <a:ext cx="3966274" cy="528163"/>
            <a:chOff x="6625526" y="2071561"/>
            <a:chExt cx="3966274" cy="528163"/>
          </a:xfrm>
        </p:grpSpPr>
        <p:sp>
          <p:nvSpPr>
            <p:cNvPr id="44" name="직사각형 43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507689" y="3959798"/>
            <a:ext cx="3966274" cy="528163"/>
            <a:chOff x="6625526" y="2071561"/>
            <a:chExt cx="3966274" cy="528163"/>
          </a:xfrm>
        </p:grpSpPr>
        <p:sp>
          <p:nvSpPr>
            <p:cNvPr id="47" name="직사각형 46"/>
            <p:cNvSpPr/>
            <p:nvPr/>
          </p:nvSpPr>
          <p:spPr>
            <a:xfrm>
              <a:off x="6625526" y="2071561"/>
              <a:ext cx="3966274" cy="52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정지혁 대리 추가 교육 필요</a:t>
              </a:r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요함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1252" y="210447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2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93225" y="118143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업무일지 조회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8591722" y="1586039"/>
            <a:ext cx="18045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2017-02-20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91722" y="2086397"/>
            <a:ext cx="18045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김창주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1800" y="2086397"/>
            <a:ext cx="1101191" cy="43697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94067"/>
              </p:ext>
            </p:extLst>
          </p:nvPr>
        </p:nvGraphicFramePr>
        <p:xfrm>
          <a:off x="284233" y="2672519"/>
          <a:ext cx="11538231" cy="361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48"/>
                <a:gridCol w="2961684"/>
                <a:gridCol w="3625232"/>
                <a:gridCol w="3285367"/>
              </a:tblGrid>
              <a:tr h="45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직원명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계획된 주요 업무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추가된 업무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협조 및 개선사항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 여부 및 진행 상황</a:t>
                      </a:r>
                      <a:endParaRPr lang="ko-KR" altLang="en-US" dirty="0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김창주 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신설관련 지장송전선로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신온양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신탕정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현장내업도움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 해발고도 작성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신서천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신설관련 지장송전선로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 완료</a:t>
                      </a:r>
                    </a:p>
                  </a:txBody>
                  <a:tcPr marL="9525" marR="9525" marT="9525" marB="0" anchor="ctr"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19440" y="2023009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오늘은 </a:t>
            </a:r>
            <a:r>
              <a:rPr lang="en-US" altLang="ko-KR" u="sng" dirty="0" smtClean="0"/>
              <a:t>2017</a:t>
            </a:r>
            <a:r>
              <a:rPr lang="ko-KR" altLang="en-US" u="sng" dirty="0" smtClean="0"/>
              <a:t>년 </a:t>
            </a:r>
            <a:r>
              <a:rPr lang="en-US" altLang="ko-KR" u="sng" dirty="0" smtClean="0"/>
              <a:t>02</a:t>
            </a:r>
            <a:r>
              <a:rPr lang="ko-KR" altLang="en-US" u="sng" dirty="0" smtClean="0"/>
              <a:t>월 </a:t>
            </a:r>
            <a:r>
              <a:rPr lang="en-US" altLang="ko-KR" u="sng" dirty="0" smtClean="0"/>
              <a:t>20</a:t>
            </a:r>
            <a:r>
              <a:rPr lang="ko-KR" altLang="en-US" u="sng" dirty="0" smtClean="0"/>
              <a:t>일 입니다</a:t>
            </a:r>
            <a:r>
              <a:rPr lang="en-US" altLang="ko-KR" u="sng" dirty="0" smtClean="0"/>
              <a:t>.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1666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93225" y="118143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미등록 인원 조회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13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9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4726" y="68775"/>
            <a:ext cx="1675052" cy="54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GTL TECH.CO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4990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업무일지 </a:t>
            </a:r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7305088" y="149023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공지사항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5964" y="149023"/>
            <a:ext cx="135912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미등록 인원 조회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59330" y="133512"/>
            <a:ext cx="1286634" cy="381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업무일지</a:t>
            </a:r>
            <a:r>
              <a:rPr lang="ko-KR" altLang="en-US" sz="1600" b="1" dirty="0" smtClean="0"/>
              <a:t> </a:t>
            </a:r>
            <a:r>
              <a:rPr lang="ko-KR" altLang="en-US" sz="1200" b="1" dirty="0" smtClean="0"/>
              <a:t>조회</a:t>
            </a:r>
            <a:endParaRPr lang="en-US" altLang="ko-KR" sz="16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110957" y="133512"/>
            <a:ext cx="2961686" cy="412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열심히 일해라 김창주 과장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10794" y="96295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공지 사항</a:t>
            </a:r>
            <a:endParaRPr lang="ko-KR" altLang="en-US" sz="32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07160"/>
              </p:ext>
            </p:extLst>
          </p:nvPr>
        </p:nvGraphicFramePr>
        <p:xfrm>
          <a:off x="326883" y="1754226"/>
          <a:ext cx="11538231" cy="353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66"/>
                <a:gridCol w="1901628"/>
                <a:gridCol w="6673740"/>
                <a:gridCol w="1620597"/>
              </a:tblGrid>
              <a:tr h="357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2017.02.20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김창주 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MAX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 강좌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교육에 대한 안내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0776568" y="5443243"/>
            <a:ext cx="1101191" cy="43697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글쓰기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10483" y="1244824"/>
            <a:ext cx="1101191" cy="436970"/>
          </a:xfrm>
          <a:prstGeom prst="round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8777839" y="744466"/>
            <a:ext cx="18045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2017-02-20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77839" y="1244824"/>
            <a:ext cx="1804524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김창주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608</Words>
  <Application>Microsoft Office PowerPoint</Application>
  <PresentationFormat>와이드스크린</PresentationFormat>
  <Paragraphs>165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wtime</dc:creator>
  <cp:lastModifiedBy>wtime</cp:lastModifiedBy>
  <cp:revision>61</cp:revision>
  <dcterms:created xsi:type="dcterms:W3CDTF">2017-02-20T07:42:24Z</dcterms:created>
  <dcterms:modified xsi:type="dcterms:W3CDTF">2017-03-02T08:03:28Z</dcterms:modified>
</cp:coreProperties>
</file>