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38947AB-197A-4D41-931D-B13FD5A42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700BB598-F7BE-4D6E-841D-45EF47BF0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2EE7ADA-EC3E-4E4C-9C9D-45CCD4E5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B55E-40D5-4216-8865-3ED90D20286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A7C9742-602E-4CF4-BFA5-611E2953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4FE4591-0A26-44D5-9B57-C12BF0676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658A-DB04-4749-A6C4-5801AFC9FB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40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0DF27D3-FCA3-4E16-961D-8B7BA841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33500BD2-F3BC-4DE2-91BE-9AA4835CF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CC1E94C-3B3E-4D26-96E1-07C2DFFB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B55E-40D5-4216-8865-3ED90D20286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F5902BA-9D8F-4F1C-8130-5CD9E135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28919F5-5C27-4289-A379-5F3CA2B7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658A-DB04-4749-A6C4-5801AFC9FB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E3B01B32-F8E5-4526-9F5E-D6D2FEA75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7C5CBA38-1405-443E-9E60-F669EF8A7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BA76277-F1A6-47BA-93ED-11F4A90F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B55E-40D5-4216-8865-3ED90D20286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CADA706-9C11-4D46-B5A7-8AF30A5D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22109A6-2313-4BDE-BEF8-AFEF516F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658A-DB04-4749-A6C4-5801AFC9FB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27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9A40D52-64CD-47DE-949A-08322A69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8502A97-BD91-47C7-A1A4-7432D3BDE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F9F3791-6914-4B17-AEEE-227BEAF7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B55E-40D5-4216-8865-3ED90D20286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5BBCAEF-DE06-44FE-BA3D-0E79A1F0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A82677B-2DBE-466D-A835-D065CB53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658A-DB04-4749-A6C4-5801AFC9FB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32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5298167-CBED-4835-8976-A2E8ABB1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FCCC10B-B545-4762-BD91-56185C099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236BEF3-4555-4911-B2B0-4DDF6B197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B55E-40D5-4216-8865-3ED90D20286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6305268-8F54-4A7D-A89E-91417043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D01AC2F-EB87-4B9D-9B86-E47833CE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658A-DB04-4749-A6C4-5801AFC9FB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58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96DBC9B-3FF4-43E9-9342-3FA46456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F78B4F3-2FBF-4373-AD47-D89C75633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0F2033BD-FE4E-4BA1-98E8-C28FC612C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27496A22-944A-45FA-BFB6-F1E45A13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B55E-40D5-4216-8865-3ED90D20286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CC1A374-2A6F-47A5-865C-B76E4C04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307A2F5F-7AF6-4B2F-B02F-03697658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658A-DB04-4749-A6C4-5801AFC9FB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91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CF9346E-9263-45CE-8BE3-B6C0151D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668D18EB-E572-4FAE-AD0B-69260D34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2D060544-91ED-4FD1-A638-4C95425EE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841A43E1-25C4-4EE3-848A-122FB97CF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2C2C5130-5361-4EF6-B5E0-80E9F6AC5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59666D2C-E6D9-4C19-AAA1-78BA30DA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B55E-40D5-4216-8865-3ED90D20286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21C9AE33-4B24-42CF-89AC-292ED26A5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78575D39-3125-455A-8EEF-CEC9153C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658A-DB04-4749-A6C4-5801AFC9FB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30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1DC0A4F-0ECD-475E-A632-12D9D62A2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3AAF5CC2-3B69-4441-A2C1-28660020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B55E-40D5-4216-8865-3ED90D20286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C794F9BD-42D6-4FEA-A2CA-6473EE62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783540C9-DC10-416E-964C-87F0E1AC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658A-DB04-4749-A6C4-5801AFC9FB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E287F86D-F88A-47BA-A488-5E8F0FB3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B55E-40D5-4216-8865-3ED90D20286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9ACAFD28-ACEA-4564-AB74-A155ADFE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D45DB2D2-43E5-47D2-A047-41A13D5E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658A-DB04-4749-A6C4-5801AFC9FB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67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BFF3B77-22EF-466C-9B7A-476B94467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137FA32-4A37-4BB5-B39F-0C1440B6F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323741DF-1E5F-4DE0-805F-E668275A8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6150E06C-E621-42F0-AFB9-00904466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B55E-40D5-4216-8865-3ED90D20286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F503B548-DDA5-49B6-A64F-914CC3A4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113EA5A-87D4-46C7-9407-4C9175EE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658A-DB04-4749-A6C4-5801AFC9FB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64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D64390B-8500-4C6F-B3D8-080A98A7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B52D3CFF-EEC8-4B61-A562-644E9A6D4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92FD4599-0ACD-4D31-B4AC-E0CE0C6B5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BBD8383B-1152-420D-A45C-D3A10C393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B55E-40D5-4216-8865-3ED90D20286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47937CF3-950F-4F24-A002-EEF12916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740257F-C2FA-464D-86E9-75FBA7A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658A-DB04-4749-A6C4-5801AFC9FB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53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F7C1E60-FDB2-4A28-AB4C-03D1D3C4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6F60ABA5-A1E1-4717-A088-2C595C9D4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6C91407-F6A5-4EDF-89CA-B06BCC876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5B55E-40D5-4216-8865-3ED90D20286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02693B6-2206-449C-BCCB-651F9328D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74A19AD-B44B-4B35-A715-1EDC92433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1658A-DB04-4749-A6C4-5801AFC9FB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06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0F4A8FE-388B-4B8A-9232-30EDB449AE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en-US" dirty="0" smtClean="0"/>
              <a:t>Mario, run! </a:t>
            </a:r>
            <a:r>
              <a:rPr lang="en-US" dirty="0"/>
              <a:t>r</a:t>
            </a:r>
            <a:r>
              <a:rPr lang="en-US" dirty="0" smtClean="0"/>
              <a:t>un!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54EC44C-C191-4D1B-9B7C-CDD11959F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5102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Проект </a:t>
            </a:r>
            <a:r>
              <a:rPr lang="ru-RU" dirty="0" smtClean="0"/>
              <a:t>выполнил </a:t>
            </a:r>
            <a:endParaRPr lang="ru-RU" dirty="0"/>
          </a:p>
          <a:p>
            <a:pPr algn="r"/>
            <a:r>
              <a:rPr lang="ru-RU" dirty="0" smtClean="0"/>
              <a:t>ученик  </a:t>
            </a:r>
            <a:r>
              <a:rPr lang="ru-RU" dirty="0"/>
              <a:t>«</a:t>
            </a:r>
            <a:r>
              <a:rPr lang="ru-RU" dirty="0" err="1"/>
              <a:t>Яндекс.Лицея</a:t>
            </a:r>
            <a:r>
              <a:rPr lang="ru-RU" dirty="0"/>
              <a:t>»</a:t>
            </a:r>
            <a:br>
              <a:rPr lang="ru-RU" dirty="0"/>
            </a:br>
            <a:r>
              <a:rPr lang="ru-RU" dirty="0" smtClean="0"/>
              <a:t>Пантелеймонов </a:t>
            </a:r>
            <a:r>
              <a:rPr lang="ru-RU" dirty="0"/>
              <a:t>Антон</a:t>
            </a:r>
          </a:p>
        </p:txBody>
      </p:sp>
    </p:spTree>
    <p:extLst>
      <p:ext uri="{BB962C8B-B14F-4D97-AF65-F5344CB8AC3E}">
        <p14:creationId xmlns:p14="http://schemas.microsoft.com/office/powerpoint/2010/main" val="166406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043726-C58E-460C-88C7-3C5D741B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8BA8E23-6684-4993-89F4-151F11F38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Идея проекта: создание </a:t>
            </a:r>
            <a:r>
              <a:rPr lang="ru-RU" dirty="0" smtClean="0"/>
              <a:t>простой игры, используя материал изученные на курсах программирования</a:t>
            </a:r>
            <a:endParaRPr lang="en-US" dirty="0"/>
          </a:p>
          <a:p>
            <a:r>
              <a:rPr lang="ru-RU" dirty="0"/>
              <a:t>Проект был создан для </a:t>
            </a:r>
            <a:r>
              <a:rPr lang="ru-RU" dirty="0" smtClean="0"/>
              <a:t>развлечения и проверки своих способностей в области 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44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944727-CC51-4C5D-9A52-0CDB496E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72A0072-5E78-477C-832C-DF8BED53C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</a:t>
            </a:r>
            <a:r>
              <a:rPr lang="en-US" dirty="0" smtClean="0"/>
              <a:t>Mario</a:t>
            </a:r>
            <a:r>
              <a:rPr lang="en-US" dirty="0" smtClean="0"/>
              <a:t>(</a:t>
            </a:r>
            <a:r>
              <a:rPr lang="ru-RU" dirty="0"/>
              <a:t>в нем реализуется </a:t>
            </a:r>
            <a:r>
              <a:rPr lang="ru-RU" dirty="0" smtClean="0"/>
              <a:t>поведени</a:t>
            </a:r>
            <a:r>
              <a:rPr lang="ru-RU" dirty="0" smtClean="0"/>
              <a:t>е главного героя</a:t>
            </a:r>
            <a:r>
              <a:rPr lang="ru-RU" dirty="0" smtClean="0"/>
              <a:t>)</a:t>
            </a:r>
          </a:p>
          <a:p>
            <a:r>
              <a:rPr lang="en-US" dirty="0" smtClean="0"/>
              <a:t>Class Cactus(</a:t>
            </a:r>
            <a:r>
              <a:rPr lang="ru-RU" dirty="0" smtClean="0"/>
              <a:t>в нем реализуется препятствие «Кактус»)</a:t>
            </a:r>
          </a:p>
          <a:p>
            <a:r>
              <a:rPr lang="en-US" dirty="0" smtClean="0"/>
              <a:t>Class Mushroom(</a:t>
            </a:r>
            <a:r>
              <a:rPr lang="ru-RU" dirty="0" smtClean="0"/>
              <a:t>в нем реализуется препятствие «Гриб»)</a:t>
            </a:r>
          </a:p>
          <a:p>
            <a:r>
              <a:rPr lang="en-US" dirty="0" smtClean="0"/>
              <a:t>Class Sky</a:t>
            </a:r>
            <a:r>
              <a:rPr lang="ru-RU" dirty="0" smtClean="0"/>
              <a:t>(в нем реализуется элемент оформления игры – небо)</a:t>
            </a:r>
          </a:p>
          <a:p>
            <a:r>
              <a:rPr lang="en-US" dirty="0" smtClean="0"/>
              <a:t>Class Scoreboard(</a:t>
            </a:r>
            <a:r>
              <a:rPr lang="ru-RU" dirty="0" smtClean="0"/>
              <a:t>в нем реализуются показатели результата)</a:t>
            </a:r>
            <a:endParaRPr lang="ru-RU" dirty="0"/>
          </a:p>
          <a:p>
            <a:r>
              <a:rPr lang="ru-RU" dirty="0"/>
              <a:t>Особенности приложения:</a:t>
            </a:r>
          </a:p>
          <a:p>
            <a:pPr marL="0" indent="0">
              <a:buNone/>
            </a:pPr>
            <a:r>
              <a:rPr lang="ru-RU" dirty="0"/>
              <a:t>  -Простой интерфейс</a:t>
            </a:r>
          </a:p>
          <a:p>
            <a:pPr marL="0" indent="0">
              <a:buNone/>
            </a:pPr>
            <a:r>
              <a:rPr lang="ru-RU" dirty="0"/>
              <a:t>  -Удобно в использовании</a:t>
            </a:r>
          </a:p>
          <a:p>
            <a:pPr marL="0" indent="0">
              <a:buNone/>
            </a:pPr>
            <a:r>
              <a:rPr lang="ru-RU" dirty="0"/>
              <a:t>  </a:t>
            </a:r>
            <a:r>
              <a:rPr lang="ru-RU" dirty="0" smtClean="0"/>
              <a:t>-Интересный </a:t>
            </a:r>
            <a:r>
              <a:rPr lang="ru-RU" dirty="0" err="1" smtClean="0"/>
              <a:t>геймплей</a:t>
            </a:r>
            <a:endParaRPr lang="ru-RU" dirty="0"/>
          </a:p>
          <a:p>
            <a:r>
              <a:rPr lang="ru-RU" dirty="0"/>
              <a:t>Использованные технологии</a:t>
            </a:r>
            <a:r>
              <a:rPr lang="en-US" dirty="0"/>
              <a:t>: </a:t>
            </a:r>
            <a:r>
              <a:rPr lang="en-US" dirty="0" err="1" smtClean="0"/>
              <a:t>pygame</a:t>
            </a:r>
            <a:r>
              <a:rPr lang="en-US" dirty="0" smtClean="0"/>
              <a:t>, </a:t>
            </a:r>
            <a:r>
              <a:rPr lang="en-US" dirty="0" err="1" smtClean="0"/>
              <a:t>os</a:t>
            </a:r>
            <a:r>
              <a:rPr lang="en-US" dirty="0" smtClean="0"/>
              <a:t>, random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348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A241D6B-E3B5-45EE-836B-46556B94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A1DAC77-F692-413E-95E7-F7F093D61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Работа проделана успешно, все </a:t>
            </a:r>
            <a:r>
              <a:rPr lang="ru-RU" dirty="0" smtClean="0"/>
              <a:t>поставленные задачи выполнены(реализация и оптимизация игрового процесса, показания счёта и рекорда)</a:t>
            </a:r>
            <a:endParaRPr lang="ru-RU" dirty="0"/>
          </a:p>
          <a:p>
            <a:r>
              <a:rPr lang="ru-RU" dirty="0"/>
              <a:t>Возможны дальнейшие развитие и различные доработки </a:t>
            </a:r>
            <a:r>
              <a:rPr lang="ru-RU" dirty="0" smtClean="0"/>
              <a:t>проекта(подключение базы данных, добавление уровней, большей </a:t>
            </a:r>
            <a:r>
              <a:rPr lang="ru-RU" smtClean="0"/>
              <a:t>звуковых эффектов)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529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147</Words>
  <Application>Microsoft Office PowerPoint</Application>
  <PresentationFormat>Широкоэкранный</PresentationFormat>
  <Paragraphs>20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«Mario, run! run!»</vt:lpstr>
      <vt:lpstr>Введение</vt:lpstr>
      <vt:lpstr>Структура</vt:lpstr>
      <vt:lpstr>Вывод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Фоторедактор</dc:title>
  <dc:creator>Антон Пантелеймонов</dc:creator>
  <cp:lastModifiedBy>Админ</cp:lastModifiedBy>
  <cp:revision>9</cp:revision>
  <dcterms:created xsi:type="dcterms:W3CDTF">2021-01-11T17:10:49Z</dcterms:created>
  <dcterms:modified xsi:type="dcterms:W3CDTF">2021-03-01T19:27:02Z</dcterms:modified>
</cp:coreProperties>
</file>