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87B0-1B6B-ABC8-2B6D-E81016A9E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1D532-1848-74B3-A358-9CCB236D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1AA58-6913-DE2D-0248-D34E8D6C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65DD-6781-4D05-8CA8-721FC81D14B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50354-FC31-039C-2D4B-F6B705A5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7A80D-D59E-F5C2-9576-8E29A2F8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802B-8B48-4DFE-8F73-A15F1D3E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47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CE3B-9DAB-51FC-FAB2-F25B7596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D13DB-4155-0615-B4B1-0969882F2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3B053-7474-4288-B5F0-061552BC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65DD-6781-4D05-8CA8-721FC81D14B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9753-DDB8-0245-D148-40E46009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7B136-C33D-BB70-37D1-9940ED77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802B-8B48-4DFE-8F73-A15F1D3E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27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2F5A4-19C7-7E2A-89EE-652C64125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FDBCC-514E-FE5A-E59C-0C8C1EC5B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E12CE-398A-514A-FFB7-2C68E6BA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65DD-6781-4D05-8CA8-721FC81D14B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6DCCF-CC0D-E322-11D0-1E186C89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4CA6B-81B2-B62B-4013-EC5FE5F8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802B-8B48-4DFE-8F73-A15F1D3E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1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E8DF-7A9C-8191-6F2C-6B6502BB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84EE6-B4DE-95CD-D2EE-24B1A22CD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80DC6-BEC2-C944-C669-CFDAC9BB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65DD-6781-4D05-8CA8-721FC81D14B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B4553-972F-9EC4-C82C-C2662733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FD93-3C42-48C6-637A-BE2775CC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802B-8B48-4DFE-8F73-A15F1D3E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6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E307-EF3C-3F51-BF9A-D39BE15B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A4AD6-0AB3-4FF0-A116-911FBC174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BF3E0-0403-07D5-CA11-17FA8FB1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65DD-6781-4D05-8CA8-721FC81D14B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C4ECA-F74B-1170-9E59-FF80C0CB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892EA-5BBE-7709-CBEF-FCE409AB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802B-8B48-4DFE-8F73-A15F1D3E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8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4371-9A12-0591-9597-7DBCBDBF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B018-DA46-652C-91C8-4F435BA33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E77CB-FE6D-7182-C72B-200592118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D48BC-A1A9-3C64-9D72-AAFDD167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65DD-6781-4D05-8CA8-721FC81D14B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7AC89-3167-41A9-BD83-296D549D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D8830-4806-BFD0-3D1D-6EB013AD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802B-8B48-4DFE-8F73-A15F1D3E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57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9501-DA6B-798B-369F-D0709977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53AD9-A0F4-12DE-7F88-C985352C3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7232D-44C1-7275-BEBD-BA544A7F5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99076-6B87-2EDE-4C90-00FC3EE8B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8EC23-687C-0A9C-5207-7B514679E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7C307-3A1B-47C0-3992-3C103ABC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65DD-6781-4D05-8CA8-721FC81D14B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0A405-1376-3C2F-E8C0-05368FCC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5C5B0-87F9-6F0E-8DE5-60263FD1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802B-8B48-4DFE-8F73-A15F1D3E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86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8B5F-10EC-B0BC-0DCA-A23FD476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CAB62-0DEF-D93F-85DC-E9C32275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65DD-6781-4D05-8CA8-721FC81D14B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4032F-6E3A-C437-449D-51C726A4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B40E9-5145-C279-C8A6-0B3D748D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802B-8B48-4DFE-8F73-A15F1D3E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47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05D11-1DA2-DD26-D517-6101AA43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65DD-6781-4D05-8CA8-721FC81D14B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825B9-643E-54FE-0F42-FB1F549A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48FED-C06A-5AA5-3B87-3FBCD45E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802B-8B48-4DFE-8F73-A15F1D3E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65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408E-0B4C-4CD4-62BE-87C607DB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C37A-E217-EE6B-D7F0-D4E48EA6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5E9C2-592C-ACB0-CADB-043BCEB9B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E4137-ABF1-4FDC-B55C-35D2D816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65DD-6781-4D05-8CA8-721FC81D14B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C9729-DA40-0B57-3E5D-46F163CA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2A987-ADC4-3AEB-B0B4-07C67D55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802B-8B48-4DFE-8F73-A15F1D3E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6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A47F-2C00-B8D4-EEEC-E80BC64A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65EA1-A3EC-4F8E-263E-08D452F23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0A843-BE4E-8F14-32EE-4D98BD665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B5D21-11F0-1EA7-B2C9-93CFFC81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65DD-6781-4D05-8CA8-721FC81D14B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A67C1-648E-5F42-F003-1AB38A16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75161-87AC-84F8-BCA2-7EC4B5EE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802B-8B48-4DFE-8F73-A15F1D3E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53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E5A23-7FB7-85CD-F8B7-1257E877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455F1-8B0B-B653-9923-69717C19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064F3-CAF0-D396-28B3-58DF47525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65DD-6781-4D05-8CA8-721FC81D14B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5467-8162-0116-5360-56B380B4E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E03D4-16BD-90EF-CAEF-3283DA7D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802B-8B48-4DFE-8F73-A15F1D3E9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24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FEC9FF-5991-98A3-7D3D-D219A65B0119}"/>
              </a:ext>
            </a:extLst>
          </p:cNvPr>
          <p:cNvSpPr/>
          <p:nvPr/>
        </p:nvSpPr>
        <p:spPr>
          <a:xfrm>
            <a:off x="4933477" y="0"/>
            <a:ext cx="18958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REQUIREMENTS</a:t>
            </a:r>
            <a:endParaRPr lang="en-US" sz="20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16560-3B7F-E658-8DE2-2DCAD41DA1FB}"/>
              </a:ext>
            </a:extLst>
          </p:cNvPr>
          <p:cNvSpPr txBox="1"/>
          <p:nvPr/>
        </p:nvSpPr>
        <p:spPr>
          <a:xfrm>
            <a:off x="0" y="1690769"/>
            <a:ext cx="6097554" cy="2450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unstructured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tiktoken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pinecone-client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pypdf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openai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langchain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python-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dotenv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1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E8089-BF5B-CDC3-1EC9-B070F4365C46}"/>
              </a:ext>
            </a:extLst>
          </p:cNvPr>
          <p:cNvSpPr/>
          <p:nvPr/>
        </p:nvSpPr>
        <p:spPr>
          <a:xfrm>
            <a:off x="4010568" y="0"/>
            <a:ext cx="37416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 MVP-1 Code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90779-7442-5917-FDB4-901D1D55935D}"/>
              </a:ext>
            </a:extLst>
          </p:cNvPr>
          <p:cNvSpPr/>
          <p:nvPr/>
        </p:nvSpPr>
        <p:spPr>
          <a:xfrm>
            <a:off x="158619" y="2183363"/>
            <a:ext cx="1371601" cy="1931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DATASOURCE</a:t>
            </a:r>
          </a:p>
          <a:p>
            <a:pPr algn="ctr"/>
            <a:r>
              <a:rPr lang="en-US" sz="1400" dirty="0"/>
              <a:t>(MEDICAL DATA)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1AA012-11A1-2D08-4D9D-55665C63914E}"/>
              </a:ext>
            </a:extLst>
          </p:cNvPr>
          <p:cNvSpPr/>
          <p:nvPr/>
        </p:nvSpPr>
        <p:spPr>
          <a:xfrm>
            <a:off x="2155371" y="653143"/>
            <a:ext cx="1698172" cy="9890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 CHUNK-1</a:t>
            </a:r>
            <a:endParaRPr lang="en-I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B141EB-D7F6-61BA-F281-1891768E7EB6}"/>
              </a:ext>
            </a:extLst>
          </p:cNvPr>
          <p:cNvSpPr/>
          <p:nvPr/>
        </p:nvSpPr>
        <p:spPr>
          <a:xfrm>
            <a:off x="2155371" y="1985865"/>
            <a:ext cx="1698172" cy="9890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 CHUNK-2</a:t>
            </a:r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96C9DB-05C5-E150-0DF3-3C8C46B399C8}"/>
              </a:ext>
            </a:extLst>
          </p:cNvPr>
          <p:cNvSpPr/>
          <p:nvPr/>
        </p:nvSpPr>
        <p:spPr>
          <a:xfrm>
            <a:off x="2155371" y="3318588"/>
            <a:ext cx="1698172" cy="9890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 CHUNK-3</a:t>
            </a:r>
            <a:endParaRPr lang="en-IN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068AEA-432A-FF35-A373-03E3A3B9BA40}"/>
              </a:ext>
            </a:extLst>
          </p:cNvPr>
          <p:cNvSpPr/>
          <p:nvPr/>
        </p:nvSpPr>
        <p:spPr>
          <a:xfrm>
            <a:off x="2155371" y="4651311"/>
            <a:ext cx="1698172" cy="9890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 CHUNK-4</a:t>
            </a:r>
            <a:endParaRPr lang="en-IN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08915B-BDD2-EDD6-B172-B04A51F3A63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530220" y="1147666"/>
            <a:ext cx="625151" cy="200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771C96-1A40-9E8B-FEBB-D8FD06D96C6E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1530220" y="2480388"/>
            <a:ext cx="625151" cy="66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D68DC-7A87-080E-F050-9E2ED2CE93AE}"/>
              </a:ext>
            </a:extLst>
          </p:cNvPr>
          <p:cNvCxnSpPr>
            <a:cxnSpLocks/>
          </p:cNvCxnSpPr>
          <p:nvPr/>
        </p:nvCxnSpPr>
        <p:spPr>
          <a:xfrm>
            <a:off x="1530220" y="3141305"/>
            <a:ext cx="625151" cy="66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936B18-1B30-E95B-5A84-FFA27208C37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1530220" y="3149082"/>
            <a:ext cx="625151" cy="199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353B65F-F8F7-2FB6-58CC-9B821395FCA4}"/>
              </a:ext>
            </a:extLst>
          </p:cNvPr>
          <p:cNvSpPr/>
          <p:nvPr/>
        </p:nvSpPr>
        <p:spPr>
          <a:xfrm>
            <a:off x="5246914" y="653142"/>
            <a:ext cx="1698172" cy="9890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VECTOR-1</a:t>
            </a:r>
            <a:endParaRPr lang="en-IN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4ED9BE-28A5-628E-D7C7-2AD4D7CA47BF}"/>
              </a:ext>
            </a:extLst>
          </p:cNvPr>
          <p:cNvSpPr/>
          <p:nvPr/>
        </p:nvSpPr>
        <p:spPr>
          <a:xfrm>
            <a:off x="5246914" y="1985865"/>
            <a:ext cx="1698172" cy="9890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VECTOR-2</a:t>
            </a:r>
            <a:endParaRPr lang="en-IN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0B6CA6-71D5-5F9A-0A15-C42464BF6117}"/>
              </a:ext>
            </a:extLst>
          </p:cNvPr>
          <p:cNvSpPr/>
          <p:nvPr/>
        </p:nvSpPr>
        <p:spPr>
          <a:xfrm>
            <a:off x="5246914" y="3380015"/>
            <a:ext cx="1698172" cy="9890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VECTOR-3</a:t>
            </a:r>
            <a:endParaRPr lang="en-IN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4285F9-55C8-CFD1-6232-8D9AE7454089}"/>
              </a:ext>
            </a:extLst>
          </p:cNvPr>
          <p:cNvSpPr/>
          <p:nvPr/>
        </p:nvSpPr>
        <p:spPr>
          <a:xfrm>
            <a:off x="5246914" y="4651311"/>
            <a:ext cx="1698172" cy="9890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VECTOR-4</a:t>
            </a:r>
            <a:endParaRPr lang="en-IN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5F7280-4832-8CC9-7ACA-74A88098EA46}"/>
              </a:ext>
            </a:extLst>
          </p:cNvPr>
          <p:cNvCxnSpPr>
            <a:stCxn id="6" idx="3"/>
            <a:endCxn id="18" idx="1"/>
          </p:cNvCxnSpPr>
          <p:nvPr/>
        </p:nvCxnSpPr>
        <p:spPr>
          <a:xfrm flipV="1">
            <a:off x="3853543" y="1147665"/>
            <a:ext cx="13933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DC8F22-41DF-CA3F-706D-C57FAE922C55}"/>
              </a:ext>
            </a:extLst>
          </p:cNvPr>
          <p:cNvCxnSpPr/>
          <p:nvPr/>
        </p:nvCxnSpPr>
        <p:spPr>
          <a:xfrm flipV="1">
            <a:off x="3853543" y="2480386"/>
            <a:ext cx="13933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78E7AC-962F-5FE6-ADA3-B10D9F6124BB}"/>
              </a:ext>
            </a:extLst>
          </p:cNvPr>
          <p:cNvCxnSpPr/>
          <p:nvPr/>
        </p:nvCxnSpPr>
        <p:spPr>
          <a:xfrm flipV="1">
            <a:off x="3872204" y="3883091"/>
            <a:ext cx="13933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CAD9A5-DA9D-6852-BDC3-280E89ADF309}"/>
              </a:ext>
            </a:extLst>
          </p:cNvPr>
          <p:cNvCxnSpPr/>
          <p:nvPr/>
        </p:nvCxnSpPr>
        <p:spPr>
          <a:xfrm flipV="1">
            <a:off x="3850432" y="5215813"/>
            <a:ext cx="13933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450E252-45B2-7FF2-5A04-6ED24185BF30}"/>
              </a:ext>
            </a:extLst>
          </p:cNvPr>
          <p:cNvSpPr/>
          <p:nvPr/>
        </p:nvSpPr>
        <p:spPr>
          <a:xfrm>
            <a:off x="4320073" y="653143"/>
            <a:ext cx="438539" cy="4917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ENA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EMB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DD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NG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06A7F-65C4-736F-D567-3B8F1CB77560}"/>
              </a:ext>
            </a:extLst>
          </p:cNvPr>
          <p:cNvSpPr/>
          <p:nvPr/>
        </p:nvSpPr>
        <p:spPr>
          <a:xfrm>
            <a:off x="8381998" y="2216021"/>
            <a:ext cx="1371601" cy="1931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VECTOR SEARCH DB</a:t>
            </a:r>
            <a:endParaRPr lang="en-IN" sz="1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4000621-E62B-DECC-573D-4E2AFAE3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127" y="4434736"/>
            <a:ext cx="1543342" cy="43315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328661-2867-CACE-1D77-00D0485B0AC0}"/>
              </a:ext>
            </a:extLst>
          </p:cNvPr>
          <p:cNvCxnSpPr>
            <a:stCxn id="18" idx="3"/>
            <a:endCxn id="28" idx="1"/>
          </p:cNvCxnSpPr>
          <p:nvPr/>
        </p:nvCxnSpPr>
        <p:spPr>
          <a:xfrm>
            <a:off x="6945086" y="1147665"/>
            <a:ext cx="1436912" cy="203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53805F-030D-F9C5-9BC9-E5714BB63807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6945086" y="2480388"/>
            <a:ext cx="1436912" cy="70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F18B01-A84F-FE79-CA3B-B73451C6DB1C}"/>
              </a:ext>
            </a:extLst>
          </p:cNvPr>
          <p:cNvCxnSpPr>
            <a:cxnSpLocks/>
          </p:cNvCxnSpPr>
          <p:nvPr/>
        </p:nvCxnSpPr>
        <p:spPr>
          <a:xfrm flipV="1">
            <a:off x="6945086" y="3173185"/>
            <a:ext cx="1436912" cy="692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7697DB-9429-50C7-2CFA-7719E5DF67A0}"/>
              </a:ext>
            </a:extLst>
          </p:cNvPr>
          <p:cNvCxnSpPr>
            <a:stCxn id="21" idx="3"/>
            <a:endCxn id="28" idx="1"/>
          </p:cNvCxnSpPr>
          <p:nvPr/>
        </p:nvCxnSpPr>
        <p:spPr>
          <a:xfrm flipV="1">
            <a:off x="6945086" y="3181740"/>
            <a:ext cx="1436912" cy="196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E36E58-D098-7743-0505-A62ED7C15BE6}"/>
              </a:ext>
            </a:extLst>
          </p:cNvPr>
          <p:cNvSpPr txBox="1"/>
          <p:nvPr/>
        </p:nvSpPr>
        <p:spPr>
          <a:xfrm>
            <a:off x="9839469" y="2659224"/>
            <a:ext cx="1814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highlight>
                  <a:srgbClr val="FFFF00"/>
                </a:highlight>
              </a:rPr>
              <a:t>Applications</a:t>
            </a:r>
          </a:p>
          <a:p>
            <a:r>
              <a:rPr lang="en-US" sz="1400" b="1" dirty="0"/>
              <a:t>Similarity Search</a:t>
            </a:r>
          </a:p>
          <a:p>
            <a:endParaRPr lang="en-US" sz="1400" b="1" dirty="0"/>
          </a:p>
          <a:p>
            <a:r>
              <a:rPr lang="en-US" sz="1400" b="1" dirty="0"/>
              <a:t>Based on Human Query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4998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A53F4D-6295-98B7-17F2-AB74CFCF8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168" y="94181"/>
            <a:ext cx="7153664" cy="2878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42138-C6F9-57C8-792B-1A643509C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168" y="3640122"/>
            <a:ext cx="7153664" cy="287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9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C8BBE7-294B-1448-7161-1ADBB81E5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1" y="1057629"/>
            <a:ext cx="11154074" cy="474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4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F6A807-E0D8-02E8-6A48-4EB12A2393CD}"/>
              </a:ext>
            </a:extLst>
          </p:cNvPr>
          <p:cNvSpPr txBox="1"/>
          <p:nvPr/>
        </p:nvSpPr>
        <p:spPr>
          <a:xfrm>
            <a:off x="735376" y="713208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https://vectortestcs-7m5yszf.svc.gcp-starter.pinecone.io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73CE7-13BC-934B-03FB-18387DD19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34" y="1737789"/>
            <a:ext cx="10036366" cy="33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5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8DEFB5-1FBF-74D3-71C6-58A78A5C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104900"/>
            <a:ext cx="103441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0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7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2DDBBCA20BA94D8BAF7FA0F1024E79" ma:contentTypeVersion="14" ma:contentTypeDescription="Create a new document." ma:contentTypeScope="" ma:versionID="0435f1ed42294ff64c34a5a27194ae6e">
  <xsd:schema xmlns:xsd="http://www.w3.org/2001/XMLSchema" xmlns:xs="http://www.w3.org/2001/XMLSchema" xmlns:p="http://schemas.microsoft.com/office/2006/metadata/properties" xmlns:ns2="320ca65c-b7e4-4801-bfde-5e3723739169" xmlns:ns3="48226663-a171-42e4-ac0c-7dac382e6b6d" targetNamespace="http://schemas.microsoft.com/office/2006/metadata/properties" ma:root="true" ma:fieldsID="378804a78cf7df8b77920ea8a86f361c" ns2:_="" ns3:_="">
    <xsd:import namespace="320ca65c-b7e4-4801-bfde-5e3723739169"/>
    <xsd:import namespace="48226663-a171-42e4-ac0c-7dac382e6b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0ca65c-b7e4-4801-bfde-5e37237391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98d900d-0589-4081-96eb-513de833a5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26663-a171-42e4-ac0c-7dac382e6b6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c5bc1e-eddc-4657-b1dc-a8e0cfcaa1e8}" ma:internalName="TaxCatchAll" ma:showField="CatchAllData" ma:web="48226663-a171-42e4-ac0c-7dac382e6b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8226663-a171-42e4-ac0c-7dac382e6b6d" xsi:nil="true"/>
    <lcf76f155ced4ddcb4097134ff3c332f xmlns="320ca65c-b7e4-4801-bfde-5e37237391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D799A86-D324-422B-8417-CFDF011F7170}"/>
</file>

<file path=customXml/itemProps2.xml><?xml version="1.0" encoding="utf-8"?>
<ds:datastoreItem xmlns:ds="http://schemas.openxmlformats.org/officeDocument/2006/customXml" ds:itemID="{9C953067-EDB0-4C39-B786-49915E95D1B1}"/>
</file>

<file path=customXml/itemProps3.xml><?xml version="1.0" encoding="utf-8"?>
<ds:datastoreItem xmlns:ds="http://schemas.openxmlformats.org/officeDocument/2006/customXml" ds:itemID="{46837015-A389-44DD-BDCA-FD86A1EBA482}"/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IIT JODHPUR</dc:creator>
  <cp:lastModifiedBy>Chitransh Sagar</cp:lastModifiedBy>
  <cp:revision>25</cp:revision>
  <dcterms:created xsi:type="dcterms:W3CDTF">2024-03-03T06:32:36Z</dcterms:created>
  <dcterms:modified xsi:type="dcterms:W3CDTF">2024-03-05T12:40:49Z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2024-03-05T12:31:02Z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bbaba32a-e4d6-455a-bc9a-a19fe16a1f62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0x010100492DDBBCA20BA94D8BAF7FA0F1024E79</vt:lpwstr>
  </property>
</Properties>
</file>