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B139-1CF2-4127-AC49-EF62CC1D32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0842-E159-4E7D-98F6-9BFBE169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8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B139-1CF2-4127-AC49-EF62CC1D32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0842-E159-4E7D-98F6-9BFBE169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B139-1CF2-4127-AC49-EF62CC1D32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0842-E159-4E7D-98F6-9BFBE169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B139-1CF2-4127-AC49-EF62CC1D32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0842-E159-4E7D-98F6-9BFBE169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B139-1CF2-4127-AC49-EF62CC1D32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0842-E159-4E7D-98F6-9BFBE169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7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B139-1CF2-4127-AC49-EF62CC1D32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0842-E159-4E7D-98F6-9BFBE169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9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B139-1CF2-4127-AC49-EF62CC1D32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0842-E159-4E7D-98F6-9BFBE169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9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B139-1CF2-4127-AC49-EF62CC1D32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0842-E159-4E7D-98F6-9BFBE169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8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B139-1CF2-4127-AC49-EF62CC1D32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0842-E159-4E7D-98F6-9BFBE169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B139-1CF2-4127-AC49-EF62CC1D32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0842-E159-4E7D-98F6-9BFBE169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8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B139-1CF2-4127-AC49-EF62CC1D32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0842-E159-4E7D-98F6-9BFBE169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B139-1CF2-4127-AC49-EF62CC1D326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0842-E159-4E7D-98F6-9BFBE169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9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3475" y="290512"/>
            <a:ext cx="1445895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4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6838" y="319087"/>
            <a:ext cx="14925675" cy="6219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22104" y="1265129"/>
            <a:ext cx="228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Rdd.filter</a:t>
            </a:r>
            <a:r>
              <a:rPr lang="en-US" dirty="0" smtClean="0">
                <a:solidFill>
                  <a:srgbClr val="FF0000"/>
                </a:solidFill>
              </a:rPr>
              <a:t> / strip/lower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2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1125" y="252412"/>
            <a:ext cx="149542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0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8738" y="214312"/>
            <a:ext cx="1484947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3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4925" y="638175"/>
            <a:ext cx="148018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9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3513" y="342900"/>
            <a:ext cx="15059025" cy="6172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4707" y="1290181"/>
            <a:ext cx="1446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Sc.textFile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7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5441" y="2329841"/>
            <a:ext cx="128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Rdd.count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3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7325" y="300037"/>
            <a:ext cx="151066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9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6850" y="314325"/>
            <a:ext cx="151257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1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1100" y="338137"/>
            <a:ext cx="145542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5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929" y="2718148"/>
            <a:ext cx="310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fileRdd.collect</a:t>
            </a:r>
            <a:r>
              <a:rPr lang="en-US" dirty="0" smtClean="0"/>
              <a:t>() which is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7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6838" y="252412"/>
            <a:ext cx="149256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Spark 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UI</dc:title>
  <dc:creator>admin</dc:creator>
  <cp:lastModifiedBy>admin</cp:lastModifiedBy>
  <cp:revision>5</cp:revision>
  <dcterms:created xsi:type="dcterms:W3CDTF">2022-03-01T15:23:00Z</dcterms:created>
  <dcterms:modified xsi:type="dcterms:W3CDTF">2022-03-01T17:02:24Z</dcterms:modified>
</cp:coreProperties>
</file>