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8368F-DE4B-405B-A7A7-4AFBEBD8F6A4}" v="7" dt="2024-01-09T11:50:13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gushi, Quyoum Ademola" userId="9a08563a-63f0-4e24-9dc1-171258db8867" providerId="ADAL" clId="{9DC7E5FB-3223-49E2-AA78-90681B34A9B1}"/>
    <pc:docChg chg="modSld">
      <pc:chgData name="Elegushi, Quyoum Ademola" userId="9a08563a-63f0-4e24-9dc1-171258db8867" providerId="ADAL" clId="{9DC7E5FB-3223-49E2-AA78-90681B34A9B1}" dt="2023-12-01T09:56:49.743" v="0" actId="1076"/>
      <pc:docMkLst>
        <pc:docMk/>
      </pc:docMkLst>
      <pc:sldChg chg="modSp">
        <pc:chgData name="Elegushi, Quyoum Ademola" userId="9a08563a-63f0-4e24-9dc1-171258db8867" providerId="ADAL" clId="{9DC7E5FB-3223-49E2-AA78-90681B34A9B1}" dt="2023-12-01T09:56:49.743" v="0" actId="1076"/>
        <pc:sldMkLst>
          <pc:docMk/>
          <pc:sldMk cId="1456813975" sldId="257"/>
        </pc:sldMkLst>
        <pc:picChg chg="mod">
          <ac:chgData name="Elegushi, Quyoum Ademola" userId="9a08563a-63f0-4e24-9dc1-171258db8867" providerId="ADAL" clId="{9DC7E5FB-3223-49E2-AA78-90681B34A9B1}" dt="2023-12-01T09:56:49.743" v="0" actId="1076"/>
          <ac:picMkLst>
            <pc:docMk/>
            <pc:sldMk cId="1456813975" sldId="257"/>
            <ac:picMk id="1026" creationId="{BE201049-58E9-4939-A9B3-492E22370D8E}"/>
          </ac:picMkLst>
        </pc:picChg>
      </pc:sldChg>
    </pc:docChg>
  </pc:docChgLst>
  <pc:docChgLst>
    <pc:chgData name="Elegushi, Quyoum Ademola" userId="9a08563a-63f0-4e24-9dc1-171258db8867" providerId="ADAL" clId="{AF6034A5-5784-4954-90A6-7F3C120AB255}"/>
    <pc:docChg chg="custSel modSld">
      <pc:chgData name="Elegushi, Quyoum Ademola" userId="9a08563a-63f0-4e24-9dc1-171258db8867" providerId="ADAL" clId="{AF6034A5-5784-4954-90A6-7F3C120AB255}" dt="2023-11-23T11:04:40.615" v="158" actId="14100"/>
      <pc:docMkLst>
        <pc:docMk/>
      </pc:docMkLst>
      <pc:sldChg chg="delSp modSp mod">
        <pc:chgData name="Elegushi, Quyoum Ademola" userId="9a08563a-63f0-4e24-9dc1-171258db8867" providerId="ADAL" clId="{AF6034A5-5784-4954-90A6-7F3C120AB255}" dt="2023-11-23T11:04:40.615" v="158" actId="14100"/>
        <pc:sldMkLst>
          <pc:docMk/>
          <pc:sldMk cId="1456813975" sldId="257"/>
        </pc:sldMkLst>
        <pc:picChg chg="mod">
          <ac:chgData name="Elegushi, Quyoum Ademola" userId="9a08563a-63f0-4e24-9dc1-171258db8867" providerId="ADAL" clId="{AF6034A5-5784-4954-90A6-7F3C120AB255}" dt="2023-11-23T11:04:40.615" v="158" actId="14100"/>
          <ac:picMkLst>
            <pc:docMk/>
            <pc:sldMk cId="1456813975" sldId="257"/>
            <ac:picMk id="9" creationId="{F0B781C9-BD8E-6B4D-D098-89F7F58CA315}"/>
          </ac:picMkLst>
        </pc:picChg>
        <pc:picChg chg="del">
          <ac:chgData name="Elegushi, Quyoum Ademola" userId="9a08563a-63f0-4e24-9dc1-171258db8867" providerId="ADAL" clId="{AF6034A5-5784-4954-90A6-7F3C120AB255}" dt="2023-11-23T10:24:04.611" v="1" actId="478"/>
          <ac:picMkLst>
            <pc:docMk/>
            <pc:sldMk cId="1456813975" sldId="257"/>
            <ac:picMk id="15" creationId="{15DFB7DF-2AD6-4437-811F-8042036C1794}"/>
          </ac:picMkLst>
        </pc:picChg>
      </pc:sldChg>
      <pc:sldChg chg="addSp delSp modSp mod">
        <pc:chgData name="Elegushi, Quyoum Ademola" userId="9a08563a-63f0-4e24-9dc1-171258db8867" providerId="ADAL" clId="{AF6034A5-5784-4954-90A6-7F3C120AB255}" dt="2023-11-23T10:26:10.121" v="155" actId="20577"/>
        <pc:sldMkLst>
          <pc:docMk/>
          <pc:sldMk cId="2291046237" sldId="259"/>
        </pc:sldMkLst>
        <pc:spChg chg="add del mod">
          <ac:chgData name="Elegushi, Quyoum Ademola" userId="9a08563a-63f0-4e24-9dc1-171258db8867" providerId="ADAL" clId="{AF6034A5-5784-4954-90A6-7F3C120AB255}" dt="2023-11-23T10:24:14.865" v="2" actId="22"/>
          <ac:spMkLst>
            <pc:docMk/>
            <pc:sldMk cId="2291046237" sldId="259"/>
            <ac:spMk id="4" creationId="{7031CFD9-14C9-4835-A063-B23F17D3C98C}"/>
          </ac:spMkLst>
        </pc:spChg>
        <pc:spChg chg="add mod">
          <ac:chgData name="Elegushi, Quyoum Ademola" userId="9a08563a-63f0-4e24-9dc1-171258db8867" providerId="ADAL" clId="{AF6034A5-5784-4954-90A6-7F3C120AB255}" dt="2023-11-23T10:26:10.121" v="155" actId="20577"/>
          <ac:spMkLst>
            <pc:docMk/>
            <pc:sldMk cId="2291046237" sldId="259"/>
            <ac:spMk id="9" creationId="{BB9AEDFC-2294-4E4E-AC0A-3D93948D606D}"/>
          </ac:spMkLst>
        </pc:spChg>
        <pc:picChg chg="del">
          <ac:chgData name="Elegushi, Quyoum Ademola" userId="9a08563a-63f0-4e24-9dc1-171258db8867" providerId="ADAL" clId="{AF6034A5-5784-4954-90A6-7F3C120AB255}" dt="2023-11-23T09:24:32.853" v="0" actId="478"/>
          <ac:picMkLst>
            <pc:docMk/>
            <pc:sldMk cId="2291046237" sldId="259"/>
            <ac:picMk id="5" creationId="{16B33F5B-1FD3-4E1E-8D4C-1DDF0F9FE8F9}"/>
          </ac:picMkLst>
        </pc:picChg>
        <pc:picChg chg="del">
          <ac:chgData name="Elegushi, Quyoum Ademola" userId="9a08563a-63f0-4e24-9dc1-171258db8867" providerId="ADAL" clId="{AF6034A5-5784-4954-90A6-7F3C120AB255}" dt="2023-11-23T09:24:32.853" v="0" actId="478"/>
          <ac:picMkLst>
            <pc:docMk/>
            <pc:sldMk cId="2291046237" sldId="259"/>
            <ac:picMk id="7" creationId="{2856F856-C120-4519-A0DD-AFEC4F0B149D}"/>
          </ac:picMkLst>
        </pc:picChg>
        <pc:picChg chg="add mod ord">
          <ac:chgData name="Elegushi, Quyoum Ademola" userId="9a08563a-63f0-4e24-9dc1-171258db8867" providerId="ADAL" clId="{AF6034A5-5784-4954-90A6-7F3C120AB255}" dt="2023-11-23T10:24:20.884" v="5" actId="1076"/>
          <ac:picMkLst>
            <pc:docMk/>
            <pc:sldMk cId="2291046237" sldId="259"/>
            <ac:picMk id="8" creationId="{466A7310-19B6-4677-86A6-007870043397}"/>
          </ac:picMkLst>
        </pc:picChg>
      </pc:sldChg>
    </pc:docChg>
  </pc:docChgLst>
  <pc:docChgLst>
    <pc:chgData name="Elegushi, Quyoum Ademola" userId="9a08563a-63f0-4e24-9dc1-171258db8867" providerId="ADAL" clId="{46D18D9F-02E6-4891-9055-0A2DD4DE5479}"/>
    <pc:docChg chg="custSel modSld">
      <pc:chgData name="Elegushi, Quyoum Ademola" userId="9a08563a-63f0-4e24-9dc1-171258db8867" providerId="ADAL" clId="{46D18D9F-02E6-4891-9055-0A2DD4DE5479}" dt="2023-10-28T21:02:52.831" v="161" actId="1076"/>
      <pc:docMkLst>
        <pc:docMk/>
      </pc:docMkLst>
      <pc:sldChg chg="addSp delSp modSp mod">
        <pc:chgData name="Elegushi, Quyoum Ademola" userId="9a08563a-63f0-4e24-9dc1-171258db8867" providerId="ADAL" clId="{46D18D9F-02E6-4891-9055-0A2DD4DE5479}" dt="2023-10-28T21:02:52.831" v="161" actId="1076"/>
        <pc:sldMkLst>
          <pc:docMk/>
          <pc:sldMk cId="1456813975" sldId="257"/>
        </pc:sldMkLst>
        <pc:spChg chg="mod">
          <ac:chgData name="Elegushi, Quyoum Ademola" userId="9a08563a-63f0-4e24-9dc1-171258db8867" providerId="ADAL" clId="{46D18D9F-02E6-4891-9055-0A2DD4DE5479}" dt="2023-10-28T21:02:26.138" v="147" actId="20577"/>
          <ac:spMkLst>
            <pc:docMk/>
            <pc:sldMk cId="1456813975" sldId="257"/>
            <ac:spMk id="2" creationId="{D705F6D4-87AF-45C9-B5AE-69296B026692}"/>
          </ac:spMkLst>
        </pc:spChg>
        <pc:spChg chg="add mod">
          <ac:chgData name="Elegushi, Quyoum Ademola" userId="9a08563a-63f0-4e24-9dc1-171258db8867" providerId="ADAL" clId="{46D18D9F-02E6-4891-9055-0A2DD4DE5479}" dt="2023-10-28T20:58:11.046" v="109" actId="5793"/>
          <ac:spMkLst>
            <pc:docMk/>
            <pc:sldMk cId="1456813975" sldId="257"/>
            <ac:spMk id="4" creationId="{F8828CF9-9270-2CC5-08BF-0B3FBB2B9E8E}"/>
          </ac:spMkLst>
        </pc:spChg>
        <pc:spChg chg="add mod">
          <ac:chgData name="Elegushi, Quyoum Ademola" userId="9a08563a-63f0-4e24-9dc1-171258db8867" providerId="ADAL" clId="{46D18D9F-02E6-4891-9055-0A2DD4DE5479}" dt="2023-10-28T20:57:57.859" v="97" actId="1076"/>
          <ac:spMkLst>
            <pc:docMk/>
            <pc:sldMk cId="1456813975" sldId="257"/>
            <ac:spMk id="5" creationId="{14A9742E-C586-E270-D6F8-6BC7420CD260}"/>
          </ac:spMkLst>
        </pc:spChg>
        <pc:spChg chg="add mod">
          <ac:chgData name="Elegushi, Quyoum Ademola" userId="9a08563a-63f0-4e24-9dc1-171258db8867" providerId="ADAL" clId="{46D18D9F-02E6-4891-9055-0A2DD4DE5479}" dt="2023-10-28T21:02:50.536" v="160" actId="1076"/>
          <ac:spMkLst>
            <pc:docMk/>
            <pc:sldMk cId="1456813975" sldId="257"/>
            <ac:spMk id="7" creationId="{D3DD6152-F40C-B8F6-3B39-32FD4AE3F9CD}"/>
          </ac:spMkLst>
        </pc:spChg>
        <pc:spChg chg="mod">
          <ac:chgData name="Elegushi, Quyoum Ademola" userId="9a08563a-63f0-4e24-9dc1-171258db8867" providerId="ADAL" clId="{46D18D9F-02E6-4891-9055-0A2DD4DE5479}" dt="2023-10-28T20:55:10.725" v="49" actId="1076"/>
          <ac:spMkLst>
            <pc:docMk/>
            <pc:sldMk cId="1456813975" sldId="257"/>
            <ac:spMk id="11" creationId="{D82B7814-DD5E-493F-B12E-7942E5413785}"/>
          </ac:spMkLst>
        </pc:spChg>
        <pc:graphicFrameChg chg="del modGraphic">
          <ac:chgData name="Elegushi, Quyoum Ademola" userId="9a08563a-63f0-4e24-9dc1-171258db8867" providerId="ADAL" clId="{46D18D9F-02E6-4891-9055-0A2DD4DE5479}" dt="2023-10-28T20:55:01.017" v="45" actId="478"/>
          <ac:graphicFrameMkLst>
            <pc:docMk/>
            <pc:sldMk cId="1456813975" sldId="257"/>
            <ac:graphicFrameMk id="6" creationId="{E2EE40E3-DBDA-4ECA-83AC-67115A44E4F8}"/>
          </ac:graphicFrameMkLst>
        </pc:graphicFrameChg>
        <pc:picChg chg="add mod">
          <ac:chgData name="Elegushi, Quyoum Ademola" userId="9a08563a-63f0-4e24-9dc1-171258db8867" providerId="ADAL" clId="{46D18D9F-02E6-4891-9055-0A2DD4DE5479}" dt="2023-10-28T21:00:14.429" v="132" actId="14100"/>
          <ac:picMkLst>
            <pc:docMk/>
            <pc:sldMk cId="1456813975" sldId="257"/>
            <ac:picMk id="9" creationId="{F0B781C9-BD8E-6B4D-D098-89F7F58CA315}"/>
          </ac:picMkLst>
        </pc:picChg>
        <pc:picChg chg="del mod">
          <ac:chgData name="Elegushi, Quyoum Ademola" userId="9a08563a-63f0-4e24-9dc1-171258db8867" providerId="ADAL" clId="{46D18D9F-02E6-4891-9055-0A2DD4DE5479}" dt="2023-10-28T20:58:50.618" v="127" actId="478"/>
          <ac:picMkLst>
            <pc:docMk/>
            <pc:sldMk cId="1456813975" sldId="257"/>
            <ac:picMk id="10" creationId="{9B61E411-CC70-4BAF-8620-F23C156095DD}"/>
          </ac:picMkLst>
        </pc:picChg>
        <pc:picChg chg="add mod">
          <ac:chgData name="Elegushi, Quyoum Ademola" userId="9a08563a-63f0-4e24-9dc1-171258db8867" providerId="ADAL" clId="{46D18D9F-02E6-4891-9055-0A2DD4DE5479}" dt="2023-10-28T21:02:52.831" v="161" actId="1076"/>
          <ac:picMkLst>
            <pc:docMk/>
            <pc:sldMk cId="1456813975" sldId="257"/>
            <ac:picMk id="13" creationId="{232EEAF8-CF09-C15D-0194-CF1A8C8B3AE6}"/>
          </ac:picMkLst>
        </pc:picChg>
        <pc:picChg chg="mod">
          <ac:chgData name="Elegushi, Quyoum Ademola" userId="9a08563a-63f0-4e24-9dc1-171258db8867" providerId="ADAL" clId="{46D18D9F-02E6-4891-9055-0A2DD4DE5479}" dt="2023-10-28T20:55:28.878" v="55" actId="14100"/>
          <ac:picMkLst>
            <pc:docMk/>
            <pc:sldMk cId="1456813975" sldId="257"/>
            <ac:picMk id="15" creationId="{15DFB7DF-2AD6-4437-811F-8042036C1794}"/>
          </ac:picMkLst>
        </pc:picChg>
        <pc:picChg chg="del mod">
          <ac:chgData name="Elegushi, Quyoum Ademola" userId="9a08563a-63f0-4e24-9dc1-171258db8867" providerId="ADAL" clId="{46D18D9F-02E6-4891-9055-0A2DD4DE5479}" dt="2023-10-28T20:58:51.974" v="128" actId="478"/>
          <ac:picMkLst>
            <pc:docMk/>
            <pc:sldMk cId="1456813975" sldId="257"/>
            <ac:picMk id="17" creationId="{DC5F5F72-0BEF-440E-8ED0-6408F17D678A}"/>
          </ac:picMkLst>
        </pc:picChg>
        <pc:picChg chg="mod">
          <ac:chgData name="Elegushi, Quyoum Ademola" userId="9a08563a-63f0-4e24-9dc1-171258db8867" providerId="ADAL" clId="{46D18D9F-02E6-4891-9055-0A2DD4DE5479}" dt="2023-10-28T20:55:13.553" v="50" actId="1076"/>
          <ac:picMkLst>
            <pc:docMk/>
            <pc:sldMk cId="1456813975" sldId="257"/>
            <ac:picMk id="1026" creationId="{BE201049-58E9-4939-A9B3-492E22370D8E}"/>
          </ac:picMkLst>
        </pc:picChg>
      </pc:sldChg>
    </pc:docChg>
  </pc:docChgLst>
  <pc:docChgLst>
    <pc:chgData name="Elegushi, Quyoum Ademola" userId="9a08563a-63f0-4e24-9dc1-171258db8867" providerId="ADAL" clId="{CBB39145-D421-4BE7-A6B5-C57301055EA0}"/>
    <pc:docChg chg="custSel modSld">
      <pc:chgData name="Elegushi, Quyoum Ademola" userId="9a08563a-63f0-4e24-9dc1-171258db8867" providerId="ADAL" clId="{CBB39145-D421-4BE7-A6B5-C57301055EA0}" dt="2023-11-27T12:44:29.983" v="40" actId="478"/>
      <pc:docMkLst>
        <pc:docMk/>
      </pc:docMkLst>
      <pc:sldChg chg="delSp modSp mod">
        <pc:chgData name="Elegushi, Quyoum Ademola" userId="9a08563a-63f0-4e24-9dc1-171258db8867" providerId="ADAL" clId="{CBB39145-D421-4BE7-A6B5-C57301055EA0}" dt="2023-11-13T12:21:20.788" v="19"/>
        <pc:sldMkLst>
          <pc:docMk/>
          <pc:sldMk cId="1456813975" sldId="257"/>
        </pc:sldMkLst>
        <pc:spChg chg="mod">
          <ac:chgData name="Elegushi, Quyoum Ademola" userId="9a08563a-63f0-4e24-9dc1-171258db8867" providerId="ADAL" clId="{CBB39145-D421-4BE7-A6B5-C57301055EA0}" dt="2023-11-13T12:21:02.256" v="12" actId="20577"/>
          <ac:spMkLst>
            <pc:docMk/>
            <pc:sldMk cId="1456813975" sldId="257"/>
            <ac:spMk id="4" creationId="{F8828CF9-9270-2CC5-08BF-0B3FBB2B9E8E}"/>
          </ac:spMkLst>
        </pc:spChg>
        <pc:spChg chg="del mod">
          <ac:chgData name="Elegushi, Quyoum Ademola" userId="9a08563a-63f0-4e24-9dc1-171258db8867" providerId="ADAL" clId="{CBB39145-D421-4BE7-A6B5-C57301055EA0}" dt="2023-11-13T12:21:20.788" v="19"/>
          <ac:spMkLst>
            <pc:docMk/>
            <pc:sldMk cId="1456813975" sldId="257"/>
            <ac:spMk id="5" creationId="{14A9742E-C586-E270-D6F8-6BC7420CD260}"/>
          </ac:spMkLst>
        </pc:spChg>
        <pc:picChg chg="mod">
          <ac:chgData name="Elegushi, Quyoum Ademola" userId="9a08563a-63f0-4e24-9dc1-171258db8867" providerId="ADAL" clId="{CBB39145-D421-4BE7-A6B5-C57301055EA0}" dt="2023-11-13T12:21:16.975" v="17" actId="1076"/>
          <ac:picMkLst>
            <pc:docMk/>
            <pc:sldMk cId="1456813975" sldId="257"/>
            <ac:picMk id="15" creationId="{15DFB7DF-2AD6-4437-811F-8042036C1794}"/>
          </ac:picMkLst>
        </pc:picChg>
      </pc:sldChg>
      <pc:sldChg chg="addSp delSp modSp mod">
        <pc:chgData name="Elegushi, Quyoum Ademola" userId="9a08563a-63f0-4e24-9dc1-171258db8867" providerId="ADAL" clId="{CBB39145-D421-4BE7-A6B5-C57301055EA0}" dt="2023-11-27T12:44:29.983" v="40" actId="478"/>
        <pc:sldMkLst>
          <pc:docMk/>
          <pc:sldMk cId="2291046237" sldId="259"/>
        </pc:sldMkLst>
        <pc:spChg chg="del">
          <ac:chgData name="Elegushi, Quyoum Ademola" userId="9a08563a-63f0-4e24-9dc1-171258db8867" providerId="ADAL" clId="{CBB39145-D421-4BE7-A6B5-C57301055EA0}" dt="2023-11-13T12:38:36.767" v="20" actId="22"/>
          <ac:spMkLst>
            <pc:docMk/>
            <pc:sldMk cId="2291046237" sldId="259"/>
            <ac:spMk id="3" creationId="{3D7F4DDE-C011-4B41-B1D4-693EF0D818F2}"/>
          </ac:spMkLst>
        </pc:spChg>
        <pc:picChg chg="add mod ord">
          <ac:chgData name="Elegushi, Quyoum Ademola" userId="9a08563a-63f0-4e24-9dc1-171258db8867" providerId="ADAL" clId="{CBB39145-D421-4BE7-A6B5-C57301055EA0}" dt="2023-11-13T12:38:50.724" v="25" actId="14100"/>
          <ac:picMkLst>
            <pc:docMk/>
            <pc:sldMk cId="2291046237" sldId="259"/>
            <ac:picMk id="5" creationId="{16B33F5B-1FD3-4E1E-8D4C-1DDF0F9FE8F9}"/>
          </ac:picMkLst>
        </pc:picChg>
        <pc:picChg chg="mod">
          <ac:chgData name="Elegushi, Quyoum Ademola" userId="9a08563a-63f0-4e24-9dc1-171258db8867" providerId="ADAL" clId="{CBB39145-D421-4BE7-A6B5-C57301055EA0}" dt="2023-11-27T12:41:00.587" v="39" actId="1076"/>
          <ac:picMkLst>
            <pc:docMk/>
            <pc:sldMk cId="2291046237" sldId="259"/>
            <ac:picMk id="5" creationId="{A933A47A-9EA3-34DB-5B95-7FDB3B1A83FE}"/>
          </ac:picMkLst>
        </pc:picChg>
        <pc:picChg chg="add mod">
          <ac:chgData name="Elegushi, Quyoum Ademola" userId="9a08563a-63f0-4e24-9dc1-171258db8867" providerId="ADAL" clId="{CBB39145-D421-4BE7-A6B5-C57301055EA0}" dt="2023-11-13T12:39:50.331" v="36" actId="14100"/>
          <ac:picMkLst>
            <pc:docMk/>
            <pc:sldMk cId="2291046237" sldId="259"/>
            <ac:picMk id="7" creationId="{2856F856-C120-4519-A0DD-AFEC4F0B149D}"/>
          </ac:picMkLst>
        </pc:picChg>
        <pc:picChg chg="del mod">
          <ac:chgData name="Elegushi, Quyoum Ademola" userId="9a08563a-63f0-4e24-9dc1-171258db8867" providerId="ADAL" clId="{CBB39145-D421-4BE7-A6B5-C57301055EA0}" dt="2023-11-27T12:44:29.983" v="40" actId="478"/>
          <ac:picMkLst>
            <pc:docMk/>
            <pc:sldMk cId="2291046237" sldId="259"/>
            <ac:picMk id="7" creationId="{A5ADB78E-52DB-33BE-9DB6-24FCFEB95924}"/>
          </ac:picMkLst>
        </pc:picChg>
      </pc:sldChg>
    </pc:docChg>
  </pc:docChgLst>
  <pc:docChgLst>
    <pc:chgData name="Elegushi, Quyoum Ademola" userId="9a08563a-63f0-4e24-9dc1-171258db8867" providerId="ADAL" clId="{2288368F-DE4B-405B-A7A7-4AFBEBD8F6A4}"/>
    <pc:docChg chg="undo custSel addSld delSld modSld sldOrd">
      <pc:chgData name="Elegushi, Quyoum Ademola" userId="9a08563a-63f0-4e24-9dc1-171258db8867" providerId="ADAL" clId="{2288368F-DE4B-405B-A7A7-4AFBEBD8F6A4}" dt="2024-01-09T12:01:39.354" v="1340" actId="20577"/>
      <pc:docMkLst>
        <pc:docMk/>
      </pc:docMkLst>
      <pc:sldChg chg="addSp delSp modSp mod modTransition setBg">
        <pc:chgData name="Elegushi, Quyoum Ademola" userId="9a08563a-63f0-4e24-9dc1-171258db8867" providerId="ADAL" clId="{2288368F-DE4B-405B-A7A7-4AFBEBD8F6A4}" dt="2024-01-09T10:18:55.570" v="555" actId="20577"/>
        <pc:sldMkLst>
          <pc:docMk/>
          <pc:sldMk cId="1456813975" sldId="257"/>
        </pc:sldMkLst>
        <pc:spChg chg="mod ord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2" creationId="{D705F6D4-87AF-45C9-B5AE-69296B026692}"/>
          </ac:spMkLst>
        </pc:spChg>
        <pc:spChg chg="del mod">
          <ac:chgData name="Elegushi, Quyoum Ademola" userId="9a08563a-63f0-4e24-9dc1-171258db8867" providerId="ADAL" clId="{2288368F-DE4B-405B-A7A7-4AFBEBD8F6A4}" dt="2023-11-24T22:36:14.874" v="40" actId="478"/>
          <ac:spMkLst>
            <pc:docMk/>
            <pc:sldMk cId="1456813975" sldId="257"/>
            <ac:spMk id="3" creationId="{087453EE-5ECE-4952-B4C6-D1AD31553CEA}"/>
          </ac:spMkLst>
        </pc:spChg>
        <pc:spChg chg="del">
          <ac:chgData name="Elegushi, Quyoum Ademola" userId="9a08563a-63f0-4e24-9dc1-171258db8867" providerId="ADAL" clId="{2288368F-DE4B-405B-A7A7-4AFBEBD8F6A4}" dt="2023-11-24T22:35:34.977" v="33" actId="478"/>
          <ac:spMkLst>
            <pc:docMk/>
            <pc:sldMk cId="1456813975" sldId="257"/>
            <ac:spMk id="4" creationId="{F8828CF9-9270-2CC5-08BF-0B3FBB2B9E8E}"/>
          </ac:spMkLst>
        </pc:spChg>
        <pc:spChg chg="add del mod">
          <ac:chgData name="Elegushi, Quyoum Ademola" userId="9a08563a-63f0-4e24-9dc1-171258db8867" providerId="ADAL" clId="{2288368F-DE4B-405B-A7A7-4AFBEBD8F6A4}" dt="2023-11-24T22:36:01.709" v="36"/>
          <ac:spMkLst>
            <pc:docMk/>
            <pc:sldMk cId="1456813975" sldId="257"/>
            <ac:spMk id="5" creationId="{3ED518AB-1093-52C0-3FEA-014621A111F6}"/>
          </ac:spMkLst>
        </pc:spChg>
        <pc:spChg chg="del mod ord">
          <ac:chgData name="Elegushi, Quyoum Ademola" userId="9a08563a-63f0-4e24-9dc1-171258db8867" providerId="ADAL" clId="{2288368F-DE4B-405B-A7A7-4AFBEBD8F6A4}" dt="2023-11-24T22:41:55.493" v="177" actId="478"/>
          <ac:spMkLst>
            <pc:docMk/>
            <pc:sldMk cId="1456813975" sldId="257"/>
            <ac:spMk id="7" creationId="{D3DD6152-F40C-B8F6-3B39-32FD4AE3F9CD}"/>
          </ac:spMkLst>
        </pc:spChg>
        <pc:spChg chg="mod ord">
          <ac:chgData name="Elegushi, Quyoum Ademola" userId="9a08563a-63f0-4e24-9dc1-171258db8867" providerId="ADAL" clId="{2288368F-DE4B-405B-A7A7-4AFBEBD8F6A4}" dt="2024-01-09T10:18:55.570" v="555" actId="20577"/>
          <ac:spMkLst>
            <pc:docMk/>
            <pc:sldMk cId="1456813975" sldId="257"/>
            <ac:spMk id="11" creationId="{D82B7814-DD5E-493F-B12E-7942E5413785}"/>
          </ac:spMkLst>
        </pc:spChg>
        <pc:spChg chg="add del mod">
          <ac:chgData name="Elegushi, Quyoum Ademola" userId="9a08563a-63f0-4e24-9dc1-171258db8867" providerId="ADAL" clId="{2288368F-DE4B-405B-A7A7-4AFBEBD8F6A4}" dt="2023-11-24T22:40:22.724" v="119" actId="478"/>
          <ac:spMkLst>
            <pc:docMk/>
            <pc:sldMk cId="1456813975" sldId="257"/>
            <ac:spMk id="12" creationId="{361008EE-E5A6-882C-E7C2-614AF36B9DEE}"/>
          </ac:spMkLst>
        </pc:spChg>
        <pc:spChg chg="add del mod">
          <ac:chgData name="Elegushi, Quyoum Ademola" userId="9a08563a-63f0-4e24-9dc1-171258db8867" providerId="ADAL" clId="{2288368F-DE4B-405B-A7A7-4AFBEBD8F6A4}" dt="2023-11-24T22:36:18.064" v="41" actId="478"/>
          <ac:spMkLst>
            <pc:docMk/>
            <pc:sldMk cId="1456813975" sldId="257"/>
            <ac:spMk id="18" creationId="{218F8C14-1C7B-39FC-BB41-DD7A1FB44BC0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1" creationId="{BACC6370-2D7E-4714-9D71-7542949D7D5D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3" creationId="{256B2C21-A230-48C0-8DF1-C46611373C44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5" creationId="{3847E18C-932D-4C95-AABA-FEC7C9499AD7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7" creationId="{3150CB11-0C61-439E-910F-5787759E72A0}"/>
          </ac:spMkLst>
        </pc:spChg>
        <pc:spChg chg="add del">
          <ac:chgData name="Elegushi, Quyoum Ademola" userId="9a08563a-63f0-4e24-9dc1-171258db8867" providerId="ADAL" clId="{2288368F-DE4B-405B-A7A7-4AFBEBD8F6A4}" dt="2023-11-24T22:38:50.630" v="52" actId="26606"/>
          <ac:spMkLst>
            <pc:docMk/>
            <pc:sldMk cId="1456813975" sldId="257"/>
            <ac:spMk id="1038" creationId="{D5B0017B-2ECA-49AF-B397-DC140825DF8D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9" creationId="{43F8A58B-5155-44CE-A5FF-7647B47D0A7A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41" creationId="{443F2ACA-E6D6-4028-82DD-F03C262D5DE6}"/>
          </ac:spMkLst>
        </pc:spChg>
        <pc:spChg chg="add del">
          <ac:chgData name="Elegushi, Quyoum Ademola" userId="9a08563a-63f0-4e24-9dc1-171258db8867" providerId="ADAL" clId="{2288368F-DE4B-405B-A7A7-4AFBEBD8F6A4}" dt="2023-11-24T22:38:50.630" v="52" actId="26606"/>
          <ac:spMkLst>
            <pc:docMk/>
            <pc:sldMk cId="1456813975" sldId="257"/>
            <ac:spMk id="1043" creationId="{56E9B3E6-E277-4D68-BA48-9CB43FFBD6E2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47" creationId="{BACC6370-2D7E-4714-9D71-7542949D7D5D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48" creationId="{256B2C21-A230-48C0-8DF1-C46611373C44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49" creationId="{3847E18C-932D-4C95-AABA-FEC7C9499AD7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50" creationId="{3150CB11-0C61-439E-910F-5787759E72A0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51" creationId="{43F8A58B-5155-44CE-A5FF-7647B47D0A7A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52" creationId="{443F2ACA-E6D6-4028-82DD-F03C262D5DE6}"/>
          </ac:spMkLst>
        </pc:spChg>
        <pc:spChg chg="add del">
          <ac:chgData name="Elegushi, Quyoum Ademola" userId="9a08563a-63f0-4e24-9dc1-171258db8867" providerId="ADAL" clId="{2288368F-DE4B-405B-A7A7-4AFBEBD8F6A4}" dt="2023-11-24T22:40:42.532" v="121" actId="26606"/>
          <ac:spMkLst>
            <pc:docMk/>
            <pc:sldMk cId="1456813975" sldId="257"/>
            <ac:spMk id="1057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0:42.532" v="121" actId="26606"/>
          <ac:spMkLst>
            <pc:docMk/>
            <pc:sldMk cId="1456813975" sldId="257"/>
            <ac:spMk id="1059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1" creationId="{A84FE2E0-0356-4DC9-A129-5C677E5BBF2A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2" creationId="{333EDA0D-F54B-48BB-9910-7DB6A5FBA604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3" creationId="{FAF9516E-11D6-4EBA-B6FD-722514EE9501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4" creationId="{E3A73256-0EB9-4289-A040-E77C05B42FA6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5" creationId="{1E68CD86-EBCA-4577-B9FD-960CCEE8C960}"/>
          </ac:spMkLst>
        </pc:spChg>
        <pc:spChg chg="add del">
          <ac:chgData name="Elegushi, Quyoum Ademola" userId="9a08563a-63f0-4e24-9dc1-171258db8867" providerId="ADAL" clId="{2288368F-DE4B-405B-A7A7-4AFBEBD8F6A4}" dt="2023-11-24T22:40:49.114" v="125" actId="26606"/>
          <ac:spMkLst>
            <pc:docMk/>
            <pc:sldMk cId="1456813975" sldId="257"/>
            <ac:spMk id="1067" creationId="{DAA9D101-9817-4D16-A481-1E00352ECCD7}"/>
          </ac:spMkLst>
        </pc:spChg>
        <pc:spChg chg="add del">
          <ac:chgData name="Elegushi, Quyoum Ademola" userId="9a08563a-63f0-4e24-9dc1-171258db8867" providerId="ADAL" clId="{2288368F-DE4B-405B-A7A7-4AFBEBD8F6A4}" dt="2023-11-24T22:40:49.114" v="125" actId="26606"/>
          <ac:spMkLst>
            <pc:docMk/>
            <pc:sldMk cId="1456813975" sldId="257"/>
            <ac:spMk id="1068" creationId="{5370CCB5-705B-4E99-8F73-B5403ED840F9}"/>
          </ac:spMkLst>
        </pc:spChg>
        <pc:spChg chg="add del">
          <ac:chgData name="Elegushi, Quyoum Ademola" userId="9a08563a-63f0-4e24-9dc1-171258db8867" providerId="ADAL" clId="{2288368F-DE4B-405B-A7A7-4AFBEBD8F6A4}" dt="2023-11-24T22:40:49.114" v="125" actId="26606"/>
          <ac:spMkLst>
            <pc:docMk/>
            <pc:sldMk cId="1456813975" sldId="257"/>
            <ac:spMk id="1069" creationId="{564B7BD9-7F70-40CA-A74D-E1E6DA334617}"/>
          </ac:spMkLst>
        </pc:spChg>
        <pc:spChg chg="add del">
          <ac:chgData name="Elegushi, Quyoum Ademola" userId="9a08563a-63f0-4e24-9dc1-171258db8867" providerId="ADAL" clId="{2288368F-DE4B-405B-A7A7-4AFBEBD8F6A4}" dt="2023-11-24T22:40:51.415" v="127" actId="26606"/>
          <ac:spMkLst>
            <pc:docMk/>
            <pc:sldMk cId="1456813975" sldId="257"/>
            <ac:spMk id="1071" creationId="{9D25F302-27C5-414F-97F8-6EA0A6C028BA}"/>
          </ac:spMkLst>
        </pc:spChg>
        <pc:spChg chg="add del">
          <ac:chgData name="Elegushi, Quyoum Ademola" userId="9a08563a-63f0-4e24-9dc1-171258db8867" providerId="ADAL" clId="{2288368F-DE4B-405B-A7A7-4AFBEBD8F6A4}" dt="2023-11-24T22:40:51.415" v="127" actId="26606"/>
          <ac:spMkLst>
            <pc:docMk/>
            <pc:sldMk cId="1456813975" sldId="257"/>
            <ac:spMk id="1072" creationId="{830A36F8-48C2-4842-A87B-8CE8DF4E7FD2}"/>
          </ac:spMkLst>
        </pc:spChg>
        <pc:spChg chg="add del">
          <ac:chgData name="Elegushi, Quyoum Ademola" userId="9a08563a-63f0-4e24-9dc1-171258db8867" providerId="ADAL" clId="{2288368F-DE4B-405B-A7A7-4AFBEBD8F6A4}" dt="2023-11-24T22:40:51.415" v="127" actId="26606"/>
          <ac:spMkLst>
            <pc:docMk/>
            <pc:sldMk cId="1456813975" sldId="257"/>
            <ac:spMk id="1073" creationId="{8F451A30-466B-4996-9BA5-CD6ABCC6D558}"/>
          </ac:spMkLst>
        </pc:spChg>
        <pc:spChg chg="add del">
          <ac:chgData name="Elegushi, Quyoum Ademola" userId="9a08563a-63f0-4e24-9dc1-171258db8867" providerId="ADAL" clId="{2288368F-DE4B-405B-A7A7-4AFBEBD8F6A4}" dt="2023-11-24T22:40:53.144" v="129" actId="26606"/>
          <ac:spMkLst>
            <pc:docMk/>
            <pc:sldMk cId="1456813975" sldId="257"/>
            <ac:spMk id="1075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0:53.144" v="129" actId="26606"/>
          <ac:spMkLst>
            <pc:docMk/>
            <pc:sldMk cId="1456813975" sldId="257"/>
            <ac:spMk id="1076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0:54.027" v="131" actId="26606"/>
          <ac:spMkLst>
            <pc:docMk/>
            <pc:sldMk cId="1456813975" sldId="257"/>
            <ac:spMk id="107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2" creationId="{333EDA0D-F54B-48BB-9910-7DB6A5FBA604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3" creationId="{E3A73256-0EB9-4289-A040-E77C05B42FA6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4" creationId="{A84FE2E0-0356-4DC9-A129-5C677E5BBF2A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5" creationId="{FAF9516E-11D6-4EBA-B6FD-722514EE9501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6" creationId="{1E68CD86-EBCA-4577-B9FD-960CCEE8C960}"/>
          </ac:spMkLst>
        </pc:spChg>
        <pc:spChg chg="add del">
          <ac:chgData name="Elegushi, Quyoum Ademola" userId="9a08563a-63f0-4e24-9dc1-171258db8867" providerId="ADAL" clId="{2288368F-DE4B-405B-A7A7-4AFBEBD8F6A4}" dt="2023-11-24T22:41:08.475" v="135" actId="26606"/>
          <ac:spMkLst>
            <pc:docMk/>
            <pc:sldMk cId="1456813975" sldId="257"/>
            <ac:spMk id="108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11.055" v="137" actId="26606"/>
          <ac:spMkLst>
            <pc:docMk/>
            <pc:sldMk cId="1456813975" sldId="257"/>
            <ac:spMk id="1093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11.055" v="137" actId="26606"/>
          <ac:spMkLst>
            <pc:docMk/>
            <pc:sldMk cId="1456813975" sldId="257"/>
            <ac:spMk id="1094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12.723" v="139" actId="26606"/>
          <ac:spMkLst>
            <pc:docMk/>
            <pc:sldMk cId="1456813975" sldId="257"/>
            <ac:spMk id="1096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13.512" v="141" actId="26606"/>
          <ac:spMkLst>
            <pc:docMk/>
            <pc:sldMk cId="1456813975" sldId="257"/>
            <ac:spMk id="1100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13.512" v="141" actId="26606"/>
          <ac:spMkLst>
            <pc:docMk/>
            <pc:sldMk cId="1456813975" sldId="257"/>
            <ac:spMk id="1101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16.195" v="143" actId="26606"/>
          <ac:spMkLst>
            <pc:docMk/>
            <pc:sldMk cId="1456813975" sldId="257"/>
            <ac:spMk id="1103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16.934" v="145" actId="26606"/>
          <ac:spMkLst>
            <pc:docMk/>
            <pc:sldMk cId="1456813975" sldId="257"/>
            <ac:spMk id="1107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16.934" v="145" actId="26606"/>
          <ac:spMkLst>
            <pc:docMk/>
            <pc:sldMk cId="1456813975" sldId="257"/>
            <ac:spMk id="1108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22.869" v="147" actId="26606"/>
          <ac:spMkLst>
            <pc:docMk/>
            <pc:sldMk cId="1456813975" sldId="257"/>
            <ac:spMk id="1110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23.819" v="149" actId="26606"/>
          <ac:spMkLst>
            <pc:docMk/>
            <pc:sldMk cId="1456813975" sldId="257"/>
            <ac:spMk id="1114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23.819" v="149" actId="26606"/>
          <ac:spMkLst>
            <pc:docMk/>
            <pc:sldMk cId="1456813975" sldId="257"/>
            <ac:spMk id="1115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26.060" v="151" actId="26606"/>
          <ac:spMkLst>
            <pc:docMk/>
            <pc:sldMk cId="1456813975" sldId="257"/>
            <ac:spMk id="1117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27.244" v="153" actId="26606"/>
          <ac:spMkLst>
            <pc:docMk/>
            <pc:sldMk cId="1456813975" sldId="257"/>
            <ac:spMk id="1121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27.244" v="153" actId="26606"/>
          <ac:spMkLst>
            <pc:docMk/>
            <pc:sldMk cId="1456813975" sldId="257"/>
            <ac:spMk id="1122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30.046" v="155" actId="26606"/>
          <ac:spMkLst>
            <pc:docMk/>
            <pc:sldMk cId="1456813975" sldId="257"/>
            <ac:spMk id="1124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33.615" v="157" actId="26606"/>
          <ac:spMkLst>
            <pc:docMk/>
            <pc:sldMk cId="1456813975" sldId="257"/>
            <ac:spMk id="1128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33.615" v="157" actId="26606"/>
          <ac:spMkLst>
            <pc:docMk/>
            <pc:sldMk cId="1456813975" sldId="257"/>
            <ac:spMk id="1129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34.306" v="159" actId="26606"/>
          <ac:spMkLst>
            <pc:docMk/>
            <pc:sldMk cId="1456813975" sldId="257"/>
            <ac:spMk id="1131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37.368" v="161" actId="26606"/>
          <ac:spMkLst>
            <pc:docMk/>
            <pc:sldMk cId="1456813975" sldId="257"/>
            <ac:spMk id="1135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37.368" v="161" actId="26606"/>
          <ac:spMkLst>
            <pc:docMk/>
            <pc:sldMk cId="1456813975" sldId="257"/>
            <ac:spMk id="1136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38.304" v="163" actId="26606"/>
          <ac:spMkLst>
            <pc:docMk/>
            <pc:sldMk cId="1456813975" sldId="257"/>
            <ac:spMk id="113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39.732" v="165" actId="26606"/>
          <ac:spMkLst>
            <pc:docMk/>
            <pc:sldMk cId="1456813975" sldId="257"/>
            <ac:spMk id="1142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39.732" v="165" actId="26606"/>
          <ac:spMkLst>
            <pc:docMk/>
            <pc:sldMk cId="1456813975" sldId="257"/>
            <ac:spMk id="1143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2:03.369" v="182" actId="26606"/>
          <ac:spMkLst>
            <pc:docMk/>
            <pc:sldMk cId="1456813975" sldId="257"/>
            <ac:spMk id="1145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02.334" v="179" actId="26606"/>
          <ac:spMkLst>
            <pc:docMk/>
            <pc:sldMk cId="1456813975" sldId="257"/>
            <ac:spMk id="1152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03.358" v="181" actId="26606"/>
          <ac:spMkLst>
            <pc:docMk/>
            <pc:sldMk cId="1456813975" sldId="257"/>
            <ac:spMk id="1158" creationId="{9716D72B-0D25-43A5-8554-C535E5118D3B}"/>
          </ac:spMkLst>
        </pc:spChg>
        <pc:spChg chg="add del">
          <ac:chgData name="Elegushi, Quyoum Ademola" userId="9a08563a-63f0-4e24-9dc1-171258db8867" providerId="ADAL" clId="{2288368F-DE4B-405B-A7A7-4AFBEBD8F6A4}" dt="2023-11-24T22:42:03.358" v="181" actId="26606"/>
          <ac:spMkLst>
            <pc:docMk/>
            <pc:sldMk cId="1456813975" sldId="257"/>
            <ac:spMk id="1159" creationId="{3FCFB1DE-0B7E-48CC-BA90-B2AB0889F9D6}"/>
          </ac:spMkLst>
        </pc:spChg>
        <pc:spChg chg="add del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1161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10.291" v="186" actId="26606"/>
          <ac:spMkLst>
            <pc:docMk/>
            <pc:sldMk cId="1456813975" sldId="257"/>
            <ac:spMk id="1167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11.125" v="188" actId="26606"/>
          <ac:spMkLst>
            <pc:docMk/>
            <pc:sldMk cId="1456813975" sldId="257"/>
            <ac:spMk id="1173" creationId="{B95B9BA8-1D69-4796-85F5-B6D0BD52354B}"/>
          </ac:spMkLst>
        </pc:spChg>
        <pc:spChg chg="add del">
          <ac:chgData name="Elegushi, Quyoum Ademola" userId="9a08563a-63f0-4e24-9dc1-171258db8867" providerId="ADAL" clId="{2288368F-DE4B-405B-A7A7-4AFBEBD8F6A4}" dt="2023-11-24T22:42:15.067" v="190" actId="26606"/>
          <ac:spMkLst>
            <pc:docMk/>
            <pc:sldMk cId="1456813975" sldId="257"/>
            <ac:spMk id="117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17.981" v="192" actId="26606"/>
          <ac:spMkLst>
            <pc:docMk/>
            <pc:sldMk cId="1456813975" sldId="257"/>
            <ac:spMk id="1183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2:17.981" v="192" actId="26606"/>
          <ac:spMkLst>
            <pc:docMk/>
            <pc:sldMk cId="1456813975" sldId="257"/>
            <ac:spMk id="1184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2:19.324" v="194" actId="26606"/>
          <ac:spMkLst>
            <pc:docMk/>
            <pc:sldMk cId="1456813975" sldId="257"/>
            <ac:spMk id="1186" creationId="{B95B9BA8-1D69-4796-85F5-B6D0BD52354B}"/>
          </ac:spMkLst>
        </pc:spChg>
        <pc:spChg chg="add del">
          <ac:chgData name="Elegushi, Quyoum Ademola" userId="9a08563a-63f0-4e24-9dc1-171258db8867" providerId="ADAL" clId="{2288368F-DE4B-405B-A7A7-4AFBEBD8F6A4}" dt="2023-11-24T22:42:22.074" v="196" actId="26606"/>
          <ac:spMkLst>
            <pc:docMk/>
            <pc:sldMk cId="1456813975" sldId="257"/>
            <ac:spMk id="1189" creationId="{2DAA6C16-BF9B-4A3E-BC70-EE6015D4F967}"/>
          </ac:spMkLst>
        </pc:spChg>
        <pc:spChg chg="add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1194" creationId="{43FCDA63-538C-4FB3-911D-7DF75B5993C9}"/>
          </ac:spMkLst>
        </pc:spChg>
        <pc:spChg chg="add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1195" creationId="{C0F36B17-8009-453B-9C49-36A9D6F9D0EC}"/>
          </ac:spMkLst>
        </pc:spChg>
        <pc:grpChg chg="add del">
          <ac:chgData name="Elegushi, Quyoum Ademola" userId="9a08563a-63f0-4e24-9dc1-171258db8867" providerId="ADAL" clId="{2288368F-DE4B-405B-A7A7-4AFBEBD8F6A4}" dt="2023-11-24T22:38:50.630" v="52" actId="26606"/>
          <ac:grpSpMkLst>
            <pc:docMk/>
            <pc:sldMk cId="1456813975" sldId="257"/>
            <ac:grpSpMk id="1044" creationId="{AE1C45F0-260A-458C-96ED-C1F6D2151219}"/>
          </ac:grpSpMkLst>
        </pc:grpChg>
        <pc:grpChg chg="add del">
          <ac:chgData name="Elegushi, Quyoum Ademola" userId="9a08563a-63f0-4e24-9dc1-171258db8867" providerId="ADAL" clId="{2288368F-DE4B-405B-A7A7-4AFBEBD8F6A4}" dt="2023-11-24T22:40:54.027" v="131" actId="26606"/>
          <ac:grpSpMkLst>
            <pc:docMk/>
            <pc:sldMk cId="1456813975" sldId="257"/>
            <ac:grpSpMk id="107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08.475" v="135" actId="26606"/>
          <ac:grpSpMkLst>
            <pc:docMk/>
            <pc:sldMk cId="1456813975" sldId="257"/>
            <ac:grpSpMk id="108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12.723" v="139" actId="26606"/>
          <ac:grpSpMkLst>
            <pc:docMk/>
            <pc:sldMk cId="1456813975" sldId="257"/>
            <ac:grpSpMk id="1097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16.195" v="143" actId="26606"/>
          <ac:grpSpMkLst>
            <pc:docMk/>
            <pc:sldMk cId="1456813975" sldId="257"/>
            <ac:grpSpMk id="1104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22.869" v="147" actId="26606"/>
          <ac:grpSpMkLst>
            <pc:docMk/>
            <pc:sldMk cId="1456813975" sldId="257"/>
            <ac:grpSpMk id="1111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26.060" v="151" actId="26606"/>
          <ac:grpSpMkLst>
            <pc:docMk/>
            <pc:sldMk cId="1456813975" sldId="257"/>
            <ac:grpSpMk id="1118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30.046" v="155" actId="26606"/>
          <ac:grpSpMkLst>
            <pc:docMk/>
            <pc:sldMk cId="1456813975" sldId="257"/>
            <ac:grpSpMk id="1125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34.306" v="159" actId="26606"/>
          <ac:grpSpMkLst>
            <pc:docMk/>
            <pc:sldMk cId="1456813975" sldId="257"/>
            <ac:grpSpMk id="1132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38.304" v="163" actId="26606"/>
          <ac:grpSpMkLst>
            <pc:docMk/>
            <pc:sldMk cId="1456813975" sldId="257"/>
            <ac:grpSpMk id="113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03.369" v="182" actId="26606"/>
          <ac:grpSpMkLst>
            <pc:docMk/>
            <pc:sldMk cId="1456813975" sldId="257"/>
            <ac:grpSpMk id="1146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02.334" v="179" actId="26606"/>
          <ac:grpSpMkLst>
            <pc:docMk/>
            <pc:sldMk cId="1456813975" sldId="257"/>
            <ac:grpSpMk id="1154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22.085" v="197" actId="26606"/>
          <ac:grpSpMkLst>
            <pc:docMk/>
            <pc:sldMk cId="1456813975" sldId="257"/>
            <ac:grpSpMk id="1162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10.291" v="186" actId="26606"/>
          <ac:grpSpMkLst>
            <pc:docMk/>
            <pc:sldMk cId="1456813975" sldId="257"/>
            <ac:grpSpMk id="116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11.125" v="188" actId="26606"/>
          <ac:grpSpMkLst>
            <pc:docMk/>
            <pc:sldMk cId="1456813975" sldId="257"/>
            <ac:grpSpMk id="1174" creationId="{364A290D-B7BC-40B4-AB97-0C801BCCE267}"/>
          </ac:grpSpMkLst>
        </pc:grpChg>
        <pc:grpChg chg="add del">
          <ac:chgData name="Elegushi, Quyoum Ademola" userId="9a08563a-63f0-4e24-9dc1-171258db8867" providerId="ADAL" clId="{2288368F-DE4B-405B-A7A7-4AFBEBD8F6A4}" dt="2023-11-24T22:42:15.067" v="190" actId="26606"/>
          <ac:grpSpMkLst>
            <pc:docMk/>
            <pc:sldMk cId="1456813975" sldId="257"/>
            <ac:grpSpMk id="117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19.324" v="194" actId="26606"/>
          <ac:grpSpMkLst>
            <pc:docMk/>
            <pc:sldMk cId="1456813975" sldId="257"/>
            <ac:grpSpMk id="1187" creationId="{364A290D-B7BC-40B4-AB97-0C801BCCE267}"/>
          </ac:grpSpMkLst>
        </pc:grpChg>
        <pc:grpChg chg="add del">
          <ac:chgData name="Elegushi, Quyoum Ademola" userId="9a08563a-63f0-4e24-9dc1-171258db8867" providerId="ADAL" clId="{2288368F-DE4B-405B-A7A7-4AFBEBD8F6A4}" dt="2023-11-24T22:42:22.074" v="196" actId="26606"/>
          <ac:grpSpMkLst>
            <pc:docMk/>
            <pc:sldMk cId="1456813975" sldId="257"/>
            <ac:grpSpMk id="1190" creationId="{31655B4F-4050-4B1F-82A8-180E74CF9C54}"/>
          </ac:grpSpMkLst>
        </pc:grpChg>
        <pc:picChg chg="add del mod">
          <ac:chgData name="Elegushi, Quyoum Ademola" userId="9a08563a-63f0-4e24-9dc1-171258db8867" providerId="ADAL" clId="{2288368F-DE4B-405B-A7A7-4AFBEBD8F6A4}" dt="2023-11-24T22:36:01.709" v="36"/>
          <ac:picMkLst>
            <pc:docMk/>
            <pc:sldMk cId="1456813975" sldId="257"/>
            <ac:picMk id="6" creationId="{2321503C-DF40-6C21-7D1D-584FA1799DAE}"/>
          </ac:picMkLst>
        </pc:picChg>
        <pc:picChg chg="add del mod">
          <ac:chgData name="Elegushi, Quyoum Ademola" userId="9a08563a-63f0-4e24-9dc1-171258db8867" providerId="ADAL" clId="{2288368F-DE4B-405B-A7A7-4AFBEBD8F6A4}" dt="2023-11-24T22:36:01.709" v="36"/>
          <ac:picMkLst>
            <pc:docMk/>
            <pc:sldMk cId="1456813975" sldId="257"/>
            <ac:picMk id="8" creationId="{8BC9F7F2-B3D6-9229-B0D6-656A53FAE8BE}"/>
          </ac:picMkLst>
        </pc:picChg>
        <pc:picChg chg="del mod">
          <ac:chgData name="Elegushi, Quyoum Ademola" userId="9a08563a-63f0-4e24-9dc1-171258db8867" providerId="ADAL" clId="{2288368F-DE4B-405B-A7A7-4AFBEBD8F6A4}" dt="2023-11-24T22:35:31.787" v="32" actId="478"/>
          <ac:picMkLst>
            <pc:docMk/>
            <pc:sldMk cId="1456813975" sldId="257"/>
            <ac:picMk id="9" creationId="{F0B781C9-BD8E-6B4D-D098-89F7F58CA315}"/>
          </ac:picMkLst>
        </pc:picChg>
        <pc:picChg chg="add del mod">
          <ac:chgData name="Elegushi, Quyoum Ademola" userId="9a08563a-63f0-4e24-9dc1-171258db8867" providerId="ADAL" clId="{2288368F-DE4B-405B-A7A7-4AFBEBD8F6A4}" dt="2023-11-24T22:36:01.709" v="36"/>
          <ac:picMkLst>
            <pc:docMk/>
            <pc:sldMk cId="1456813975" sldId="257"/>
            <ac:picMk id="10" creationId="{6DD91025-CFAB-446C-238D-65C95A527EE7}"/>
          </ac:picMkLst>
        </pc:picChg>
        <pc:picChg chg="del mod ord">
          <ac:chgData name="Elegushi, Quyoum Ademola" userId="9a08563a-63f0-4e24-9dc1-171258db8867" providerId="ADAL" clId="{2288368F-DE4B-405B-A7A7-4AFBEBD8F6A4}" dt="2024-01-08T13:18:57.319" v="552" actId="478"/>
          <ac:picMkLst>
            <pc:docMk/>
            <pc:sldMk cId="1456813975" sldId="257"/>
            <ac:picMk id="13" creationId="{232EEAF8-CF09-C15D-0194-CF1A8C8B3AE6}"/>
          </ac:picMkLst>
        </pc:picChg>
        <pc:picChg chg="add del mod ord">
          <ac:chgData name="Elegushi, Quyoum Ademola" userId="9a08563a-63f0-4e24-9dc1-171258db8867" providerId="ADAL" clId="{2288368F-DE4B-405B-A7A7-4AFBEBD8F6A4}" dt="2024-01-08T13:18:51.721" v="549" actId="478"/>
          <ac:picMkLst>
            <pc:docMk/>
            <pc:sldMk cId="1456813975" sldId="257"/>
            <ac:picMk id="14" creationId="{9E8BFA35-9060-5974-D9A7-7365B08910ED}"/>
          </ac:picMkLst>
        </pc:picChg>
        <pc:picChg chg="add del mod ord">
          <ac:chgData name="Elegushi, Quyoum Ademola" userId="9a08563a-63f0-4e24-9dc1-171258db8867" providerId="ADAL" clId="{2288368F-DE4B-405B-A7A7-4AFBEBD8F6A4}" dt="2024-01-08T13:18:52.514" v="550" actId="478"/>
          <ac:picMkLst>
            <pc:docMk/>
            <pc:sldMk cId="1456813975" sldId="257"/>
            <ac:picMk id="15" creationId="{12DBA770-22E9-6AF8-AEA2-3BBCE6698A08}"/>
          </ac:picMkLst>
        </pc:picChg>
        <pc:picChg chg="add del mod">
          <ac:chgData name="Elegushi, Quyoum Ademola" userId="9a08563a-63f0-4e24-9dc1-171258db8867" providerId="ADAL" clId="{2288368F-DE4B-405B-A7A7-4AFBEBD8F6A4}" dt="2023-11-24T22:39:41.084" v="59" actId="478"/>
          <ac:picMkLst>
            <pc:docMk/>
            <pc:sldMk cId="1456813975" sldId="257"/>
            <ac:picMk id="16" creationId="{65BF4F25-35C4-9EBE-78EE-FA3E0709F842}"/>
          </ac:picMkLst>
        </pc:picChg>
        <pc:picChg chg="del mod ord">
          <ac:chgData name="Elegushi, Quyoum Ademola" userId="9a08563a-63f0-4e24-9dc1-171258db8867" providerId="ADAL" clId="{2288368F-DE4B-405B-A7A7-4AFBEBD8F6A4}" dt="2024-01-08T13:18:54.260" v="551" actId="478"/>
          <ac:picMkLst>
            <pc:docMk/>
            <pc:sldMk cId="1456813975" sldId="257"/>
            <ac:picMk id="1026" creationId="{BE201049-58E9-4939-A9B3-492E22370D8E}"/>
          </ac:picMkLst>
        </pc:picChg>
        <pc:cxnChg chg="add del">
          <ac:chgData name="Elegushi, Quyoum Ademola" userId="9a08563a-63f0-4e24-9dc1-171258db8867" providerId="ADAL" clId="{2288368F-DE4B-405B-A7A7-4AFBEBD8F6A4}" dt="2023-11-24T22:38:50.630" v="52" actId="26606"/>
          <ac:cxnSpMkLst>
            <pc:docMk/>
            <pc:sldMk cId="1456813975" sldId="257"/>
            <ac:cxnSpMk id="1040" creationId="{6CF1BAF6-AD41-4082-B212-8A1F9A2E8779}"/>
          </ac:cxnSpMkLst>
        </pc:cxnChg>
      </pc:sldChg>
      <pc:sldChg chg="del">
        <pc:chgData name="Elegushi, Quyoum Ademola" userId="9a08563a-63f0-4e24-9dc1-171258db8867" providerId="ADAL" clId="{2288368F-DE4B-405B-A7A7-4AFBEBD8F6A4}" dt="2023-11-24T22:46:14.942" v="390" actId="47"/>
        <pc:sldMkLst>
          <pc:docMk/>
          <pc:sldMk cId="3991069854" sldId="258"/>
        </pc:sldMkLst>
      </pc:sldChg>
      <pc:sldChg chg="addSp delSp modSp mod ord modTransition setBg">
        <pc:chgData name="Elegushi, Quyoum Ademola" userId="9a08563a-63f0-4e24-9dc1-171258db8867" providerId="ADAL" clId="{2288368F-DE4B-405B-A7A7-4AFBEBD8F6A4}" dt="2024-01-09T10:22:10.137" v="643" actId="20577"/>
        <pc:sldMkLst>
          <pc:docMk/>
          <pc:sldMk cId="2291046237" sldId="259"/>
        </pc:sldMkLst>
        <pc:spChg chg="mod ord">
          <ac:chgData name="Elegushi, Quyoum Ademola" userId="9a08563a-63f0-4e24-9dc1-171258db8867" providerId="ADAL" clId="{2288368F-DE4B-405B-A7A7-4AFBEBD8F6A4}" dt="2024-01-09T10:20:49.892" v="562" actId="26606"/>
          <ac:spMkLst>
            <pc:docMk/>
            <pc:sldMk cId="2291046237" sldId="259"/>
            <ac:spMk id="2" creationId="{11B1946A-AB96-4F4F-A718-23D444CB3434}"/>
          </ac:spMkLst>
        </pc:spChg>
        <pc:spChg chg="add del mod">
          <ac:chgData name="Elegushi, Quyoum Ademola" userId="9a08563a-63f0-4e24-9dc1-171258db8867" providerId="ADAL" clId="{2288368F-DE4B-405B-A7A7-4AFBEBD8F6A4}" dt="2023-11-24T22:05:35.673" v="24"/>
          <ac:spMkLst>
            <pc:docMk/>
            <pc:sldMk cId="2291046237" sldId="259"/>
            <ac:spMk id="4" creationId="{7163B856-F76F-E5E3-BE5D-FECF0A7057CF}"/>
          </ac:spMkLst>
        </pc:spChg>
        <pc:spChg chg="add del mod">
          <ac:chgData name="Elegushi, Quyoum Ademola" userId="9a08563a-63f0-4e24-9dc1-171258db8867" providerId="ADAL" clId="{2288368F-DE4B-405B-A7A7-4AFBEBD8F6A4}" dt="2024-01-09T10:20:36.405" v="557"/>
          <ac:spMkLst>
            <pc:docMk/>
            <pc:sldMk cId="2291046237" sldId="259"/>
            <ac:spMk id="4" creationId="{7216ACE2-4AC4-DB0B-577A-01FEDCD44C3D}"/>
          </ac:spMkLst>
        </pc:spChg>
        <pc:spChg chg="mod ord">
          <ac:chgData name="Elegushi, Quyoum Ademola" userId="9a08563a-63f0-4e24-9dc1-171258db8867" providerId="ADAL" clId="{2288368F-DE4B-405B-A7A7-4AFBEBD8F6A4}" dt="2024-01-09T10:22:10.137" v="643" actId="20577"/>
          <ac:spMkLst>
            <pc:docMk/>
            <pc:sldMk cId="2291046237" sldId="259"/>
            <ac:spMk id="9" creationId="{BB9AEDFC-2294-4E4E-AC0A-3D93948D606D}"/>
          </ac:spMkLst>
        </pc:spChg>
        <pc:spChg chg="add del">
          <ac:chgData name="Elegushi, Quyoum Ademola" userId="9a08563a-63f0-4e24-9dc1-171258db8867" providerId="ADAL" clId="{2288368F-DE4B-405B-A7A7-4AFBEBD8F6A4}" dt="2023-11-24T22:05:50.760" v="26" actId="26606"/>
          <ac:spMkLst>
            <pc:docMk/>
            <pc:sldMk cId="2291046237" sldId="259"/>
            <ac:spMk id="14" creationId="{79BB35BC-D5C2-4C8B-A22A-A71E6191913B}"/>
          </ac:spMkLst>
        </pc:spChg>
        <pc:spChg chg="add del">
          <ac:chgData name="Elegushi, Quyoum Ademola" userId="9a08563a-63f0-4e24-9dc1-171258db8867" providerId="ADAL" clId="{2288368F-DE4B-405B-A7A7-4AFBEBD8F6A4}" dt="2023-11-24T22:05:52.819" v="28" actId="26606"/>
          <ac:spMkLst>
            <pc:docMk/>
            <pc:sldMk cId="2291046237" sldId="259"/>
            <ac:spMk id="16" creationId="{D009D6D5-DAC2-4A8B-A17A-E206B9012D09}"/>
          </ac:spMkLst>
        </pc:spChg>
        <pc:spChg chg="add del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18" creationId="{23E547B5-89CF-4EC0-96DE-25771AED0799}"/>
          </ac:spMkLst>
        </pc:spChg>
        <pc:spChg chg="add del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19" creationId="{3F0B8CEB-8279-4E5E-A0CE-1FC9F71736F2}"/>
          </ac:spMkLst>
        </pc:spChg>
        <pc:spChg chg="add del">
          <ac:chgData name="Elegushi, Quyoum Ademola" userId="9a08563a-63f0-4e24-9dc1-171258db8867" providerId="ADAL" clId="{2288368F-DE4B-405B-A7A7-4AFBEBD8F6A4}" dt="2023-11-24T22:44:31.201" v="364" actId="26606"/>
          <ac:spMkLst>
            <pc:docMk/>
            <pc:sldMk cId="2291046237" sldId="259"/>
            <ac:spMk id="24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4:43.671" v="374" actId="26606"/>
          <ac:spMkLst>
            <pc:docMk/>
            <pc:sldMk cId="2291046237" sldId="259"/>
            <ac:spMk id="28" creationId="{6232B9A1-CC28-AC65-104D-DD87F515195E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1" creationId="{0D7B6173-1D58-48E2-83CF-37350F315F75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2" creationId="{102382E0-0A09-46AE-B955-B911CAFE7F00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3" creationId="{2F36CA75-CFBF-4844-B719-8FE9EBADA9AF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4" creationId="{7DE75D4A-0965-4973-BE75-DECCAC9A9614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5" creationId="{3D4A84B9-E564-4DD0-97F8-DBF1C460C28A}"/>
          </ac:spMkLst>
        </pc:spChg>
        <pc:spChg chg="add del">
          <ac:chgData name="Elegushi, Quyoum Ademola" userId="9a08563a-63f0-4e24-9dc1-171258db8867" providerId="ADAL" clId="{2288368F-DE4B-405B-A7A7-4AFBEBD8F6A4}" dt="2023-11-24T22:44:36.069" v="368" actId="26606"/>
          <ac:spMkLst>
            <pc:docMk/>
            <pc:sldMk cId="2291046237" sldId="259"/>
            <ac:spMk id="37" creationId="{B95B9BA8-1D69-4796-85F5-B6D0BD52354B}"/>
          </ac:spMkLst>
        </pc:spChg>
        <pc:spChg chg="add del">
          <ac:chgData name="Elegushi, Quyoum Ademola" userId="9a08563a-63f0-4e24-9dc1-171258db8867" providerId="ADAL" clId="{2288368F-DE4B-405B-A7A7-4AFBEBD8F6A4}" dt="2023-11-24T22:44:41.937" v="370" actId="26606"/>
          <ac:spMkLst>
            <pc:docMk/>
            <pc:sldMk cId="2291046237" sldId="259"/>
            <ac:spMk id="40" creationId="{B712E947-0734-45F9-9C4F-41114EC3A33E}"/>
          </ac:spMkLst>
        </pc:spChg>
        <pc:spChg chg="add del">
          <ac:chgData name="Elegushi, Quyoum Ademola" userId="9a08563a-63f0-4e24-9dc1-171258db8867" providerId="ADAL" clId="{2288368F-DE4B-405B-A7A7-4AFBEBD8F6A4}" dt="2023-11-24T22:44:42.806" v="372" actId="26606"/>
          <ac:spMkLst>
            <pc:docMk/>
            <pc:sldMk cId="2291046237" sldId="259"/>
            <ac:spMk id="45" creationId="{E81BF4F6-F2CF-4984-9D14-D6966D92F99F}"/>
          </ac:spMkLst>
        </pc:spChg>
        <pc:spChg chg="add del">
          <ac:chgData name="Elegushi, Quyoum Ademola" userId="9a08563a-63f0-4e24-9dc1-171258db8867" providerId="ADAL" clId="{2288368F-DE4B-405B-A7A7-4AFBEBD8F6A4}" dt="2023-11-24T22:44:43.671" v="374" actId="26606"/>
          <ac:spMkLst>
            <pc:docMk/>
            <pc:sldMk cId="2291046237" sldId="259"/>
            <ac:spMk id="47" creationId="{BCF92F73-95F2-405A-B97D-D85BFA2A1A94}"/>
          </ac:spMkLst>
        </pc:spChg>
        <pc:spChg chg="add del">
          <ac:chgData name="Elegushi, Quyoum Ademola" userId="9a08563a-63f0-4e24-9dc1-171258db8867" providerId="ADAL" clId="{2288368F-DE4B-405B-A7A7-4AFBEBD8F6A4}" dt="2023-11-24T22:44:43.671" v="374" actId="26606"/>
          <ac:spMkLst>
            <pc:docMk/>
            <pc:sldMk cId="2291046237" sldId="259"/>
            <ac:spMk id="48" creationId="{E18AC0D4-F32D-4067-9F63-E553F4AFFF0E}"/>
          </ac:spMkLst>
        </pc:spChg>
        <pc:spChg chg="add del">
          <ac:chgData name="Elegushi, Quyoum Ademola" userId="9a08563a-63f0-4e24-9dc1-171258db8867" providerId="ADAL" clId="{2288368F-DE4B-405B-A7A7-4AFBEBD8F6A4}" dt="2023-11-24T22:44:58.878" v="376" actId="26606"/>
          <ac:spMkLst>
            <pc:docMk/>
            <pc:sldMk cId="2291046237" sldId="259"/>
            <ac:spMk id="50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4-01-09T10:20:49.892" v="562" actId="26606"/>
          <ac:spMkLst>
            <pc:docMk/>
            <pc:sldMk cId="2291046237" sldId="259"/>
            <ac:spMk id="54" creationId="{B712E947-0734-45F9-9C4F-41114EC3A33E}"/>
          </ac:spMkLst>
        </pc:spChg>
        <pc:spChg chg="add del">
          <ac:chgData name="Elegushi, Quyoum Ademola" userId="9a08563a-63f0-4e24-9dc1-171258db8867" providerId="ADAL" clId="{2288368F-DE4B-405B-A7A7-4AFBEBD8F6A4}" dt="2024-01-09T10:20:49.892" v="562" actId="26606"/>
          <ac:spMkLst>
            <pc:docMk/>
            <pc:sldMk cId="2291046237" sldId="259"/>
            <ac:spMk id="55" creationId="{5A65989E-BBD5-44D7-AA86-7AFD5D46BBC0}"/>
          </ac:spMkLst>
        </pc:spChg>
        <pc:spChg chg="add del">
          <ac:chgData name="Elegushi, Quyoum Ademola" userId="9a08563a-63f0-4e24-9dc1-171258db8867" providerId="ADAL" clId="{2288368F-DE4B-405B-A7A7-4AFBEBD8F6A4}" dt="2024-01-09T10:20:49.892" v="562" actId="26606"/>
          <ac:spMkLst>
            <pc:docMk/>
            <pc:sldMk cId="2291046237" sldId="259"/>
            <ac:spMk id="56" creationId="{231A2881-D8D7-4A7D-ACA3-E9F849F853D8}"/>
          </ac:spMkLst>
        </pc:spChg>
        <pc:spChg chg="add">
          <ac:chgData name="Elegushi, Quyoum Ademola" userId="9a08563a-63f0-4e24-9dc1-171258db8867" providerId="ADAL" clId="{2288368F-DE4B-405B-A7A7-4AFBEBD8F6A4}" dt="2024-01-09T10:20:49.892" v="562" actId="26606"/>
          <ac:spMkLst>
            <pc:docMk/>
            <pc:sldMk cId="2291046237" sldId="259"/>
            <ac:spMk id="61" creationId="{04812C46-200A-4DEB-A05E-3ED6C68C2387}"/>
          </ac:spMkLst>
        </pc:spChg>
        <pc:spChg chg="add">
          <ac:chgData name="Elegushi, Quyoum Ademola" userId="9a08563a-63f0-4e24-9dc1-171258db8867" providerId="ADAL" clId="{2288368F-DE4B-405B-A7A7-4AFBEBD8F6A4}" dt="2024-01-09T10:20:49.892" v="562" actId="26606"/>
          <ac:spMkLst>
            <pc:docMk/>
            <pc:sldMk cId="2291046237" sldId="259"/>
            <ac:spMk id="63" creationId="{D1EA859B-E555-4109-94F3-6700E046E008}"/>
          </ac:spMkLst>
        </pc:spChg>
        <pc:grpChg chg="add del">
          <ac:chgData name="Elegushi, Quyoum Ademola" userId="9a08563a-63f0-4e24-9dc1-171258db8867" providerId="ADAL" clId="{2288368F-DE4B-405B-A7A7-4AFBEBD8F6A4}" dt="2023-11-24T22:44:31.201" v="364" actId="26606"/>
          <ac:grpSpMkLst>
            <pc:docMk/>
            <pc:sldMk cId="2291046237" sldId="259"/>
            <ac:grpSpMk id="26" creationId="{A4AE1828-51FD-4AD7-BCF6-9AF5C696CE5D}"/>
          </ac:grpSpMkLst>
        </pc:grpChg>
        <pc:grpChg chg="add del">
          <ac:chgData name="Elegushi, Quyoum Ademola" userId="9a08563a-63f0-4e24-9dc1-171258db8867" providerId="ADAL" clId="{2288368F-DE4B-405B-A7A7-4AFBEBD8F6A4}" dt="2023-11-24T22:44:36.069" v="368" actId="26606"/>
          <ac:grpSpMkLst>
            <pc:docMk/>
            <pc:sldMk cId="2291046237" sldId="259"/>
            <ac:grpSpMk id="38" creationId="{364A290D-B7BC-40B4-AB97-0C801BCCE267}"/>
          </ac:grpSpMkLst>
        </pc:grpChg>
        <pc:grpChg chg="add del">
          <ac:chgData name="Elegushi, Quyoum Ademola" userId="9a08563a-63f0-4e24-9dc1-171258db8867" providerId="ADAL" clId="{2288368F-DE4B-405B-A7A7-4AFBEBD8F6A4}" dt="2023-11-24T22:44:41.937" v="370" actId="26606"/>
          <ac:grpSpMkLst>
            <pc:docMk/>
            <pc:sldMk cId="2291046237" sldId="259"/>
            <ac:grpSpMk id="41" creationId="{12B3290A-D3BF-4B87-B55B-FD9A98B49727}"/>
          </ac:grpSpMkLst>
        </pc:grpChg>
        <pc:grpChg chg="add del">
          <ac:chgData name="Elegushi, Quyoum Ademola" userId="9a08563a-63f0-4e24-9dc1-171258db8867" providerId="ADAL" clId="{2288368F-DE4B-405B-A7A7-4AFBEBD8F6A4}" dt="2023-11-24T22:44:58.878" v="376" actId="26606"/>
          <ac:grpSpMkLst>
            <pc:docMk/>
            <pc:sldMk cId="2291046237" sldId="259"/>
            <ac:grpSpMk id="51" creationId="{A4AE1828-51FD-4AD7-BCF6-9AF5C696CE5D}"/>
          </ac:grpSpMkLst>
        </pc:grpChg>
        <pc:picChg chg="add del mod ord">
          <ac:chgData name="Elegushi, Quyoum Ademola" userId="9a08563a-63f0-4e24-9dc1-171258db8867" providerId="ADAL" clId="{2288368F-DE4B-405B-A7A7-4AFBEBD8F6A4}" dt="2024-01-09T10:19:02.097" v="556" actId="478"/>
          <ac:picMkLst>
            <pc:docMk/>
            <pc:sldMk cId="2291046237" sldId="259"/>
            <ac:picMk id="5" creationId="{A933A47A-9EA3-34DB-5B95-7FDB3B1A83FE}"/>
          </ac:picMkLst>
        </pc:picChg>
        <pc:picChg chg="add mod ord">
          <ac:chgData name="Elegushi, Quyoum Ademola" userId="9a08563a-63f0-4e24-9dc1-171258db8867" providerId="ADAL" clId="{2288368F-DE4B-405B-A7A7-4AFBEBD8F6A4}" dt="2024-01-09T10:20:49.892" v="562" actId="26606"/>
          <ac:picMkLst>
            <pc:docMk/>
            <pc:sldMk cId="2291046237" sldId="259"/>
            <ac:picMk id="7" creationId="{5A035B4D-7E0D-7BEB-1F1D-7494EEACBBEA}"/>
          </ac:picMkLst>
        </pc:picChg>
        <pc:picChg chg="add mod ord">
          <ac:chgData name="Elegushi, Quyoum Ademola" userId="9a08563a-63f0-4e24-9dc1-171258db8867" providerId="ADAL" clId="{2288368F-DE4B-405B-A7A7-4AFBEBD8F6A4}" dt="2023-11-24T22:46:12.133" v="389" actId="1076"/>
          <ac:picMkLst>
            <pc:docMk/>
            <pc:sldMk cId="2291046237" sldId="259"/>
            <ac:picMk id="7" creationId="{A5ADB78E-52DB-33BE-9DB6-24FCFEB95924}"/>
          </ac:picMkLst>
        </pc:picChg>
        <pc:picChg chg="del">
          <ac:chgData name="Elegushi, Quyoum Ademola" userId="9a08563a-63f0-4e24-9dc1-171258db8867" providerId="ADAL" clId="{2288368F-DE4B-405B-A7A7-4AFBEBD8F6A4}" dt="2023-11-24T22:01:35.353" v="1" actId="478"/>
          <ac:picMkLst>
            <pc:docMk/>
            <pc:sldMk cId="2291046237" sldId="259"/>
            <ac:picMk id="8" creationId="{466A7310-19B6-4677-86A6-007870043397}"/>
          </ac:picMkLst>
        </pc:picChg>
        <pc:picChg chg="add del">
          <ac:chgData name="Elegushi, Quyoum Ademola" userId="9a08563a-63f0-4e24-9dc1-171258db8867" providerId="ADAL" clId="{2288368F-DE4B-405B-A7A7-4AFBEBD8F6A4}" dt="2023-11-24T22:44:35.354" v="366" actId="26606"/>
          <ac:picMkLst>
            <pc:docMk/>
            <pc:sldMk cId="2291046237" sldId="259"/>
            <ac:picMk id="30" creationId="{4A599609-F5C2-4A0B-A992-913F814A631A}"/>
          </ac:picMkLst>
        </pc:picChg>
      </pc:sldChg>
      <pc:sldChg chg="addSp delSp modSp mod setBg">
        <pc:chgData name="Elegushi, Quyoum Ademola" userId="9a08563a-63f0-4e24-9dc1-171258db8867" providerId="ADAL" clId="{2288368F-DE4B-405B-A7A7-4AFBEBD8F6A4}" dt="2024-01-09T10:35:30.261" v="840" actId="20577"/>
        <pc:sldMkLst>
          <pc:docMk/>
          <pc:sldMk cId="693924984" sldId="260"/>
        </pc:sldMkLst>
        <pc:spChg chg="mod ord">
          <ac:chgData name="Elegushi, Quyoum Ademola" userId="9a08563a-63f0-4e24-9dc1-171258db8867" providerId="ADAL" clId="{2288368F-DE4B-405B-A7A7-4AFBEBD8F6A4}" dt="2024-01-09T10:30:46.300" v="663" actId="26606"/>
          <ac:spMkLst>
            <pc:docMk/>
            <pc:sldMk cId="693924984" sldId="260"/>
            <ac:spMk id="2" creationId="{9D80A4D5-B128-4A8F-8F2C-1645967C634F}"/>
          </ac:spMkLst>
        </pc:spChg>
        <pc:spChg chg="del">
          <ac:chgData name="Elegushi, Quyoum Ademola" userId="9a08563a-63f0-4e24-9dc1-171258db8867" providerId="ADAL" clId="{2288368F-DE4B-405B-A7A7-4AFBEBD8F6A4}" dt="2024-01-09T10:30:35.318" v="658" actId="931"/>
          <ac:spMkLst>
            <pc:docMk/>
            <pc:sldMk cId="693924984" sldId="260"/>
            <ac:spMk id="3" creationId="{9EACC3E7-DA7E-485F-8592-A70E6AB0090E}"/>
          </ac:spMkLst>
        </pc:spChg>
        <pc:spChg chg="add mod">
          <ac:chgData name="Elegushi, Quyoum Ademola" userId="9a08563a-63f0-4e24-9dc1-171258db8867" providerId="ADAL" clId="{2288368F-DE4B-405B-A7A7-4AFBEBD8F6A4}" dt="2024-01-09T10:35:30.261" v="840" actId="20577"/>
          <ac:spMkLst>
            <pc:docMk/>
            <pc:sldMk cId="693924984" sldId="260"/>
            <ac:spMk id="9" creationId="{E038C6E4-B8F4-7347-EB59-1ACD38E7B991}"/>
          </ac:spMkLst>
        </pc:spChg>
        <pc:spChg chg="add">
          <ac:chgData name="Elegushi, Quyoum Ademola" userId="9a08563a-63f0-4e24-9dc1-171258db8867" providerId="ADAL" clId="{2288368F-DE4B-405B-A7A7-4AFBEBD8F6A4}" dt="2024-01-09T10:30:46.300" v="663" actId="26606"/>
          <ac:spMkLst>
            <pc:docMk/>
            <pc:sldMk cId="693924984" sldId="260"/>
            <ac:spMk id="12" creationId="{9AA72BD9-2C5A-4EDC-931F-5AA08EACA0F3}"/>
          </ac:spMkLst>
        </pc:spChg>
        <pc:spChg chg="add">
          <ac:chgData name="Elegushi, Quyoum Ademola" userId="9a08563a-63f0-4e24-9dc1-171258db8867" providerId="ADAL" clId="{2288368F-DE4B-405B-A7A7-4AFBEBD8F6A4}" dt="2024-01-09T10:30:46.300" v="663" actId="26606"/>
          <ac:spMkLst>
            <pc:docMk/>
            <pc:sldMk cId="693924984" sldId="260"/>
            <ac:spMk id="14" creationId="{DD3981AC-7B61-4947-BCF3-F7AA7FA385B9}"/>
          </ac:spMkLst>
        </pc:spChg>
        <pc:spChg chg="add">
          <ac:chgData name="Elegushi, Quyoum Ademola" userId="9a08563a-63f0-4e24-9dc1-171258db8867" providerId="ADAL" clId="{2288368F-DE4B-405B-A7A7-4AFBEBD8F6A4}" dt="2024-01-09T10:30:46.300" v="663" actId="26606"/>
          <ac:spMkLst>
            <pc:docMk/>
            <pc:sldMk cId="693924984" sldId="260"/>
            <ac:spMk id="16" creationId="{55D4142C-5077-457F-A6AD-3FECFDB39685}"/>
          </ac:spMkLst>
        </pc:spChg>
        <pc:spChg chg="add">
          <ac:chgData name="Elegushi, Quyoum Ademola" userId="9a08563a-63f0-4e24-9dc1-171258db8867" providerId="ADAL" clId="{2288368F-DE4B-405B-A7A7-4AFBEBD8F6A4}" dt="2024-01-09T10:30:46.300" v="663" actId="26606"/>
          <ac:spMkLst>
            <pc:docMk/>
            <pc:sldMk cId="693924984" sldId="260"/>
            <ac:spMk id="18" creationId="{7A5F0580-5EE9-419F-96EE-B6529EF6E7D0}"/>
          </ac:spMkLst>
        </pc:spChg>
        <pc:picChg chg="add mod">
          <ac:chgData name="Elegushi, Quyoum Ademola" userId="9a08563a-63f0-4e24-9dc1-171258db8867" providerId="ADAL" clId="{2288368F-DE4B-405B-A7A7-4AFBEBD8F6A4}" dt="2024-01-09T10:30:46.300" v="663" actId="26606"/>
          <ac:picMkLst>
            <pc:docMk/>
            <pc:sldMk cId="693924984" sldId="260"/>
            <ac:picMk id="5" creationId="{4315F40B-4744-ABC7-819E-C0735B9ED370}"/>
          </ac:picMkLst>
        </pc:picChg>
      </pc:sldChg>
      <pc:sldChg chg="addSp delSp modSp new mod setBg">
        <pc:chgData name="Elegushi, Quyoum Ademola" userId="9a08563a-63f0-4e24-9dc1-171258db8867" providerId="ADAL" clId="{2288368F-DE4B-405B-A7A7-4AFBEBD8F6A4}" dt="2024-01-09T11:50:02.965" v="1020" actId="20577"/>
        <pc:sldMkLst>
          <pc:docMk/>
          <pc:sldMk cId="788304135" sldId="261"/>
        </pc:sldMkLst>
        <pc:spChg chg="mod ord">
          <ac:chgData name="Elegushi, Quyoum Ademola" userId="9a08563a-63f0-4e24-9dc1-171258db8867" providerId="ADAL" clId="{2288368F-DE4B-405B-A7A7-4AFBEBD8F6A4}" dt="2024-01-09T11:50:02.965" v="1020" actId="20577"/>
          <ac:spMkLst>
            <pc:docMk/>
            <pc:sldMk cId="788304135" sldId="261"/>
            <ac:spMk id="2" creationId="{9327F0FE-964A-4551-79FD-C8561AD6A7DA}"/>
          </ac:spMkLst>
        </pc:spChg>
        <pc:spChg chg="del">
          <ac:chgData name="Elegushi, Quyoum Ademola" userId="9a08563a-63f0-4e24-9dc1-171258db8867" providerId="ADAL" clId="{2288368F-DE4B-405B-A7A7-4AFBEBD8F6A4}" dt="2024-01-09T10:38:32.446" v="867" actId="931"/>
          <ac:spMkLst>
            <pc:docMk/>
            <pc:sldMk cId="788304135" sldId="261"/>
            <ac:spMk id="3" creationId="{0C0E1AD6-5FA5-F05C-4482-409121E25AE3}"/>
          </ac:spMkLst>
        </pc:spChg>
        <pc:spChg chg="add del">
          <ac:chgData name="Elegushi, Quyoum Ademola" userId="9a08563a-63f0-4e24-9dc1-171258db8867" providerId="ADAL" clId="{2288368F-DE4B-405B-A7A7-4AFBEBD8F6A4}" dt="2024-01-09T10:38:58.950" v="874" actId="26606"/>
          <ac:spMkLst>
            <pc:docMk/>
            <pc:sldMk cId="788304135" sldId="261"/>
            <ac:spMk id="9" creationId="{F9592EB6-BB9B-E008-C46E-56EA1AECB974}"/>
          </ac:spMkLst>
        </pc:spChg>
        <pc:spChg chg="add del">
          <ac:chgData name="Elegushi, Quyoum Ademola" userId="9a08563a-63f0-4e24-9dc1-171258db8867" providerId="ADAL" clId="{2288368F-DE4B-405B-A7A7-4AFBEBD8F6A4}" dt="2024-01-09T10:38:57.223" v="872" actId="26606"/>
          <ac:spMkLst>
            <pc:docMk/>
            <pc:sldMk cId="788304135" sldId="261"/>
            <ac:spMk id="10" creationId="{D4771268-CB57-404A-9271-370EB28F6090}"/>
          </ac:spMkLst>
        </pc:spChg>
        <pc:spChg chg="add del">
          <ac:chgData name="Elegushi, Quyoum Ademola" userId="9a08563a-63f0-4e24-9dc1-171258db8867" providerId="ADAL" clId="{2288368F-DE4B-405B-A7A7-4AFBEBD8F6A4}" dt="2024-01-09T10:38:58.950" v="874" actId="26606"/>
          <ac:spMkLst>
            <pc:docMk/>
            <pc:sldMk cId="788304135" sldId="261"/>
            <ac:spMk id="12" creationId="{E8A8EAB8-D2FF-444D-B34B-7D32F106AD0E}"/>
          </ac:spMkLst>
        </pc:spChg>
        <pc:spChg chg="add del">
          <ac:chgData name="Elegushi, Quyoum Ademola" userId="9a08563a-63f0-4e24-9dc1-171258db8867" providerId="ADAL" clId="{2288368F-DE4B-405B-A7A7-4AFBEBD8F6A4}" dt="2024-01-09T10:38:58.950" v="874" actId="26606"/>
          <ac:spMkLst>
            <pc:docMk/>
            <pc:sldMk cId="788304135" sldId="261"/>
            <ac:spMk id="14" creationId="{9DD005C1-8C51-42D6-9BEE-B9B83849743D}"/>
          </ac:spMkLst>
        </pc:spChg>
        <pc:spChg chg="add del">
          <ac:chgData name="Elegushi, Quyoum Ademola" userId="9a08563a-63f0-4e24-9dc1-171258db8867" providerId="ADAL" clId="{2288368F-DE4B-405B-A7A7-4AFBEBD8F6A4}" dt="2024-01-09T10:38:58.950" v="874" actId="26606"/>
          <ac:spMkLst>
            <pc:docMk/>
            <pc:sldMk cId="788304135" sldId="261"/>
            <ac:spMk id="16" creationId="{C61F2F60-14E3-4196-B7CE-175E46F04481}"/>
          </ac:spMkLst>
        </pc:spChg>
        <pc:spChg chg="add del">
          <ac:chgData name="Elegushi, Quyoum Ademola" userId="9a08563a-63f0-4e24-9dc1-171258db8867" providerId="ADAL" clId="{2288368F-DE4B-405B-A7A7-4AFBEBD8F6A4}" dt="2024-01-09T10:39:02.467" v="876" actId="26606"/>
          <ac:spMkLst>
            <pc:docMk/>
            <pc:sldMk cId="788304135" sldId="261"/>
            <ac:spMk id="18" creationId="{D4771268-CB57-404A-9271-370EB28F6090}"/>
          </ac:spMkLst>
        </pc:spChg>
        <pc:spChg chg="add del">
          <ac:chgData name="Elegushi, Quyoum Ademola" userId="9a08563a-63f0-4e24-9dc1-171258db8867" providerId="ADAL" clId="{2288368F-DE4B-405B-A7A7-4AFBEBD8F6A4}" dt="2024-01-09T10:39:03.362" v="878" actId="26606"/>
          <ac:spMkLst>
            <pc:docMk/>
            <pc:sldMk cId="788304135" sldId="261"/>
            <ac:spMk id="20" creationId="{9AA72BD9-2C5A-4EDC-931F-5AA08EACA0F3}"/>
          </ac:spMkLst>
        </pc:spChg>
        <pc:spChg chg="add del">
          <ac:chgData name="Elegushi, Quyoum Ademola" userId="9a08563a-63f0-4e24-9dc1-171258db8867" providerId="ADAL" clId="{2288368F-DE4B-405B-A7A7-4AFBEBD8F6A4}" dt="2024-01-09T10:39:03.362" v="878" actId="26606"/>
          <ac:spMkLst>
            <pc:docMk/>
            <pc:sldMk cId="788304135" sldId="261"/>
            <ac:spMk id="21" creationId="{DD3981AC-7B61-4947-BCF3-F7AA7FA385B9}"/>
          </ac:spMkLst>
        </pc:spChg>
        <pc:spChg chg="add del">
          <ac:chgData name="Elegushi, Quyoum Ademola" userId="9a08563a-63f0-4e24-9dc1-171258db8867" providerId="ADAL" clId="{2288368F-DE4B-405B-A7A7-4AFBEBD8F6A4}" dt="2024-01-09T10:39:03.362" v="878" actId="26606"/>
          <ac:spMkLst>
            <pc:docMk/>
            <pc:sldMk cId="788304135" sldId="261"/>
            <ac:spMk id="22" creationId="{55D4142C-5077-457F-A6AD-3FECFDB39685}"/>
          </ac:spMkLst>
        </pc:spChg>
        <pc:spChg chg="add del">
          <ac:chgData name="Elegushi, Quyoum Ademola" userId="9a08563a-63f0-4e24-9dc1-171258db8867" providerId="ADAL" clId="{2288368F-DE4B-405B-A7A7-4AFBEBD8F6A4}" dt="2024-01-09T10:39:03.362" v="878" actId="26606"/>
          <ac:spMkLst>
            <pc:docMk/>
            <pc:sldMk cId="788304135" sldId="261"/>
            <ac:spMk id="23" creationId="{7A5F0580-5EE9-419F-96EE-B6529EF6E7D0}"/>
          </ac:spMkLst>
        </pc:spChg>
        <pc:spChg chg="add del">
          <ac:chgData name="Elegushi, Quyoum Ademola" userId="9a08563a-63f0-4e24-9dc1-171258db8867" providerId="ADAL" clId="{2288368F-DE4B-405B-A7A7-4AFBEBD8F6A4}" dt="2024-01-09T10:39:03.362" v="878" actId="26606"/>
          <ac:spMkLst>
            <pc:docMk/>
            <pc:sldMk cId="788304135" sldId="261"/>
            <ac:spMk id="24" creationId="{0896FABC-B9B6-B07A-9DF7-BEE647A78D3F}"/>
          </ac:spMkLst>
        </pc:spChg>
        <pc:spChg chg="add del">
          <ac:chgData name="Elegushi, Quyoum Ademola" userId="9a08563a-63f0-4e24-9dc1-171258db8867" providerId="ADAL" clId="{2288368F-DE4B-405B-A7A7-4AFBEBD8F6A4}" dt="2024-01-09T10:41:23.352" v="881" actId="26606"/>
          <ac:spMkLst>
            <pc:docMk/>
            <pc:sldMk cId="788304135" sldId="261"/>
            <ac:spMk id="26" creationId="{D4771268-CB57-404A-9271-370EB28F6090}"/>
          </ac:spMkLst>
        </pc:spChg>
        <pc:spChg chg="add mod">
          <ac:chgData name="Elegushi, Quyoum Ademola" userId="9a08563a-63f0-4e24-9dc1-171258db8867" providerId="ADAL" clId="{2288368F-DE4B-405B-A7A7-4AFBEBD8F6A4}" dt="2024-01-09T11:28:36.130" v="975" actId="20577"/>
          <ac:spMkLst>
            <pc:docMk/>
            <pc:sldMk cId="788304135" sldId="261"/>
            <ac:spMk id="30" creationId="{A48AC37A-CBA7-168D-CC24-2B04C59F8068}"/>
          </ac:spMkLst>
        </pc:spChg>
        <pc:spChg chg="add">
          <ac:chgData name="Elegushi, Quyoum Ademola" userId="9a08563a-63f0-4e24-9dc1-171258db8867" providerId="ADAL" clId="{2288368F-DE4B-405B-A7A7-4AFBEBD8F6A4}" dt="2024-01-09T10:41:23.352" v="881" actId="26606"/>
          <ac:spMkLst>
            <pc:docMk/>
            <pc:sldMk cId="788304135" sldId="261"/>
            <ac:spMk id="33" creationId="{2172A0AC-3DCE-4672-BCAF-28FEF91F6020}"/>
          </ac:spMkLst>
        </pc:spChg>
        <pc:spChg chg="add">
          <ac:chgData name="Elegushi, Quyoum Ademola" userId="9a08563a-63f0-4e24-9dc1-171258db8867" providerId="ADAL" clId="{2288368F-DE4B-405B-A7A7-4AFBEBD8F6A4}" dt="2024-01-09T10:41:23.352" v="881" actId="26606"/>
          <ac:spMkLst>
            <pc:docMk/>
            <pc:sldMk cId="788304135" sldId="261"/>
            <ac:spMk id="35" creationId="{AE6F1C77-EDC9-4C5F-8C1C-62DD46BDA3C3}"/>
          </ac:spMkLst>
        </pc:spChg>
        <pc:picChg chg="add mod">
          <ac:chgData name="Elegushi, Quyoum Ademola" userId="9a08563a-63f0-4e24-9dc1-171258db8867" providerId="ADAL" clId="{2288368F-DE4B-405B-A7A7-4AFBEBD8F6A4}" dt="2024-01-09T10:41:23.352" v="881" actId="26606"/>
          <ac:picMkLst>
            <pc:docMk/>
            <pc:sldMk cId="788304135" sldId="261"/>
            <ac:picMk id="5" creationId="{DB80DE5D-E4B7-9D49-70A4-DD0F451DE50A}"/>
          </ac:picMkLst>
        </pc:picChg>
        <pc:picChg chg="add mod ord">
          <ac:chgData name="Elegushi, Quyoum Ademola" userId="9a08563a-63f0-4e24-9dc1-171258db8867" providerId="ADAL" clId="{2288368F-DE4B-405B-A7A7-4AFBEBD8F6A4}" dt="2024-01-09T10:41:23.352" v="881" actId="26606"/>
          <ac:picMkLst>
            <pc:docMk/>
            <pc:sldMk cId="788304135" sldId="261"/>
            <ac:picMk id="7" creationId="{317F4B0B-A709-37F3-6A62-6CC18B8F15F9}"/>
          </ac:picMkLst>
        </pc:picChg>
      </pc:sldChg>
      <pc:sldChg chg="addSp delSp modSp new del mod setBg">
        <pc:chgData name="Elegushi, Quyoum Ademola" userId="9a08563a-63f0-4e24-9dc1-171258db8867" providerId="ADAL" clId="{2288368F-DE4B-405B-A7A7-4AFBEBD8F6A4}" dt="2024-01-09T11:49:52.491" v="1007" actId="2696"/>
        <pc:sldMkLst>
          <pc:docMk/>
          <pc:sldMk cId="4105680414" sldId="262"/>
        </pc:sldMkLst>
        <pc:spChg chg="mod ord">
          <ac:chgData name="Elegushi, Quyoum Ademola" userId="9a08563a-63f0-4e24-9dc1-171258db8867" providerId="ADAL" clId="{2288368F-DE4B-405B-A7A7-4AFBEBD8F6A4}" dt="2024-01-09T11:48:56.690" v="1005" actId="26606"/>
          <ac:spMkLst>
            <pc:docMk/>
            <pc:sldMk cId="4105680414" sldId="262"/>
            <ac:spMk id="2" creationId="{457B0156-1283-B628-60AF-7A721E95E323}"/>
          </ac:spMkLst>
        </pc:spChg>
        <pc:spChg chg="del">
          <ac:chgData name="Elegushi, Quyoum Ademola" userId="9a08563a-63f0-4e24-9dc1-171258db8867" providerId="ADAL" clId="{2288368F-DE4B-405B-A7A7-4AFBEBD8F6A4}" dt="2024-01-09T11:29:31.832" v="988"/>
          <ac:spMkLst>
            <pc:docMk/>
            <pc:sldMk cId="4105680414" sldId="262"/>
            <ac:spMk id="3" creationId="{1D2FBC01-39CE-6B44-7005-DCEC1C8BB3D2}"/>
          </ac:spMkLst>
        </pc:spChg>
        <pc:spChg chg="add">
          <ac:chgData name="Elegushi, Quyoum Ademola" userId="9a08563a-63f0-4e24-9dc1-171258db8867" providerId="ADAL" clId="{2288368F-DE4B-405B-A7A7-4AFBEBD8F6A4}" dt="2024-01-09T11:48:56.690" v="1005" actId="26606"/>
          <ac:spMkLst>
            <pc:docMk/>
            <pc:sldMk cId="4105680414" sldId="262"/>
            <ac:spMk id="11" creationId="{9BC3264B-9274-A883-7AD9-96830708DFB5}"/>
          </ac:spMkLst>
        </pc:spChg>
        <pc:spChg chg="add del">
          <ac:chgData name="Elegushi, Quyoum Ademola" userId="9a08563a-63f0-4e24-9dc1-171258db8867" providerId="ADAL" clId="{2288368F-DE4B-405B-A7A7-4AFBEBD8F6A4}" dt="2024-01-09T11:37:09.641" v="1000" actId="26606"/>
          <ac:spMkLst>
            <pc:docMk/>
            <pc:sldMk cId="4105680414" sldId="262"/>
            <ac:spMk id="12" creationId="{4D4677D2-D5AC-4CF9-9EED-2B89D0A1C212}"/>
          </ac:spMkLst>
        </pc:spChg>
        <pc:spChg chg="add del">
          <ac:chgData name="Elegushi, Quyoum Ademola" userId="9a08563a-63f0-4e24-9dc1-171258db8867" providerId="ADAL" clId="{2288368F-DE4B-405B-A7A7-4AFBEBD8F6A4}" dt="2024-01-09T11:37:09.641" v="1000" actId="26606"/>
          <ac:spMkLst>
            <pc:docMk/>
            <pc:sldMk cId="4105680414" sldId="262"/>
            <ac:spMk id="14" creationId="{AF695F69-7001-421E-98A8-E74156934A51}"/>
          </ac:spMkLst>
        </pc:spChg>
        <pc:spChg chg="add del">
          <ac:chgData name="Elegushi, Quyoum Ademola" userId="9a08563a-63f0-4e24-9dc1-171258db8867" providerId="ADAL" clId="{2288368F-DE4B-405B-A7A7-4AFBEBD8F6A4}" dt="2024-01-09T11:48:50.243" v="1002" actId="26606"/>
          <ac:spMkLst>
            <pc:docMk/>
            <pc:sldMk cId="4105680414" sldId="262"/>
            <ac:spMk id="16" creationId="{CAB6D7AF-734C-43E5-AE74-E8EC5D462582}"/>
          </ac:spMkLst>
        </pc:spChg>
        <pc:spChg chg="add del">
          <ac:chgData name="Elegushi, Quyoum Ademola" userId="9a08563a-63f0-4e24-9dc1-171258db8867" providerId="ADAL" clId="{2288368F-DE4B-405B-A7A7-4AFBEBD8F6A4}" dt="2024-01-09T11:48:50.243" v="1002" actId="26606"/>
          <ac:spMkLst>
            <pc:docMk/>
            <pc:sldMk cId="4105680414" sldId="262"/>
            <ac:spMk id="17" creationId="{36830A5B-65B2-40C0-80F8-67EFC8A6B03B}"/>
          </ac:spMkLst>
        </pc:spChg>
        <pc:spChg chg="add del">
          <ac:chgData name="Elegushi, Quyoum Ademola" userId="9a08563a-63f0-4e24-9dc1-171258db8867" providerId="ADAL" clId="{2288368F-DE4B-405B-A7A7-4AFBEBD8F6A4}" dt="2024-01-09T11:48:56.685" v="1004" actId="26606"/>
          <ac:spMkLst>
            <pc:docMk/>
            <pc:sldMk cId="4105680414" sldId="262"/>
            <ac:spMk id="19" creationId="{4D4677D2-D5AC-4CF9-9EED-2B89D0A1C212}"/>
          </ac:spMkLst>
        </pc:spChg>
        <pc:spChg chg="add del">
          <ac:chgData name="Elegushi, Quyoum Ademola" userId="9a08563a-63f0-4e24-9dc1-171258db8867" providerId="ADAL" clId="{2288368F-DE4B-405B-A7A7-4AFBEBD8F6A4}" dt="2024-01-09T11:48:56.685" v="1004" actId="26606"/>
          <ac:spMkLst>
            <pc:docMk/>
            <pc:sldMk cId="4105680414" sldId="262"/>
            <ac:spMk id="20" creationId="{AF695F69-7001-421E-98A8-E74156934A51}"/>
          </ac:spMkLst>
        </pc:spChg>
        <pc:spChg chg="add">
          <ac:chgData name="Elegushi, Quyoum Ademola" userId="9a08563a-63f0-4e24-9dc1-171258db8867" providerId="ADAL" clId="{2288368F-DE4B-405B-A7A7-4AFBEBD8F6A4}" dt="2024-01-09T11:48:56.690" v="1005" actId="26606"/>
          <ac:spMkLst>
            <pc:docMk/>
            <pc:sldMk cId="4105680414" sldId="262"/>
            <ac:spMk id="22" creationId="{2172A0AC-3DCE-4672-BCAF-28FEF91F6020}"/>
          </ac:spMkLst>
        </pc:spChg>
        <pc:spChg chg="add">
          <ac:chgData name="Elegushi, Quyoum Ademola" userId="9a08563a-63f0-4e24-9dc1-171258db8867" providerId="ADAL" clId="{2288368F-DE4B-405B-A7A7-4AFBEBD8F6A4}" dt="2024-01-09T11:48:56.690" v="1005" actId="26606"/>
          <ac:spMkLst>
            <pc:docMk/>
            <pc:sldMk cId="4105680414" sldId="262"/>
            <ac:spMk id="23" creationId="{AE6F1C77-EDC9-4C5F-8C1C-62DD46BDA3C3}"/>
          </ac:spMkLst>
        </pc:spChg>
        <pc:picChg chg="add mod">
          <ac:chgData name="Elegushi, Quyoum Ademola" userId="9a08563a-63f0-4e24-9dc1-171258db8867" providerId="ADAL" clId="{2288368F-DE4B-405B-A7A7-4AFBEBD8F6A4}" dt="2024-01-09T11:49:05.369" v="1006" actId="1076"/>
          <ac:picMkLst>
            <pc:docMk/>
            <pc:sldMk cId="4105680414" sldId="262"/>
            <ac:picMk id="5" creationId="{EAC6F93D-5D57-4CD1-1421-D2F76B1B2509}"/>
          </ac:picMkLst>
        </pc:picChg>
        <pc:picChg chg="add mod ord">
          <ac:chgData name="Elegushi, Quyoum Ademola" userId="9a08563a-63f0-4e24-9dc1-171258db8867" providerId="ADAL" clId="{2288368F-DE4B-405B-A7A7-4AFBEBD8F6A4}" dt="2024-01-09T11:48:56.690" v="1005" actId="26606"/>
          <ac:picMkLst>
            <pc:docMk/>
            <pc:sldMk cId="4105680414" sldId="262"/>
            <ac:picMk id="7" creationId="{ACA847F6-DC92-16ED-DC9A-64E8F973B314}"/>
          </ac:picMkLst>
        </pc:picChg>
      </pc:sldChg>
      <pc:sldChg chg="addSp delSp modSp new mod setBg">
        <pc:chgData name="Elegushi, Quyoum Ademola" userId="9a08563a-63f0-4e24-9dc1-171258db8867" providerId="ADAL" clId="{2288368F-DE4B-405B-A7A7-4AFBEBD8F6A4}" dt="2024-01-09T11:52:05.340" v="1223" actId="20577"/>
        <pc:sldMkLst>
          <pc:docMk/>
          <pc:sldMk cId="4106293668" sldId="262"/>
        </pc:sldMkLst>
        <pc:spChg chg="mod">
          <ac:chgData name="Elegushi, Quyoum Ademola" userId="9a08563a-63f0-4e24-9dc1-171258db8867" providerId="ADAL" clId="{2288368F-DE4B-405B-A7A7-4AFBEBD8F6A4}" dt="2024-01-09T11:52:05.340" v="1223" actId="20577"/>
          <ac:spMkLst>
            <pc:docMk/>
            <pc:sldMk cId="4106293668" sldId="262"/>
            <ac:spMk id="2" creationId="{E5C1653C-BD1E-C3C3-C28A-819B95F80149}"/>
          </ac:spMkLst>
        </pc:spChg>
        <pc:spChg chg="del">
          <ac:chgData name="Elegushi, Quyoum Ademola" userId="9a08563a-63f0-4e24-9dc1-171258db8867" providerId="ADAL" clId="{2288368F-DE4B-405B-A7A7-4AFBEBD8F6A4}" dt="2024-01-09T11:50:13.463" v="1022"/>
          <ac:spMkLst>
            <pc:docMk/>
            <pc:sldMk cId="4106293668" sldId="262"/>
            <ac:spMk id="3" creationId="{85A9D84A-4CD8-38FD-4769-4CC46706AC03}"/>
          </ac:spMkLst>
        </pc:spChg>
        <pc:spChg chg="add">
          <ac:chgData name="Elegushi, Quyoum Ademola" userId="9a08563a-63f0-4e24-9dc1-171258db8867" providerId="ADAL" clId="{2288368F-DE4B-405B-A7A7-4AFBEBD8F6A4}" dt="2024-01-09T11:51:29.682" v="1145" actId="26606"/>
          <ac:spMkLst>
            <pc:docMk/>
            <pc:sldMk cId="4106293668" sldId="262"/>
            <ac:spMk id="10" creationId="{16C5FA50-8D52-4617-AF91-5C7B1C8352F1}"/>
          </ac:spMkLst>
        </pc:spChg>
        <pc:spChg chg="add">
          <ac:chgData name="Elegushi, Quyoum Ademola" userId="9a08563a-63f0-4e24-9dc1-171258db8867" providerId="ADAL" clId="{2288368F-DE4B-405B-A7A7-4AFBEBD8F6A4}" dt="2024-01-09T11:51:29.682" v="1145" actId="26606"/>
          <ac:spMkLst>
            <pc:docMk/>
            <pc:sldMk cId="4106293668" sldId="262"/>
            <ac:spMk id="12" creationId="{E223798C-12AD-4B0C-A50C-D676347D67CF}"/>
          </ac:spMkLst>
        </pc:spChg>
        <pc:picChg chg="add mod">
          <ac:chgData name="Elegushi, Quyoum Ademola" userId="9a08563a-63f0-4e24-9dc1-171258db8867" providerId="ADAL" clId="{2288368F-DE4B-405B-A7A7-4AFBEBD8F6A4}" dt="2024-01-09T11:51:29.682" v="1145" actId="26606"/>
          <ac:picMkLst>
            <pc:docMk/>
            <pc:sldMk cId="4106293668" sldId="262"/>
            <ac:picMk id="5" creationId="{C33D0D94-7F50-845E-F557-A63A4E4F78B8}"/>
          </ac:picMkLst>
        </pc:picChg>
      </pc:sldChg>
      <pc:sldChg chg="modSp new mod">
        <pc:chgData name="Elegushi, Quyoum Ademola" userId="9a08563a-63f0-4e24-9dc1-171258db8867" providerId="ADAL" clId="{2288368F-DE4B-405B-A7A7-4AFBEBD8F6A4}" dt="2024-01-09T12:01:39.354" v="1340" actId="20577"/>
        <pc:sldMkLst>
          <pc:docMk/>
          <pc:sldMk cId="2118479592" sldId="263"/>
        </pc:sldMkLst>
        <pc:spChg chg="mod">
          <ac:chgData name="Elegushi, Quyoum Ademola" userId="9a08563a-63f0-4e24-9dc1-171258db8867" providerId="ADAL" clId="{2288368F-DE4B-405B-A7A7-4AFBEBD8F6A4}" dt="2024-01-09T11:59:15.441" v="1243" actId="20577"/>
          <ac:spMkLst>
            <pc:docMk/>
            <pc:sldMk cId="2118479592" sldId="263"/>
            <ac:spMk id="2" creationId="{734AB395-B591-8ED9-1BD5-76E2615AC72E}"/>
          </ac:spMkLst>
        </pc:spChg>
        <pc:spChg chg="mod">
          <ac:chgData name="Elegushi, Quyoum Ademola" userId="9a08563a-63f0-4e24-9dc1-171258db8867" providerId="ADAL" clId="{2288368F-DE4B-405B-A7A7-4AFBEBD8F6A4}" dt="2024-01-09T12:01:39.354" v="1340" actId="20577"/>
          <ac:spMkLst>
            <pc:docMk/>
            <pc:sldMk cId="2118479592" sldId="263"/>
            <ac:spMk id="3" creationId="{BA84FAB7-E637-0CB6-A41A-44C1AEBDC0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B264-AE8A-4F99-B6FC-5333EE49E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0E91B-0B47-4ACB-88F9-C1978BC01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C716-3FA3-4C04-82BA-1FDCFCEC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8704-16F8-4664-A686-68D99F5C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8934-AEB8-43CE-B669-C576F4F5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759-35FB-44FE-9530-CFCD9431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B9AC-3E30-4CA6-8146-E6668D5E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1573-5D31-4646-8D45-95E6C2C0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F52-BFC2-4234-919F-8C66C9C3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C391-B6A9-4D9D-A200-6ADA9B2A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3D315-CE59-4331-A99B-5D31E01DC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6D4A-C565-4782-93C3-8E3212DC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1BED-E8E7-48A3-B661-633D095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A4FC-0337-4FD8-B50E-EAFB056F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DC71-77B8-48B6-B35D-F99EA7DC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34E4-46EC-41FB-9265-FD1C9C2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647-2765-4033-9F19-8CC6924E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99E9-707E-42A9-9703-EEBE4BD0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DD00-6604-471B-8A87-11331A2B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8ED0-61D4-4125-8CCF-748C0FB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0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7DD-713E-4F73-AB99-7983A74A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D9E8-E4B1-42F9-8091-BAB44275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9AD8-E5A3-4A70-AF9F-1DFA5F80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4E27-BF8F-418D-A4DC-F4D8FA11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611B-6854-499B-9B90-1678F89A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4307-419B-4896-BE42-9FF5F9B4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C39D-4225-4CF6-AB68-DB127DE1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FA28-F009-4F79-89F2-A4927F7B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5F3F-2402-4D07-87DC-39E7BAB3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B046-D408-4DEA-A294-34FDE63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16D7-0822-46D7-B7FB-6774A575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0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A427-B667-48C7-897B-CC12FFFC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AF0B-7FF3-416F-97FD-5BF366DBE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C17E-2EA8-42E6-BAB8-B51FB1A1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23B8-5024-42E1-9612-73EF1C35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C214F-CF87-4634-B523-20A26E27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0518F-5516-42B9-893D-DF55054F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8B92A-77A4-4AB7-82E7-0E114F83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D8CAB-DDD2-4E0B-97F0-ED580EB2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0907-4036-4881-86A0-E3F82976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EB5D-A3D6-4A1B-A050-1179DE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F60C2-F1D2-4808-B177-B2D9DC9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5B3B-A35C-4206-A45A-52BFAA2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0BB0F-EA35-4AA2-A582-92CADB75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04B0A-9295-4085-BB3B-CB1461C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796A-D9EA-4B73-B2DC-8E287919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3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CC85-86B3-49B2-8A40-F203630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215B-58EC-44F7-A7DA-6308AD78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0A1C-85A0-4D84-AF3D-BF479F02B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C7B3E-73C2-425D-B882-DA5C816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13F1-37C8-49D5-BBA4-62209190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4E36-C66A-4A1D-8C09-8C6C51E9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728B-E1F7-4850-B125-50EFAD97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6B0E5-39C6-4AC6-86AB-DE0B5F5C8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4F0C-F699-45CC-9E5F-BB368877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A6DF2-8EB2-4202-ACCB-0AE5D8A1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C3FC-19B9-455C-A019-CE8211E7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4175-844B-4883-B0CF-993E21A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050A0-F719-41A6-A25F-163EC101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0753-45E1-4DA7-9570-5A9CF2D3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8F4A-EDB2-47CB-A25E-6EF23114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85CE-0F66-4B49-B43D-489F40236A87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BC70-CCCF-403C-AC39-1F5AA864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17DA-34AF-4791-8F1B-168717B75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4E84-C111-4EAE-A9E5-90398BA4A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AC08-6A31-4779-8E19-A0CF104DE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Port!</a:t>
            </a:r>
          </a:p>
        </p:txBody>
      </p:sp>
    </p:spTree>
    <p:extLst>
      <p:ext uri="{BB962C8B-B14F-4D97-AF65-F5344CB8AC3E}">
        <p14:creationId xmlns:p14="http://schemas.microsoft.com/office/powerpoint/2010/main" val="319070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4" name="Rectangle 1193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: Shape 1194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5F6D4-87AF-45C9-B5AE-69296B02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029234"/>
            <a:ext cx="6864412" cy="845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Concept art for buildings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B7814-DD5E-493F-B12E-7942E5413785}"/>
              </a:ext>
            </a:extLst>
          </p:cNvPr>
          <p:cNvSpPr txBox="1"/>
          <p:nvPr/>
        </p:nvSpPr>
        <p:spPr>
          <a:xfrm>
            <a:off x="4654294" y="4916184"/>
            <a:ext cx="6864411" cy="144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Well concept 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Library building concept 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68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035B4D-7E0D-7BEB-1F1D-7494EEAC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6" r="1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1946A-AB96-4F4F-A718-23D444CB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3D modelling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AEDFC-2294-4E4E-AC0A-3D93948D606D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3d base model for the level one library, this model was achieved using the insert and extrude tool.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chamfer tool was also used to get the flat point of the roof </a:t>
            </a:r>
          </a:p>
        </p:txBody>
      </p:sp>
    </p:spTree>
    <p:extLst>
      <p:ext uri="{BB962C8B-B14F-4D97-AF65-F5344CB8AC3E}">
        <p14:creationId xmlns:p14="http://schemas.microsoft.com/office/powerpoint/2010/main" val="2291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triangle shaped object&#10;&#10;Description automatically generated">
            <a:extLst>
              <a:ext uri="{FF2B5EF4-FFF2-40B4-BE49-F238E27FC236}">
                <a16:creationId xmlns:a16="http://schemas.microsoft.com/office/drawing/2014/main" id="{4315F40B-4744-ABC7-819E-C0735B9ED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r="36971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0A4D5-B128-4A8F-8F2C-1645967C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Roof model</a:t>
            </a:r>
            <a:br>
              <a:rPr lang="en-GB" sz="2800">
                <a:solidFill>
                  <a:schemeClr val="bg1"/>
                </a:solidFill>
              </a:rPr>
            </a:b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38C6E4-B8F4-7347-EB59-1ACD38E7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This is the 3d model of the arch way roof </a:t>
            </a:r>
          </a:p>
          <a:p>
            <a:r>
              <a:rPr lang="en-GB" sz="1700" dirty="0">
                <a:solidFill>
                  <a:schemeClr val="bg1"/>
                </a:solidFill>
              </a:rPr>
              <a:t>This shape was achieved using four modifiers, edit poly, symmetry and the Boolean modifier.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2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F4B0B-A709-37F3-6A62-6CC18B8F1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99" r="1" b="3989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7F0FE-964A-4551-79FD-C8561AD6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unwrap normal map and texturing 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48AC37A-CBA7-168D-CC24-2B04C59F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Here ill be showing the </a:t>
            </a:r>
            <a:r>
              <a:rPr lang="en-GB" sz="2000" dirty="0" err="1">
                <a:solidFill>
                  <a:srgbClr val="FFFFFF"/>
                </a:solidFill>
              </a:rPr>
              <a:t>uv</a:t>
            </a:r>
            <a:r>
              <a:rPr lang="en-GB" sz="2000" dirty="0">
                <a:solidFill>
                  <a:srgbClr val="FFFFFF"/>
                </a:solidFill>
              </a:rPr>
              <a:t> maps and texture maps used int the </a:t>
            </a:r>
            <a:r>
              <a:rPr lang="en-GB" sz="2000" dirty="0" err="1">
                <a:solidFill>
                  <a:srgbClr val="FFFFFF"/>
                </a:solidFill>
              </a:rPr>
              <a:t>producrion</a:t>
            </a:r>
            <a:r>
              <a:rPr lang="en-GB" sz="2000" dirty="0">
                <a:solidFill>
                  <a:srgbClr val="FFFFFF"/>
                </a:solidFill>
              </a:rPr>
              <a:t> of my modes 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80DE5D-E4B7-9D49-70A4-DD0F451DE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r="11538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83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5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653C-BD1E-C3C3-C28A-819B95F8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This </a:t>
            </a:r>
            <a:r>
              <a:rPr lang="en-US" sz="3300" dirty="0" err="1">
                <a:solidFill>
                  <a:srgbClr val="FFFFFF"/>
                </a:solidFill>
              </a:rPr>
              <a:t>notmal</a:t>
            </a:r>
            <a:r>
              <a:rPr lang="en-US" sz="3300" dirty="0">
                <a:solidFill>
                  <a:srgbClr val="FFFFFF"/>
                </a:solidFill>
              </a:rPr>
              <a:t> map was used in the production of the pillars to </a:t>
            </a:r>
            <a:r>
              <a:rPr lang="en-US" sz="3300" dirty="0" err="1">
                <a:solidFill>
                  <a:srgbClr val="FFFFFF"/>
                </a:solidFill>
              </a:rPr>
              <a:t>guve</a:t>
            </a:r>
            <a:r>
              <a:rPr lang="en-US" sz="3300" dirty="0">
                <a:solidFill>
                  <a:srgbClr val="FFFFFF"/>
                </a:solidFill>
              </a:rPr>
              <a:t> them a sense of dept, it was generated in adobe photoshop. (it is the only normal map used in my assessment.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3D0D94-7F50-845E-F557-A63A4E4F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4" r="11630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629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B395-B591-8ED9-1BD5-76E2615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FAB7-E637-0CB6-A41A-44C1AEBD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involved in the animation would be talked about in the </a:t>
            </a:r>
            <a:r>
              <a:rPr lang="en-GB" dirty="0" err="1"/>
              <a:t>youtube</a:t>
            </a:r>
            <a:r>
              <a:rPr lang="en-GB" dirty="0"/>
              <a:t> </a:t>
            </a:r>
            <a:r>
              <a:rPr lang="en-GB"/>
              <a:t>demo.s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Assessment </vt:lpstr>
      <vt:lpstr>Concept art for buildings  </vt:lpstr>
      <vt:lpstr>3D modelling </vt:lpstr>
      <vt:lpstr>Roof model </vt:lpstr>
      <vt:lpstr>Uv unwrap normal map and texturing </vt:lpstr>
      <vt:lpstr>This notmal map was used in the production of the pillars to guve them a sense of dept, it was generated in adobe photoshop. (it is the only normal map used in my assessment. </vt:lpstr>
      <vt:lpstr>Animation.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</dc:title>
  <dc:creator>Elegushi, Quyoum Ademola</dc:creator>
  <cp:lastModifiedBy>Elegushi, Quyoum Ademola</cp:lastModifiedBy>
  <cp:revision>16</cp:revision>
  <dcterms:created xsi:type="dcterms:W3CDTF">2023-10-27T09:32:55Z</dcterms:created>
  <dcterms:modified xsi:type="dcterms:W3CDTF">2024-01-09T12:01:41Z</dcterms:modified>
</cp:coreProperties>
</file>