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57" r:id="rId4"/>
    <p:sldId id="258" r:id="rId5"/>
    <p:sldId id="271" r:id="rId6"/>
    <p:sldId id="259" r:id="rId7"/>
    <p:sldId id="272" r:id="rId8"/>
    <p:sldId id="260" r:id="rId9"/>
    <p:sldId id="273" r:id="rId10"/>
    <p:sldId id="261" r:id="rId11"/>
    <p:sldId id="274" r:id="rId12"/>
    <p:sldId id="262" r:id="rId13"/>
    <p:sldId id="275" r:id="rId14"/>
    <p:sldId id="276" r:id="rId15"/>
    <p:sldId id="277" r:id="rId16"/>
    <p:sldId id="263" r:id="rId17"/>
    <p:sldId id="278" r:id="rId18"/>
    <p:sldId id="264" r:id="rId19"/>
    <p:sldId id="279" r:id="rId20"/>
    <p:sldId id="265" r:id="rId21"/>
    <p:sldId id="280" r:id="rId22"/>
    <p:sldId id="267" r:id="rId23"/>
    <p:sldId id="282" r:id="rId24"/>
    <p:sldId id="266" r:id="rId25"/>
    <p:sldId id="281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FCD0-9F3E-4D43-9179-4D8D6B99E1BE}" type="datetime1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0EE20-6FA6-4CC6-BD5C-0B0A105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800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49B67-C33C-46AB-8D5F-4F56F225E5E7}" type="datetime1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09D0-0B90-4212-938E-8F06BF337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47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E49B67-C33C-46AB-8D5F-4F56F225E5E7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4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9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1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7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9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5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6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1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3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5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0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6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8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09D0-0B90-4212-938E-8F06BF337FDB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50735F2-49DC-403E-9DAD-692DF068BCA4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olarWinds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4160622"/>
            <a:ext cx="5882640" cy="4196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580238"/>
            <a:ext cx="5443200" cy="400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20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652" userDrawn="1">
          <p15:clr>
            <a:srgbClr val="FBAE40"/>
          </p15:clr>
        </p15:guide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arWind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CB3D-E080-47E6-AA1E-1AB2F5CDAD16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MS PGothic" panose="020B0600070205080204" pitchFamily="34" charset="-128"/>
              </a:rPr>
              <a:t>© 2016 SOLARWINDS WORLDWIDE, LLC. ALL RIGHTS RESERVED.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3343C-EC83-44B2-8F8D-614D9B9F05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05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olarWind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164" y="1306641"/>
            <a:ext cx="5828220" cy="4855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709" y="1306641"/>
            <a:ext cx="5828220" cy="4855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991-42D6-4B17-B825-2AEF9B4FCDED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MS PGothic" panose="020B0600070205080204" pitchFamily="34" charset="-128"/>
              </a:rPr>
              <a:t>© 2016 SOLARWINDS WORLDWIDE, LLC. ALL RIGHTS RESERVED.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5464-1935-40ED-BA7C-58BFFA08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arWind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9B9-E23B-40F7-88E5-F24D8E579481}" type="datetime1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ea typeface="MS PGothic" panose="020B0600070205080204" pitchFamily="34" charset="-128"/>
              </a:rPr>
              <a:t>© 2016 SOLARWINDS WORLDWIDE, LLC. ALL RIGHTS RESERVED.</a:t>
            </a:r>
            <a:endParaRPr lang="en-US" altLang="en-US" dirty="0" smtClean="0">
              <a:ea typeface="MS PGothic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5464-1935-40ED-BA7C-58BFFA08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0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165" y="333373"/>
            <a:ext cx="986028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64" y="1311274"/>
            <a:ext cx="11835765" cy="489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1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fld id="{2C193362-5BB6-4310-B051-441483063DA5}" type="datetime1">
              <a:rPr lang="en-US" smtClean="0"/>
              <a:t>3/15/17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marL="0" marR="0" indent="0" algn="ctr" defTabSz="1217613" rtl="0" eaLnBrk="1" fontAlgn="base" latinLnBrk="0" hangingPunct="1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r>
              <a:rPr lang="en-US" altLang="en-US" smtClean="0">
                <a:ea typeface="MS PGothic" panose="020B0600070205080204" pitchFamily="34" charset="-128"/>
              </a:rPr>
              <a:t>© 2016 SOLARWINDS WORLDWIDE, LLC. ALL RIGHTS RESERVED.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972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7A465464-1935-40ED-BA7C-58BFFA088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ourier New" panose="02070309020205020404" pitchFamily="49" charset="0"/>
        <a:buChar char="o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287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4315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- Workshop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Petr </a:t>
            </a:r>
            <a:r>
              <a:rPr lang="en-US" dirty="0" err="1" smtClean="0"/>
              <a:t>Vlasat</a:t>
            </a:r>
            <a:r>
              <a:rPr lang="cs-CZ" dirty="0" smtClean="0"/>
              <a:t>ík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Attach to the running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Attach </a:t>
            </a:r>
            <a:r>
              <a:rPr lang="en-US" dirty="0"/>
              <a:t>to the ‘bash’ process running in the </a:t>
            </a:r>
            <a:r>
              <a:rPr lang="en-US" dirty="0" smtClean="0"/>
              <a:t>container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etach out the container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attach --help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Attach to the running container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attach &lt;container name&gt;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Ctrl+P+Q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Interactive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/>
              <a:t>Execute (interactively) </a:t>
            </a:r>
            <a:r>
              <a:rPr lang="en-US" dirty="0" smtClean="0"/>
              <a:t>‘bash’ </a:t>
            </a:r>
            <a:r>
              <a:rPr lang="en-US" dirty="0"/>
              <a:t>in </a:t>
            </a:r>
            <a:r>
              <a:rPr lang="en-US" dirty="0" smtClean="0"/>
              <a:t>a running container</a:t>
            </a:r>
          </a:p>
          <a:p>
            <a:pPr lvl="1"/>
            <a:r>
              <a:rPr lang="en-US" dirty="0" smtClean="0"/>
              <a:t>Check if the process is running</a:t>
            </a:r>
          </a:p>
          <a:p>
            <a:pPr lvl="1"/>
            <a:r>
              <a:rPr lang="en-US" dirty="0" smtClean="0"/>
              <a:t>Stop the ‘bash’ process in container and exit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exec --help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Interactive execution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exec -it &lt;container name&gt; bash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9301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Backgroud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/>
              <a:t>Execute on background </a:t>
            </a:r>
            <a:r>
              <a:rPr lang="en-US" dirty="0" smtClean="0"/>
              <a:t>command “sleep 30” </a:t>
            </a:r>
            <a:r>
              <a:rPr lang="en-US" dirty="0"/>
              <a:t>in </a:t>
            </a:r>
            <a:r>
              <a:rPr lang="en-US" dirty="0" smtClean="0"/>
              <a:t>container</a:t>
            </a:r>
          </a:p>
          <a:p>
            <a:pPr lvl="1"/>
            <a:r>
              <a:rPr lang="en-US" dirty="0"/>
              <a:t>Check if the process is </a:t>
            </a:r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Check if the process stopped after 30 seconds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exec --help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Interactive execution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&lt;container name&gt;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30</a:t>
            </a: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-it &lt;container name&gt;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4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List all local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List all </a:t>
            </a:r>
            <a:r>
              <a:rPr lang="en-US" dirty="0" err="1" smtClean="0"/>
              <a:t>docker</a:t>
            </a:r>
            <a:r>
              <a:rPr lang="en-US" dirty="0" smtClean="0"/>
              <a:t> images on the local </a:t>
            </a:r>
            <a:r>
              <a:rPr lang="en-US" dirty="0" err="1" smtClean="0"/>
              <a:t>docker</a:t>
            </a:r>
            <a:r>
              <a:rPr lang="en-US" dirty="0" smtClean="0"/>
              <a:t> host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</p:txBody>
      </p:sp>
    </p:spTree>
    <p:extLst>
      <p:ext uri="{BB962C8B-B14F-4D97-AF65-F5344CB8AC3E}">
        <p14:creationId xmlns:p14="http://schemas.microsoft.com/office/powerpoint/2010/main" val="30931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List all local images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9887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Create your own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4" y="1344525"/>
            <a:ext cx="11835765" cy="4895215"/>
          </a:xfrm>
        </p:spPr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Create your </a:t>
            </a:r>
            <a:r>
              <a:rPr lang="en-US" dirty="0" err="1" smtClean="0"/>
              <a:t>dockerfile</a:t>
            </a:r>
            <a:r>
              <a:rPr lang="en-US" dirty="0" smtClean="0"/>
              <a:t> which:</a:t>
            </a:r>
          </a:p>
          <a:p>
            <a:pPr lvl="2"/>
            <a:r>
              <a:rPr lang="en-US" dirty="0" smtClean="0"/>
              <a:t>Takes “</a:t>
            </a:r>
            <a:r>
              <a:rPr lang="en-US" dirty="0" err="1" smtClean="0"/>
              <a:t>ubuntu</a:t>
            </a:r>
            <a:r>
              <a:rPr lang="en-US" dirty="0" smtClean="0"/>
              <a:t>” as a </a:t>
            </a:r>
            <a:r>
              <a:rPr lang="en-US" dirty="0" err="1" smtClean="0"/>
              <a:t>baseimage</a:t>
            </a:r>
            <a:endParaRPr lang="en-US" dirty="0" smtClean="0"/>
          </a:p>
          <a:p>
            <a:pPr lvl="2"/>
            <a:r>
              <a:rPr lang="en-US" dirty="0" smtClean="0"/>
              <a:t>Update apt-get package database</a:t>
            </a:r>
          </a:p>
          <a:p>
            <a:pPr lvl="2"/>
            <a:r>
              <a:rPr lang="en-US" dirty="0" smtClean="0"/>
              <a:t>Use apt-get to install “vim” editor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Hint: Google is your friend – try to find “</a:t>
            </a:r>
            <a:r>
              <a:rPr lang="en-US" dirty="0" err="1" smtClean="0"/>
              <a:t>dockerfile</a:t>
            </a:r>
            <a:r>
              <a:rPr lang="en-US" dirty="0" smtClean="0"/>
              <a:t> from” and “</a:t>
            </a:r>
            <a:r>
              <a:rPr lang="en-US" dirty="0" err="1" smtClean="0"/>
              <a:t>dockerfile</a:t>
            </a:r>
            <a:r>
              <a:rPr lang="en-US" dirty="0" smtClean="0"/>
              <a:t> run”</a:t>
            </a:r>
          </a:p>
        </p:txBody>
      </p:sp>
    </p:spTree>
    <p:extLst>
      <p:ext uri="{BB962C8B-B14F-4D97-AF65-F5344CB8AC3E}">
        <p14:creationId xmlns:p14="http://schemas.microsoft.com/office/powerpoint/2010/main" val="2617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Create your own </a:t>
            </a:r>
            <a:r>
              <a:rPr lang="en-US" dirty="0" err="1" smtClean="0"/>
              <a:t>dockerfile</a:t>
            </a:r>
            <a:r>
              <a:rPr lang="en-US" dirty="0" smtClean="0"/>
              <a:t>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Good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docker.io/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apt-get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-y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Better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docker.io/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apt-get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update; apt-get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-y vim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64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Docker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Assignment:</a:t>
            </a:r>
          </a:p>
          <a:p>
            <a:pPr lvl="1"/>
            <a:r>
              <a:rPr lang="en-US" dirty="0" smtClean="0">
                <a:latin typeface="+mn-lt"/>
                <a:cs typeface="Courier New" panose="02070309020205020404" pitchFamily="49" charset="0"/>
              </a:rPr>
              <a:t>Install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your system</a:t>
            </a:r>
          </a:p>
          <a:p>
            <a:pPr marL="571500" lvl="1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n-lt"/>
                <a:cs typeface="Courier New" panose="02070309020205020404" pitchFamily="49" charset="0"/>
              </a:rPr>
              <a:t>Solution: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yum install –y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ystemctl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docker.service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Build your own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Build new </a:t>
            </a:r>
            <a:r>
              <a:rPr lang="en-US" dirty="0" err="1" smtClean="0"/>
              <a:t>docker</a:t>
            </a:r>
            <a:r>
              <a:rPr lang="en-US" dirty="0" smtClean="0"/>
              <a:t> image by using your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Check layer history for the new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 --help,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history --help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39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Build your own </a:t>
            </a:r>
            <a:r>
              <a:rPr lang="en-US" dirty="0" err="1" smtClean="0"/>
              <a:t>docker</a:t>
            </a:r>
            <a:r>
              <a:rPr lang="en-US" dirty="0" smtClean="0"/>
              <a:t> image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build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 vim-image –f &lt;your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history vim-image</a:t>
            </a:r>
          </a:p>
        </p:txBody>
      </p:sp>
    </p:spTree>
    <p:extLst>
      <p:ext uri="{BB962C8B-B14F-4D97-AF65-F5344CB8AC3E}">
        <p14:creationId xmlns:p14="http://schemas.microsoft.com/office/powerpoint/2010/main" val="29119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Create apache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Create a container with running Apache server (listens on port 80) </a:t>
            </a:r>
          </a:p>
          <a:p>
            <a:pPr lvl="1"/>
            <a:r>
              <a:rPr lang="en-US" dirty="0" smtClean="0"/>
              <a:t>Map container’s port  80 on host’s port 80</a:t>
            </a:r>
          </a:p>
          <a:p>
            <a:pPr lvl="1"/>
            <a:r>
              <a:rPr lang="en-US" dirty="0" smtClean="0"/>
              <a:t>Show webpage hosted on the Apache server on your web browser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Set container to run </a:t>
            </a:r>
            <a:r>
              <a:rPr lang="en-US" dirty="0"/>
              <a:t>o</a:t>
            </a:r>
            <a:r>
              <a:rPr lang="en-US" dirty="0" smtClean="0"/>
              <a:t>n background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Hint: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search --help,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–help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Create apache server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-d -p 80:80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docker.io/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eboraas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/apache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4" y="333373"/>
            <a:ext cx="10105679" cy="514351"/>
          </a:xfrm>
        </p:spPr>
        <p:txBody>
          <a:bodyPr/>
          <a:lstStyle/>
          <a:p>
            <a:r>
              <a:rPr lang="en-US" dirty="0" smtClean="0"/>
              <a:t>11. Create </a:t>
            </a:r>
            <a:r>
              <a:rPr lang="en-US" dirty="0" err="1" smtClean="0"/>
              <a:t>DockerHub</a:t>
            </a:r>
            <a:r>
              <a:rPr lang="en-US" dirty="0" smtClean="0"/>
              <a:t> account and push there your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Create your own account on hub.docker.com</a:t>
            </a:r>
          </a:p>
          <a:p>
            <a:pPr lvl="1"/>
            <a:r>
              <a:rPr lang="en-US" dirty="0" smtClean="0"/>
              <a:t>Set the account as a </a:t>
            </a:r>
            <a:r>
              <a:rPr lang="en-US" dirty="0" err="1" smtClean="0"/>
              <a:t>docker</a:t>
            </a:r>
            <a:r>
              <a:rPr lang="en-US" dirty="0" smtClean="0"/>
              <a:t> registry for your local </a:t>
            </a:r>
            <a:r>
              <a:rPr lang="en-US" dirty="0" err="1" smtClean="0"/>
              <a:t>docker</a:t>
            </a:r>
            <a:endParaRPr lang="en-US" dirty="0"/>
          </a:p>
          <a:p>
            <a:pPr lvl="1"/>
            <a:r>
              <a:rPr lang="en-US" dirty="0" smtClean="0"/>
              <a:t>Push your </a:t>
            </a:r>
            <a:r>
              <a:rPr lang="en-US" dirty="0" err="1" smtClean="0"/>
              <a:t>docker</a:t>
            </a:r>
            <a:r>
              <a:rPr lang="en-US" dirty="0" smtClean="0"/>
              <a:t> image to the </a:t>
            </a:r>
            <a:r>
              <a:rPr lang="en-US" dirty="0" err="1" smtClean="0"/>
              <a:t>docker</a:t>
            </a:r>
            <a:r>
              <a:rPr lang="en-US" dirty="0" smtClean="0"/>
              <a:t> registry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 --help,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login --help,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 –help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Hint: address for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connection to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hub.docker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https://index.docker.io/v1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" y="333373"/>
            <a:ext cx="10055802" cy="514351"/>
          </a:xfrm>
        </p:spPr>
        <p:txBody>
          <a:bodyPr/>
          <a:lstStyle/>
          <a:p>
            <a:r>
              <a:rPr lang="en-US" dirty="0" smtClean="0"/>
              <a:t>11. Create </a:t>
            </a:r>
            <a:r>
              <a:rPr lang="en-US" dirty="0" err="1" smtClean="0"/>
              <a:t>DockerHub</a:t>
            </a:r>
            <a:r>
              <a:rPr lang="en-US" dirty="0" smtClean="0"/>
              <a:t> account and push there your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  <a:p>
            <a:pPr lvl="1"/>
            <a:r>
              <a:rPr lang="en-US" dirty="0" smtClean="0"/>
              <a:t>Create your account on hub.docker.com</a:t>
            </a:r>
          </a:p>
          <a:p>
            <a:pPr lvl="1"/>
            <a:r>
              <a:rPr lang="en-US" dirty="0" smtClean="0"/>
              <a:t>Perform these steps:</a:t>
            </a:r>
          </a:p>
          <a:p>
            <a:pPr marL="571500" lvl="1" indent="0">
              <a:buNone/>
            </a:pPr>
            <a:endParaRPr lang="en-US" dirty="0" smtClean="0"/>
          </a:p>
          <a:p>
            <a:pPr marL="5715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build -t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&lt;your login&gt;/&lt;your project name&gt; -f &lt;your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file&gt; .</a:t>
            </a:r>
          </a:p>
          <a:p>
            <a:pPr marL="5715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login https://index.docker.io/v1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5715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push &lt;your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 name&gt;/&lt;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your project 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72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Clean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Delete all containers </a:t>
            </a:r>
          </a:p>
          <a:p>
            <a:pPr lvl="1"/>
            <a:r>
              <a:rPr lang="en-US" dirty="0" smtClean="0"/>
              <a:t>Delete all images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--help,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</p:txBody>
      </p:sp>
    </p:spTree>
    <p:extLst>
      <p:ext uri="{BB962C8B-B14F-4D97-AF65-F5344CB8AC3E}">
        <p14:creationId xmlns:p14="http://schemas.microsoft.com/office/powerpoint/2010/main" val="83584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Clean up your environment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&lt;container id&gt;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images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&lt;image id&gt;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 </a:t>
            </a:r>
          </a:p>
          <a:p>
            <a:pPr lvl="1"/>
            <a:r>
              <a:rPr lang="en-US" dirty="0" smtClean="0"/>
              <a:t>From hello-world image create a container</a:t>
            </a:r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hello-world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Instantiate container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Create container with Ubuntu and launch a ‘bash’ process inside (interactively)</a:t>
            </a:r>
          </a:p>
          <a:p>
            <a:pPr lvl="1"/>
            <a:r>
              <a:rPr lang="en-US" dirty="0" smtClean="0"/>
              <a:t>Exit from container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--help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Instantiate container with UBUNTU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–it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1587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List all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/>
              <a:t>List all existing containers (including non-active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Find a name of the Ubuntu </a:t>
            </a:r>
            <a:r>
              <a:rPr lang="en-US" dirty="0" smtClean="0"/>
              <a:t>container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List all containers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25207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Start existing stopped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</a:p>
          <a:p>
            <a:pPr lvl="1"/>
            <a:r>
              <a:rPr lang="en-US" dirty="0"/>
              <a:t>Start the </a:t>
            </a:r>
            <a:r>
              <a:rPr lang="en-US" dirty="0" smtClean="0"/>
              <a:t>Ubuntu container again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 --help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Start existing stopped container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ocker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 &lt;container name&gt;</a:t>
            </a:r>
          </a:p>
        </p:txBody>
      </p:sp>
    </p:spTree>
    <p:extLst>
      <p:ext uri="{BB962C8B-B14F-4D97-AF65-F5344CB8AC3E}">
        <p14:creationId xmlns:p14="http://schemas.microsoft.com/office/powerpoint/2010/main" val="8685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rWinds_Template">
  <a:themeElements>
    <a:clrScheme name="SolarWinds Colors">
      <a:dk1>
        <a:srgbClr val="161616"/>
      </a:dk1>
      <a:lt1>
        <a:srgbClr val="FFFFFF"/>
      </a:lt1>
      <a:dk2>
        <a:srgbClr val="2C2C2C"/>
      </a:dk2>
      <a:lt2>
        <a:srgbClr val="FFFFFF"/>
      </a:lt2>
      <a:accent1>
        <a:srgbClr val="359AC0"/>
      </a:accent1>
      <a:accent2>
        <a:srgbClr val="F99D1C"/>
      </a:accent2>
      <a:accent3>
        <a:srgbClr val="94BD51"/>
      </a:accent3>
      <a:accent4>
        <a:srgbClr val="666666"/>
      </a:accent4>
      <a:accent5>
        <a:srgbClr val="BFC7C4"/>
      </a:accent5>
      <a:accent6>
        <a:srgbClr val="CD502F"/>
      </a:accent6>
      <a:hlink>
        <a:srgbClr val="F99D1C"/>
      </a:hlink>
      <a:folHlink>
        <a:srgbClr val="F99D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Winds_Template" id="{C5AD1AC4-B1C6-475E-AEB8-8FC74EA8C0A5}" vid="{D6777609-3263-4012-A804-AA977A2584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SolarWinds_Template</Template>
  <TotalTime>859</TotalTime>
  <Words>835</Words>
  <Application>Microsoft Macintosh PowerPoint</Application>
  <PresentationFormat>Widescreen</PresentationFormat>
  <Paragraphs>232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MS PGothic</vt:lpstr>
      <vt:lpstr>SolarWinds_Template</vt:lpstr>
      <vt:lpstr>Docker - Workshop  </vt:lpstr>
      <vt:lpstr>0. Docker installation</vt:lpstr>
      <vt:lpstr>1. HELLO WORLD</vt:lpstr>
      <vt:lpstr>2. Instantiate container with UBUNTU</vt:lpstr>
      <vt:lpstr>2. Instantiate container with UBUNTU - solution</vt:lpstr>
      <vt:lpstr>3. List all containers</vt:lpstr>
      <vt:lpstr>3. List all containers - solution</vt:lpstr>
      <vt:lpstr>4. Start existing stopped container</vt:lpstr>
      <vt:lpstr>4. Start existing stopped container - solution</vt:lpstr>
      <vt:lpstr>5. Attach to the running container</vt:lpstr>
      <vt:lpstr>5. Attach to the running container - solution</vt:lpstr>
      <vt:lpstr>6. Interactive execution</vt:lpstr>
      <vt:lpstr>6. Interactive execution - solution</vt:lpstr>
      <vt:lpstr>6. Backgroud execution</vt:lpstr>
      <vt:lpstr>6. Interactive execution - solution</vt:lpstr>
      <vt:lpstr>7. List all local images</vt:lpstr>
      <vt:lpstr>7. List all local images - solution</vt:lpstr>
      <vt:lpstr>8. Create your own dockerfile</vt:lpstr>
      <vt:lpstr>8. Create your own dockerfile - solution</vt:lpstr>
      <vt:lpstr>9. Build your own docker image</vt:lpstr>
      <vt:lpstr>9. Build your own docker image - solution</vt:lpstr>
      <vt:lpstr>10. Create apache server</vt:lpstr>
      <vt:lpstr>10. Create apache server - solution</vt:lpstr>
      <vt:lpstr>11. Create DockerHub account and push there your image</vt:lpstr>
      <vt:lpstr>11. Create DockerHub account and push there your image</vt:lpstr>
      <vt:lpstr>12. Clean up your environment</vt:lpstr>
      <vt:lpstr>12. Clean up your environment - solution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Glendinning</dc:creator>
  <cp:lastModifiedBy>Ivo Klimsa</cp:lastModifiedBy>
  <cp:revision>49</cp:revision>
  <dcterms:created xsi:type="dcterms:W3CDTF">2016-04-28T15:50:24Z</dcterms:created>
  <dcterms:modified xsi:type="dcterms:W3CDTF">2017-03-15T08:44:43Z</dcterms:modified>
</cp:coreProperties>
</file>