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308" r:id="rId4"/>
    <p:sldId id="312" r:id="rId5"/>
    <p:sldId id="314" r:id="rId6"/>
    <p:sldId id="315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923" autoAdjust="0"/>
  </p:normalViewPr>
  <p:slideViewPr>
    <p:cSldViewPr snapToGrid="0">
      <p:cViewPr varScale="1">
        <p:scale>
          <a:sx n="75" d="100"/>
          <a:sy n="75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FCD0-9F3E-4D43-9179-4D8D6B99E1BE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0EE20-6FA6-4CC6-BD5C-0B0A105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00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49B67-C33C-46AB-8D5F-4F56F225E5E7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09D0-0B90-4212-938E-8F06BF337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47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E49B67-C33C-46AB-8D5F-4F56F225E5E7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61334-0943-479D-AD11-EEE80A0F7E3F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61334-0943-479D-AD11-EEE80A0F7E3F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61334-0943-479D-AD11-EEE80A0F7E3F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min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B74E3A-9E27-47DC-81CE-D6C3C41D4FC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1/25/17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9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min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7D2B0A-3010-4B94-A7B5-C88CDDF2DD1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1/25/17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41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3D32A22-5C8F-4FBB-A4BB-17A0D3A8197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36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larWinds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4160622"/>
            <a:ext cx="5882640" cy="4196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580238"/>
            <a:ext cx="5443200" cy="400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20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652" userDrawn="1">
          <p15:clr>
            <a:srgbClr val="FBAE40"/>
          </p15:clr>
        </p15:guide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arWind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CB3D-E080-47E6-AA1E-1AB2F5CDAD16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3343C-EC83-44B2-8F8D-614D9B9F05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059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larWind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164" y="1306641"/>
            <a:ext cx="5828220" cy="485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709" y="1306641"/>
            <a:ext cx="5828220" cy="485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991-42D6-4B17-B825-2AEF9B4FCDED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5464-1935-40ED-BA7C-58BFFA08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arWind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9B9-E23B-40F7-88E5-F24D8E579481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5464-1935-40ED-BA7C-58BFFA08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165" y="333373"/>
            <a:ext cx="986028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64" y="1311274"/>
            <a:ext cx="11835765" cy="48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2C193362-5BB6-4310-B051-441483063DA5}" type="datetime1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marL="0" marR="0" indent="0" algn="ctr" defTabSz="1217613" rtl="0" eaLnBrk="1" fontAlgn="base" latinLnBrk="0" hangingPunct="1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r>
              <a:rPr lang="en-US" altLang="en-US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97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7A465464-1935-40ED-BA7C-58BFFA088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ourier New" panose="02070309020205020404" pitchFamily="49" charset="0"/>
        <a:buChar char="o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287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431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60621"/>
            <a:ext cx="5882640" cy="772885"/>
          </a:xfrm>
        </p:spPr>
        <p:txBody>
          <a:bodyPr/>
          <a:lstStyle/>
          <a:p>
            <a:r>
              <a:rPr lang="en-US" b="0" dirty="0" smtClean="0"/>
              <a:t>Docker from Scratch – Basic commands</a:t>
            </a:r>
            <a:br>
              <a:rPr lang="en-US" b="0" dirty="0" smtClean="0"/>
            </a:b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439333" y="5147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4671288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Tomáš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aník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64" y="333373"/>
            <a:ext cx="9860280" cy="514351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164" y="1339702"/>
            <a:ext cx="118357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last parameter is always command which you run in (is optional)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-</a:t>
            </a:r>
            <a:r>
              <a:rPr lang="en-US" sz="2800" dirty="0" err="1" smtClean="0"/>
              <a:t>i</a:t>
            </a:r>
            <a:r>
              <a:rPr lang="en-US" sz="2800" dirty="0" smtClean="0"/>
              <a:t> parameter: interactive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-d </a:t>
            </a:r>
            <a:r>
              <a:rPr lang="en-US" sz="2800" dirty="0"/>
              <a:t>parameter: </a:t>
            </a:r>
            <a:r>
              <a:rPr lang="en-US" sz="2800" dirty="0" smtClean="0"/>
              <a:t>background </a:t>
            </a: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Example: 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</a:t>
            </a:r>
            <a:r>
              <a:rPr lang="en-US" sz="2800" b="1" dirty="0"/>
              <a:t>run -</a:t>
            </a:r>
            <a:r>
              <a:rPr lang="en-US" sz="2800" b="1" dirty="0" err="1"/>
              <a:t>i</a:t>
            </a:r>
            <a:r>
              <a:rPr lang="en-US" sz="2800" b="1" dirty="0"/>
              <a:t> -t ubuntu:14.04 /bin/bash</a:t>
            </a:r>
            <a:r>
              <a:rPr lang="en-US" sz="2800" dirty="0"/>
              <a:t> 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0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64" y="333373"/>
            <a:ext cx="9860280" cy="514351"/>
          </a:xfrm>
        </p:spPr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164" y="1339702"/>
            <a:ext cx="118357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images</a:t>
            </a:r>
            <a:r>
              <a:rPr lang="en-US" sz="2800" dirty="0" smtClean="0"/>
              <a:t>” – list images which you have in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ps</a:t>
            </a:r>
            <a:r>
              <a:rPr lang="en-US" sz="2800" dirty="0" smtClean="0"/>
              <a:t>” – list running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/>
              <a:t> </a:t>
            </a:r>
            <a:r>
              <a:rPr lang="en-US" sz="2800" b="1" dirty="0" err="1" smtClean="0"/>
              <a:t>ps</a:t>
            </a:r>
            <a:r>
              <a:rPr lang="en-US" sz="2800" b="1" dirty="0" smtClean="0"/>
              <a:t> -a</a:t>
            </a:r>
            <a:r>
              <a:rPr lang="en-US" sz="2800" dirty="0" smtClean="0"/>
              <a:t>” – list all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rmi</a:t>
            </a:r>
            <a:r>
              <a:rPr lang="en-US" sz="2800" b="1" dirty="0" smtClean="0"/>
              <a:t> &lt;image name&gt;</a:t>
            </a:r>
            <a:r>
              <a:rPr lang="en-US" sz="2800" dirty="0" smtClean="0"/>
              <a:t>” – remove the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&lt;container name&gt;</a:t>
            </a:r>
            <a:r>
              <a:rPr lang="en-US" sz="2800" dirty="0" smtClean="0"/>
              <a:t>” – remove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build –t &lt;new image&gt; .</a:t>
            </a:r>
            <a:r>
              <a:rPr lang="en-US" sz="2800" dirty="0" smtClean="0"/>
              <a:t>” – build new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exec &lt;container name&gt; &lt;command&gt;</a:t>
            </a:r>
            <a:r>
              <a:rPr lang="en-US" sz="2800" dirty="0" smtClean="0"/>
              <a:t>” – execute command inside running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start &lt;container name&gt;</a:t>
            </a:r>
            <a:r>
              <a:rPr lang="en-US" sz="2800" dirty="0" smtClean="0"/>
              <a:t>” – start existing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attach &lt;container name&gt;</a:t>
            </a:r>
            <a:r>
              <a:rPr lang="en-US" sz="2800" dirty="0" smtClean="0"/>
              <a:t>” – attach to existing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b="1" dirty="0" err="1"/>
              <a:t>docker</a:t>
            </a:r>
            <a:r>
              <a:rPr lang="en-US" sz="2800" b="1" dirty="0"/>
              <a:t> </a:t>
            </a:r>
            <a:r>
              <a:rPr lang="en-US" sz="2800" b="1" dirty="0" smtClean="0"/>
              <a:t>history &lt;image name&gt;</a:t>
            </a:r>
            <a:r>
              <a:rPr lang="en-US" sz="2800" dirty="0" smtClean="0"/>
              <a:t>” </a:t>
            </a:r>
            <a:r>
              <a:rPr lang="en-US" sz="2800" dirty="0"/>
              <a:t>– </a:t>
            </a:r>
            <a:r>
              <a:rPr lang="en-US" sz="2800" dirty="0" smtClean="0"/>
              <a:t>list layers in the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login</a:t>
            </a:r>
            <a:r>
              <a:rPr lang="en-US" sz="2800" dirty="0" smtClean="0"/>
              <a:t>”, “</a:t>
            </a:r>
            <a:r>
              <a:rPr lang="en-US" sz="2800" b="1" dirty="0" err="1" smtClean="0"/>
              <a:t>docker</a:t>
            </a:r>
            <a:r>
              <a:rPr lang="en-US" sz="2800" b="1" dirty="0" smtClean="0"/>
              <a:t> push</a:t>
            </a:r>
            <a:r>
              <a:rPr lang="en-US" sz="2800" dirty="0" smtClean="0"/>
              <a:t>” – use when pushing to Docker 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90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64" y="333373"/>
            <a:ext cx="9860280" cy="514351"/>
          </a:xfrm>
        </p:spPr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3970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smtClean="0"/>
              <a:t>FROM &lt;image&gt;</a:t>
            </a:r>
            <a:r>
              <a:rPr lang="en-US" sz="2800" dirty="0" smtClean="0"/>
              <a:t>” – defined your image to be on top of other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smtClean="0"/>
              <a:t>RUN &lt;command&gt;</a:t>
            </a:r>
            <a:r>
              <a:rPr lang="en-US" sz="2800" dirty="0" smtClean="0"/>
              <a:t>” – command which is executed during image preparation (with the order as they are in </a:t>
            </a:r>
            <a:r>
              <a:rPr lang="en-US" sz="2800" dirty="0" err="1" smtClean="0"/>
              <a:t>Dockerfile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smtClean="0"/>
              <a:t>ENV &lt;variable name&gt; &lt;value&gt;</a:t>
            </a:r>
            <a:r>
              <a:rPr lang="en-US" sz="2800" dirty="0" smtClean="0"/>
              <a:t>” – define environment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 smtClean="0"/>
              <a:t>CMD &lt;command&gt;</a:t>
            </a:r>
            <a:r>
              <a:rPr lang="en-US" sz="2800" dirty="0" smtClean="0"/>
              <a:t>” – set default command which will be run if nothing specified when running the image</a:t>
            </a:r>
          </a:p>
          <a:p>
            <a:endParaRPr lang="en-US" sz="2800" dirty="0" smtClean="0"/>
          </a:p>
          <a:p>
            <a:r>
              <a:rPr lang="en-US" sz="2800" dirty="0" smtClean="0"/>
              <a:t>Example:</a:t>
            </a:r>
          </a:p>
          <a:p>
            <a:r>
              <a:rPr lang="en-US" dirty="0"/>
              <a:t>FROM </a:t>
            </a:r>
            <a:r>
              <a:rPr lang="en-US" dirty="0" smtClean="0"/>
              <a:t>ubuntu:12.04</a:t>
            </a:r>
          </a:p>
          <a:p>
            <a:r>
              <a:rPr lang="en-US" dirty="0" smtClean="0"/>
              <a:t>RUN </a:t>
            </a:r>
            <a:r>
              <a:rPr lang="en-US" dirty="0"/>
              <a:t>apt-get update &amp;&amp; apt-get install -y apache2 &amp;&amp; apt-get clean &amp;&amp;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/lib/apt/lists</a:t>
            </a:r>
            <a:r>
              <a:rPr lang="en-US" dirty="0" smtClean="0"/>
              <a:t>/*</a:t>
            </a:r>
          </a:p>
          <a:p>
            <a:r>
              <a:rPr lang="en-US" dirty="0"/>
              <a:t>ENV APACHE_RUN_USER </a:t>
            </a:r>
            <a:r>
              <a:rPr lang="en-US" dirty="0" smtClean="0"/>
              <a:t>www-data</a:t>
            </a:r>
          </a:p>
          <a:p>
            <a:r>
              <a:rPr lang="en-US" dirty="0"/>
              <a:t>ENV APACHE_RUN_GROUP </a:t>
            </a:r>
            <a:r>
              <a:rPr lang="en-US" dirty="0" smtClean="0"/>
              <a:t>www-data</a:t>
            </a:r>
          </a:p>
          <a:p>
            <a:r>
              <a:rPr lang="en-US" dirty="0"/>
              <a:t>ENV APACHE_LOG_DIR 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/>
              <a:t>CMD ["/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/apache2", "-D", "FOREGROUND"]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8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on </a:t>
            </a:r>
            <a:r>
              <a:rPr lang="en-US" sz="2800" b="1" strike="noStrike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24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November 2014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– 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Docker worked closely to bring containers to Windows Server</a:t>
            </a:r>
          </a:p>
          <a:p>
            <a:pPr marL="228600" indent="-228240">
              <a:lnSpc>
                <a:spcPct val="90000"/>
              </a:lnSpc>
              <a:spcBef>
                <a:spcPts val="24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August 2015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Server 2016 TP3 introduced Container support</a:t>
            </a:r>
          </a:p>
          <a:p>
            <a:pPr marL="228600" indent="-228240">
              <a:lnSpc>
                <a:spcPct val="90000"/>
              </a:lnSpc>
              <a:spcBef>
                <a:spcPts val="24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2016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Server 2016 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RTM </a:t>
            </a: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5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Capabilities</a:t>
            </a:r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Docker Engine run natively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Same remote API, same clients (Compose, Swarm…)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Windows Server 2016, Windows 10</a:t>
            </a:r>
            <a:endParaRPr lang="en-US" sz="2400" b="0" strike="noStrike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cs-CZ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images (</a:t>
            </a:r>
            <a:r>
              <a:rPr lang="en-US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windowsservercore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nanoserver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Hyper-V containers</a:t>
            </a: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Images are the same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Each container has its own kernel</a:t>
            </a: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139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Cases</a:t>
            </a:r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77120" y="1295077"/>
            <a:ext cx="11618640" cy="4854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All </a:t>
            </a:r>
            <a:r>
              <a:rPr lang="en-US" sz="24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.NET apps </a:t>
            </a: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can be containerized </a:t>
            </a:r>
            <a:r>
              <a:rPr lang="en-US" sz="24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– no need to port them to .NET Core or </a:t>
            </a: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Mono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Containerize ASP.NET monolith as</a:t>
            </a:r>
            <a:r>
              <a:rPr lang="cs-CZ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is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Then split it into </a:t>
            </a:r>
            <a:r>
              <a:rPr lang="en-US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microservices</a:t>
            </a: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 using .NET Core in Nano Server</a:t>
            </a: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DevOps on existing .NET projects (&lt;= .NET 4.6)</a:t>
            </a: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Move responsibilities from IT Ops to Software Engineers</a:t>
            </a:r>
            <a:endParaRPr lang="en-US" sz="1800" b="0" strike="noStrike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cs-CZ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in </a:t>
            </a:r>
            <a:r>
              <a:rPr lang="en-US" sz="18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lang="en-US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en-US" sz="18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</a:t>
            </a:r>
            <a:r>
              <a:rPr lang="cs-CZ" sz="18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container</a:t>
            </a:r>
            <a:endParaRPr lang="en-US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228240">
              <a:spcBef>
                <a:spcPts val="1200"/>
              </a:spcBef>
              <a:buClr>
                <a:srgbClr val="F99D1C"/>
              </a:buClr>
              <a:buFont typeface="Courier New"/>
              <a:buChar char="o"/>
            </a:pPr>
            <a:r>
              <a:rPr lang="cs-CZ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(Automation</a:t>
            </a:r>
            <a:r>
              <a:rPr lang="cs-CZ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cs-CZ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test </a:t>
            </a:r>
            <a:r>
              <a:rPr lang="cs-CZ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app </a:t>
            </a:r>
            <a:r>
              <a:rPr lang="cs-CZ" sz="18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container</a:t>
            </a:r>
            <a:endParaRPr lang="en-US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development – running containerized apps directly in Windows 10</a:t>
            </a:r>
          </a:p>
          <a:p>
            <a:pPr marL="228600" indent="-228240">
              <a:lnSpc>
                <a:spcPct val="90000"/>
              </a:lnSpc>
              <a:spcBef>
                <a:spcPts val="1200"/>
              </a:spcBef>
              <a:buClr>
                <a:srgbClr val="F99D1C"/>
              </a:buClr>
              <a:buFont typeface="Arial"/>
              <a:buChar char="•"/>
            </a:pPr>
            <a:r>
              <a:rPr lang="cs-CZ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SQL</a:t>
            </a:r>
            <a:r>
              <a:rPr lang="cs-CZ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</a:t>
            </a:r>
            <a:r>
              <a:rPr lang="en-US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containerized</a:t>
            </a:r>
          </a:p>
        </p:txBody>
      </p:sp>
    </p:spTree>
    <p:extLst>
      <p:ext uri="{BB962C8B-B14F-4D97-AF65-F5344CB8AC3E}">
        <p14:creationId xmlns:p14="http://schemas.microsoft.com/office/powerpoint/2010/main" val="11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rWinds_Template">
  <a:themeElements>
    <a:clrScheme name="SolarWinds Colors">
      <a:dk1>
        <a:srgbClr val="161616"/>
      </a:dk1>
      <a:lt1>
        <a:srgbClr val="FFFFFF"/>
      </a:lt1>
      <a:dk2>
        <a:srgbClr val="2C2C2C"/>
      </a:dk2>
      <a:lt2>
        <a:srgbClr val="FFFFFF"/>
      </a:lt2>
      <a:accent1>
        <a:srgbClr val="359AC0"/>
      </a:accent1>
      <a:accent2>
        <a:srgbClr val="F99D1C"/>
      </a:accent2>
      <a:accent3>
        <a:srgbClr val="94BD51"/>
      </a:accent3>
      <a:accent4>
        <a:srgbClr val="666666"/>
      </a:accent4>
      <a:accent5>
        <a:srgbClr val="BFC7C4"/>
      </a:accent5>
      <a:accent6>
        <a:srgbClr val="CD502F"/>
      </a:accent6>
      <a:hlink>
        <a:srgbClr val="F99D1C"/>
      </a:hlink>
      <a:folHlink>
        <a:srgbClr val="F99D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Winds_Template" id="{C5AD1AC4-B1C6-475E-AEB8-8FC74EA8C0A5}" vid="{D6777609-3263-4012-A804-AA977A258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SolarWinds_Template</Template>
  <TotalTime>6457</TotalTime>
  <Words>477</Words>
  <Application>Microsoft Macintosh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MS PGothic</vt:lpstr>
      <vt:lpstr>Times New Roman</vt:lpstr>
      <vt:lpstr>SolarWinds_Template</vt:lpstr>
      <vt:lpstr>Docker from Scratch – Basic commands </vt:lpstr>
      <vt:lpstr>docker run</vt:lpstr>
      <vt:lpstr>Other commands</vt:lpstr>
      <vt:lpstr>Dockerfile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Glendinning</dc:creator>
  <cp:lastModifiedBy>Ivo Klimsa</cp:lastModifiedBy>
  <cp:revision>147</cp:revision>
  <dcterms:created xsi:type="dcterms:W3CDTF">2016-04-28T15:50:24Z</dcterms:created>
  <dcterms:modified xsi:type="dcterms:W3CDTF">2017-03-15T12:14:22Z</dcterms:modified>
</cp:coreProperties>
</file>