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8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3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dengan</a:t>
            </a:r>
            <a:r>
              <a:rPr lang="en-US" dirty="0"/>
              <a:t> Flutter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demi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Flutter</a:t>
            </a:r>
          </a:p>
        </p:txBody>
      </p:sp>
    </p:spTree>
    <p:extLst>
      <p:ext uri="{BB962C8B-B14F-4D97-AF65-F5344CB8AC3E}">
        <p14:creationId xmlns:p14="http://schemas.microsoft.com/office/powerpoint/2010/main" val="203597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</a:t>
            </a:r>
            <a:r>
              <a:rPr lang="en-US" dirty="0" smtClean="0"/>
              <a:t>Stash ○ </a:t>
            </a:r>
            <a:r>
              <a:rPr lang="en-US" dirty="0" err="1"/>
              <a:t>Git</a:t>
            </a:r>
            <a:r>
              <a:rPr lang="en-US" dirty="0"/>
              <a:t> Log, Checkout, </a:t>
            </a:r>
            <a:r>
              <a:rPr lang="en-US" dirty="0" smtClean="0"/>
              <a:t>Reset</a:t>
            </a:r>
          </a:p>
          <a:p>
            <a:endParaRPr lang="en-US" dirty="0"/>
          </a:p>
          <a:p>
            <a:r>
              <a:rPr lang="en-US" dirty="0"/>
              <a:t>VERSIONING?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 code program </a:t>
            </a:r>
          </a:p>
        </p:txBody>
      </p:sp>
    </p:spTree>
    <p:extLst>
      <p:ext uri="{BB962C8B-B14F-4D97-AF65-F5344CB8AC3E}">
        <p14:creationId xmlns:p14="http://schemas.microsoft.com/office/powerpoint/2010/main" val="238275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Versioning? </a:t>
            </a:r>
            <a:r>
              <a:rPr lang="en-US" dirty="0" smtClean="0"/>
              <a:t>● </a:t>
            </a:r>
            <a:r>
              <a:rPr lang="en-US" dirty="0" err="1"/>
              <a:t>Git</a:t>
            </a:r>
            <a:r>
              <a:rPr lang="en-US" dirty="0"/>
              <a:t> Install </a:t>
            </a:r>
            <a:r>
              <a:rPr lang="en-US" dirty="0" smtClean="0"/>
              <a:t>● </a:t>
            </a:r>
            <a:r>
              <a:rPr lang="en-US" dirty="0"/>
              <a:t>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● </a:t>
            </a:r>
            <a:r>
              <a:rPr lang="en-US" dirty="0"/>
              <a:t>Saving Changes </a:t>
            </a:r>
            <a:r>
              <a:rPr lang="en-US" dirty="0" smtClean="0"/>
              <a:t>○ </a:t>
            </a:r>
            <a:r>
              <a:rPr lang="en-US" dirty="0" err="1"/>
              <a:t>Git</a:t>
            </a:r>
            <a:r>
              <a:rPr lang="en-US" dirty="0"/>
              <a:t> Status, Add, Commit, Diff, </a:t>
            </a:r>
            <a:r>
              <a:rPr lang="en-US" dirty="0" smtClean="0"/>
              <a:t>Stash ○ </a:t>
            </a:r>
            <a:r>
              <a:rPr lang="en-US" dirty="0" err="1"/>
              <a:t>Git</a:t>
            </a:r>
            <a:r>
              <a:rPr lang="en-US" dirty="0"/>
              <a:t> Log, Checkout, </a:t>
            </a:r>
            <a:r>
              <a:rPr lang="en-US" dirty="0" smtClean="0"/>
              <a:t>Reset</a:t>
            </a:r>
          </a:p>
          <a:p>
            <a:pPr fontAlgn="base"/>
            <a:r>
              <a:rPr lang="en-US" dirty="0"/>
              <a:t>GIT install</a:t>
            </a:r>
          </a:p>
          <a:p>
            <a:pPr fontAlgn="base"/>
            <a:r>
              <a:rPr lang="en-US" dirty="0"/>
              <a:t>INSTALL GIT WINDOWS </a:t>
            </a:r>
          </a:p>
          <a:p>
            <a:pPr fontAlgn="base"/>
            <a:r>
              <a:rPr lang="en-US" dirty="0"/>
              <a:t>1. Download the latest </a:t>
            </a:r>
            <a:r>
              <a:rPr lang="en-US" dirty="0" err="1"/>
              <a:t>Git</a:t>
            </a:r>
            <a:r>
              <a:rPr lang="en-US" dirty="0"/>
              <a:t> for Windows installer.</a:t>
            </a:r>
          </a:p>
          <a:p>
            <a:pPr fontAlgn="base"/>
            <a:r>
              <a:rPr lang="en-US" dirty="0"/>
              <a:t>2. When you've successfully started the installer, you should see the </a:t>
            </a:r>
            <a:r>
              <a:rPr lang="en-US" dirty="0" err="1"/>
              <a:t>Git</a:t>
            </a:r>
            <a:r>
              <a:rPr lang="en-US" dirty="0"/>
              <a:t> Setup wizard screen. Follow the Next and Finish prompts to complete the installation. The default options are pretty sensible for most users.</a:t>
            </a:r>
          </a:p>
          <a:p>
            <a:pPr fontAlgn="base"/>
            <a:r>
              <a:rPr lang="en-US" dirty="0"/>
              <a:t>3. Open a Command Prompt (or </a:t>
            </a:r>
            <a:r>
              <a:rPr lang="en-US" dirty="0" err="1"/>
              <a:t>Git</a:t>
            </a:r>
            <a:r>
              <a:rPr lang="en-US" dirty="0"/>
              <a:t> Bash if during installation you elected not to use </a:t>
            </a:r>
            <a:r>
              <a:rPr lang="en-US" dirty="0" err="1"/>
              <a:t>Git</a:t>
            </a:r>
            <a:r>
              <a:rPr lang="en-US" dirty="0"/>
              <a:t> from the Windows Command Prompt)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39" y="2005534"/>
            <a:ext cx="7567936" cy="3938066"/>
          </a:xfrm>
        </p:spPr>
      </p:pic>
    </p:spTree>
    <p:extLst>
      <p:ext uri="{BB962C8B-B14F-4D97-AF65-F5344CB8AC3E}">
        <p14:creationId xmlns:p14="http://schemas.microsoft.com/office/powerpoint/2010/main" val="11903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</a:t>
            </a:r>
            <a:r>
              <a:rPr lang="en-US" dirty="0" smtClean="0"/>
              <a:t>Stash </a:t>
            </a:r>
            <a:r>
              <a:rPr lang="en-US" dirty="0"/>
              <a:t>○ </a:t>
            </a:r>
            <a:r>
              <a:rPr lang="en-US" dirty="0" err="1"/>
              <a:t>Git</a:t>
            </a:r>
            <a:r>
              <a:rPr lang="en-US" dirty="0"/>
              <a:t> Log, Checkout, </a:t>
            </a:r>
            <a:r>
              <a:rPr lang="en-US" dirty="0" smtClean="0"/>
              <a:t>Reset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,</a:t>
            </a:r>
            <a:r>
              <a:rPr lang="en-US" dirty="0" err="1" smtClean="0"/>
              <a:t>clone,config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33" y="4001294"/>
            <a:ext cx="64674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3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</a:t>
            </a:r>
            <a:r>
              <a:rPr lang="en-US" dirty="0" smtClean="0"/>
              <a:t>Stash ○ </a:t>
            </a:r>
            <a:r>
              <a:rPr lang="en-US" dirty="0" err="1"/>
              <a:t>Git</a:t>
            </a:r>
            <a:r>
              <a:rPr lang="en-US" dirty="0"/>
              <a:t> Log, Checkout, </a:t>
            </a:r>
            <a:r>
              <a:rPr lang="en-US" dirty="0" smtClean="0"/>
              <a:t>Reset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 ,</a:t>
            </a:r>
            <a:r>
              <a:rPr lang="en-US" dirty="0" err="1" smtClean="0"/>
              <a:t>Add,Commit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21" y="3586163"/>
            <a:ext cx="6448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</a:t>
            </a:r>
            <a:r>
              <a:rPr lang="en-US" dirty="0" smtClean="0"/>
              <a:t>Stash ○ </a:t>
            </a:r>
            <a:r>
              <a:rPr lang="en-US" dirty="0" err="1"/>
              <a:t>Git</a:t>
            </a:r>
            <a:r>
              <a:rPr lang="en-US" dirty="0"/>
              <a:t> Log, Checkout, </a:t>
            </a:r>
            <a:r>
              <a:rPr lang="en-US" dirty="0" smtClean="0"/>
              <a:t>Reset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Diff </a:t>
            </a:r>
            <a:r>
              <a:rPr lang="en-US" dirty="0" err="1" smtClean="0"/>
              <a:t>dan</a:t>
            </a:r>
            <a:r>
              <a:rPr lang="en-US" dirty="0" smtClean="0"/>
              <a:t> Stash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3" y="3487783"/>
            <a:ext cx="64293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</a:t>
            </a:r>
            <a:r>
              <a:rPr lang="en-US" dirty="0" smtClean="0"/>
              <a:t>Stash </a:t>
            </a:r>
            <a:r>
              <a:rPr lang="en-US" dirty="0"/>
              <a:t>○ </a:t>
            </a:r>
            <a:r>
              <a:rPr lang="en-US" dirty="0" err="1"/>
              <a:t>Git</a:t>
            </a:r>
            <a:r>
              <a:rPr lang="en-US" dirty="0"/>
              <a:t> Log, Checkout, </a:t>
            </a:r>
            <a:r>
              <a:rPr lang="en-US" dirty="0" smtClean="0"/>
              <a:t>Reset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</a:t>
            </a:r>
            <a:r>
              <a:rPr lang="en-US" dirty="0" err="1" smtClean="0"/>
              <a:t>dan</a:t>
            </a:r>
            <a:r>
              <a:rPr lang="en-US" dirty="0" smtClean="0"/>
              <a:t> Checkout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46" y="3652838"/>
            <a:ext cx="7115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</a:t>
            </a:r>
            <a:r>
              <a:rPr lang="en-US" dirty="0" smtClean="0"/>
              <a:t>Stash </a:t>
            </a:r>
            <a:r>
              <a:rPr lang="en-US" dirty="0"/>
              <a:t>○ </a:t>
            </a:r>
            <a:r>
              <a:rPr lang="en-US" dirty="0" err="1"/>
              <a:t>Git</a:t>
            </a:r>
            <a:r>
              <a:rPr lang="en-US" dirty="0"/>
              <a:t> Log, Checkout, </a:t>
            </a:r>
            <a:r>
              <a:rPr lang="en-US" dirty="0" smtClean="0"/>
              <a:t>Reset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33" y="3630249"/>
            <a:ext cx="6924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0063" cy="4351338"/>
          </a:xfrm>
        </p:spPr>
        <p:txBody>
          <a:bodyPr/>
          <a:lstStyle/>
          <a:p>
            <a:r>
              <a:rPr lang="en-US" dirty="0" smtClean="0"/>
              <a:t>Dart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Dart? </a:t>
            </a:r>
            <a:r>
              <a:rPr lang="en-US" dirty="0" smtClean="0"/>
              <a:t>● </a:t>
            </a:r>
            <a:r>
              <a:rPr lang="en-US" dirty="0" err="1" smtClean="0"/>
              <a:t>Fungsi</a:t>
            </a:r>
            <a:r>
              <a:rPr lang="en-US" dirty="0" smtClean="0"/>
              <a:t> Main </a:t>
            </a:r>
            <a:r>
              <a:rPr lang="en-US" dirty="0" smtClean="0"/>
              <a:t>●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r>
              <a:rPr lang="en-US" dirty="0" smtClean="0"/>
              <a:t> ●</a:t>
            </a:r>
            <a:r>
              <a:rPr lang="en-US" dirty="0" smtClean="0"/>
              <a:t> Operator</a:t>
            </a:r>
          </a:p>
          <a:p>
            <a:endParaRPr lang="en-US" dirty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Dart? Bahasa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36" y="1690688"/>
            <a:ext cx="3021864" cy="30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9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006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Dart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Dart? </a:t>
            </a:r>
            <a:r>
              <a:rPr lang="en-US" dirty="0" smtClean="0"/>
              <a:t>● </a:t>
            </a:r>
            <a:r>
              <a:rPr lang="en-US" dirty="0" err="1" smtClean="0"/>
              <a:t>Fungsi</a:t>
            </a:r>
            <a:r>
              <a:rPr lang="en-US" dirty="0" smtClean="0"/>
              <a:t> Main </a:t>
            </a:r>
            <a:r>
              <a:rPr lang="en-US" dirty="0" smtClean="0"/>
              <a:t>●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r>
              <a:rPr lang="en-US" dirty="0" smtClean="0"/>
              <a:t> ●</a:t>
            </a:r>
            <a:r>
              <a:rPr lang="en-US" dirty="0" smtClean="0"/>
              <a:t> Operator</a:t>
            </a:r>
          </a:p>
          <a:p>
            <a:endParaRPr lang="en-US" dirty="0"/>
          </a:p>
          <a:p>
            <a:r>
              <a:rPr lang="en-US" dirty="0" err="1" smtClean="0"/>
              <a:t>Fungsi</a:t>
            </a:r>
            <a:r>
              <a:rPr lang="en-US" dirty="0" smtClean="0"/>
              <a:t> Main </a:t>
            </a:r>
          </a:p>
          <a:p>
            <a:r>
              <a:rPr lang="en-US" dirty="0" smtClean="0"/>
              <a:t>○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</a:p>
          <a:p>
            <a:r>
              <a:rPr lang="en-US" dirty="0" smtClean="0"/>
              <a:t>○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void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○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main </a:t>
            </a:r>
          </a:p>
          <a:p>
            <a:r>
              <a:rPr lang="en-US" dirty="0" smtClean="0"/>
              <a:t>● </a:t>
            </a:r>
            <a:r>
              <a:rPr lang="en-US" dirty="0" err="1" smtClean="0"/>
              <a:t>Perintah</a:t>
            </a:r>
            <a:r>
              <a:rPr lang="en-US" dirty="0" smtClean="0"/>
              <a:t> print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67" y="2481104"/>
            <a:ext cx="6048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4143" cy="2223861"/>
          </a:xfrm>
        </p:spPr>
        <p:txBody>
          <a:bodyPr>
            <a:normAutofit/>
          </a:bodyPr>
          <a:lstStyle/>
          <a:p>
            <a:r>
              <a:rPr lang="en-US" dirty="0" smtClean="0"/>
              <a:t>Dart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Dart? </a:t>
            </a:r>
            <a:r>
              <a:rPr lang="en-US" dirty="0" smtClean="0"/>
              <a:t>● </a:t>
            </a:r>
            <a:r>
              <a:rPr lang="en-US" dirty="0" err="1" smtClean="0"/>
              <a:t>Fungsi</a:t>
            </a:r>
            <a:r>
              <a:rPr lang="en-US" dirty="0" smtClean="0"/>
              <a:t> Main </a:t>
            </a:r>
            <a:r>
              <a:rPr lang="en-US" dirty="0" smtClean="0"/>
              <a:t>●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r>
              <a:rPr lang="en-US" dirty="0" smtClean="0"/>
              <a:t> ●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KOMENTAR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4423"/>
            <a:ext cx="6413283" cy="25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4143" cy="2223861"/>
          </a:xfrm>
        </p:spPr>
        <p:txBody>
          <a:bodyPr>
            <a:normAutofit/>
          </a:bodyPr>
          <a:lstStyle/>
          <a:p>
            <a:r>
              <a:rPr lang="en-US" dirty="0" smtClean="0"/>
              <a:t>Dart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Dart? </a:t>
            </a:r>
            <a:r>
              <a:rPr lang="en-US" dirty="0" smtClean="0"/>
              <a:t>● </a:t>
            </a:r>
            <a:r>
              <a:rPr lang="en-US" dirty="0" err="1" smtClean="0"/>
              <a:t>Fungsi</a:t>
            </a:r>
            <a:r>
              <a:rPr lang="en-US" dirty="0" smtClean="0"/>
              <a:t> Main </a:t>
            </a:r>
            <a:r>
              <a:rPr lang="en-US" dirty="0" smtClean="0"/>
              <a:t>●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r>
              <a:rPr lang="en-US" dirty="0" smtClean="0"/>
              <a:t> ●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VARIABEL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38" y="4027669"/>
            <a:ext cx="7810500" cy="26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Dart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Dart? </a:t>
            </a:r>
            <a:r>
              <a:rPr lang="en-US" dirty="0" smtClean="0"/>
              <a:t>● </a:t>
            </a:r>
            <a:r>
              <a:rPr lang="en-US" dirty="0" err="1" smtClean="0"/>
              <a:t>Fungsi</a:t>
            </a:r>
            <a:r>
              <a:rPr lang="en-US" dirty="0" smtClean="0"/>
              <a:t> Main </a:t>
            </a:r>
            <a:r>
              <a:rPr lang="en-US" dirty="0" smtClean="0"/>
              <a:t>●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r>
              <a:rPr lang="en-US" dirty="0" smtClean="0"/>
              <a:t> ●</a:t>
            </a:r>
            <a:r>
              <a:rPr lang="en-US" dirty="0" smtClean="0"/>
              <a:t> 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TIPE DATA</a:t>
            </a:r>
          </a:p>
          <a:p>
            <a:r>
              <a:rPr lang="nn-NO" dirty="0" smtClean="0"/>
              <a:t>● Jenis data yang dapat dikelola </a:t>
            </a:r>
          </a:p>
          <a:p>
            <a:r>
              <a:rPr lang="nn-NO" dirty="0" smtClean="0"/>
              <a:t>● Tipe data sederhana disebut primitive data type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● double </a:t>
            </a:r>
          </a:p>
          <a:p>
            <a:pPr marL="0" indent="0">
              <a:buNone/>
            </a:pP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● bool </a:t>
            </a:r>
          </a:p>
          <a:p>
            <a:pPr marL="0" indent="0">
              <a:buNone/>
            </a:pPr>
            <a:r>
              <a:rPr lang="en-US" dirty="0" smtClean="0"/>
              <a:t>true/false </a:t>
            </a:r>
          </a:p>
          <a:p>
            <a:pPr marL="0" indent="0">
              <a:buNone/>
            </a:pPr>
            <a:r>
              <a:rPr lang="en-US" dirty="0" smtClean="0"/>
              <a:t>● string </a:t>
            </a:r>
          </a:p>
          <a:p>
            <a:pPr marL="0" indent="0">
              <a:buNone/>
            </a:pPr>
            <a:r>
              <a:rPr lang="en-US" dirty="0" err="1" smtClean="0"/>
              <a:t>teks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Dart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Dart? </a:t>
            </a:r>
            <a:r>
              <a:rPr lang="en-US" dirty="0" smtClean="0"/>
              <a:t>● </a:t>
            </a:r>
            <a:r>
              <a:rPr lang="en-US" dirty="0" err="1" smtClean="0"/>
              <a:t>Fungsi</a:t>
            </a:r>
            <a:r>
              <a:rPr lang="en-US" dirty="0" smtClean="0"/>
              <a:t> Main </a:t>
            </a:r>
            <a:r>
              <a:rPr lang="en-US" dirty="0" smtClean="0"/>
              <a:t>●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smtClean="0"/>
              <a:t>●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r>
              <a:rPr lang="en-US" dirty="0" smtClean="0"/>
              <a:t> ●</a:t>
            </a:r>
            <a:r>
              <a:rPr lang="en-US" dirty="0" smtClean="0"/>
              <a:t> 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</a:t>
            </a:r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</a:p>
          <a:p>
            <a:pPr marL="0" indent="0">
              <a:buNone/>
            </a:pPr>
            <a:r>
              <a:rPr lang="en-US" dirty="0" smtClean="0"/>
              <a:t>● Data yang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operand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62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Arithmetic 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 +, -, *, /, % </a:t>
            </a:r>
          </a:p>
          <a:p>
            <a:r>
              <a:rPr lang="en-US" dirty="0" smtClean="0"/>
              <a:t>Assignment </a:t>
            </a:r>
          </a:p>
          <a:p>
            <a:pPr marL="0" indent="0">
              <a:buNone/>
            </a:pP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=, +=, -=, *=, /=, %= </a:t>
            </a:r>
          </a:p>
          <a:p>
            <a:r>
              <a:rPr lang="en-US" dirty="0" smtClean="0"/>
              <a:t>Comparison </a:t>
            </a:r>
          </a:p>
          <a:p>
            <a:pPr marL="0" indent="0">
              <a:buNone/>
            </a:pP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kesetaraan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==, &lt;=, &gt;, &gt;=</a:t>
            </a:r>
          </a:p>
          <a:p>
            <a:r>
              <a:rPr lang="en-US" dirty="0" smtClean="0"/>
              <a:t> Logical </a:t>
            </a:r>
          </a:p>
          <a:p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&amp;&amp;, ||,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●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● Pseudocode ● </a:t>
            </a:r>
            <a:r>
              <a:rPr lang="en-US" dirty="0" smtClean="0"/>
              <a:t>Flowchart</a:t>
            </a:r>
          </a:p>
          <a:p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output.</a:t>
            </a:r>
          </a:p>
        </p:txBody>
      </p:sp>
    </p:spTree>
    <p:extLst>
      <p:ext uri="{BB962C8B-B14F-4D97-AF65-F5344CB8AC3E}">
        <p14:creationId xmlns:p14="http://schemas.microsoft.com/office/powerpoint/2010/main" val="296351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●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● Pseudocode ● </a:t>
            </a:r>
            <a:r>
              <a:rPr lang="en-US" dirty="0" smtClean="0"/>
              <a:t>Flowchart</a:t>
            </a:r>
          </a:p>
          <a:p>
            <a:endParaRPr lang="en-US" dirty="0"/>
          </a:p>
          <a:p>
            <a:r>
              <a:rPr lang="en-US" dirty="0"/>
              <a:t>KARAKTERISTIK </a:t>
            </a:r>
            <a:r>
              <a:rPr lang="en-US" dirty="0" smtClean="0"/>
              <a:t>ALGORITMA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32" y="2713808"/>
            <a:ext cx="4184468" cy="313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●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● Pseudocode ● </a:t>
            </a:r>
            <a:r>
              <a:rPr lang="en-US" dirty="0" smtClean="0"/>
              <a:t>Flowchart</a:t>
            </a:r>
          </a:p>
          <a:p>
            <a:endParaRPr lang="en-US" dirty="0"/>
          </a:p>
          <a:p>
            <a:r>
              <a:rPr lang="en-US" dirty="0"/>
              <a:t>ALGORITMA </a:t>
            </a:r>
            <a:r>
              <a:rPr lang="en-US" dirty="0" smtClean="0"/>
              <a:t>DASAR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8" r="1762"/>
          <a:stretch/>
        </p:blipFill>
        <p:spPr>
          <a:xfrm>
            <a:off x="1092927" y="3513909"/>
            <a:ext cx="5098867" cy="29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8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●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● Pseudocode ● </a:t>
            </a:r>
            <a:r>
              <a:rPr lang="en-US" dirty="0" smtClean="0"/>
              <a:t>Flowchart</a:t>
            </a:r>
          </a:p>
          <a:p>
            <a:endParaRPr lang="en-US" dirty="0"/>
          </a:p>
          <a:p>
            <a:r>
              <a:rPr lang="en-US" dirty="0"/>
              <a:t> Pseudocode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semu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29" y="4268968"/>
            <a:ext cx="4252233" cy="23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0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●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● Pseudocode ● </a:t>
            </a:r>
            <a:r>
              <a:rPr lang="en-US" dirty="0" smtClean="0"/>
              <a:t>Flowchart</a:t>
            </a:r>
          </a:p>
          <a:p>
            <a:endParaRPr lang="en-US" dirty="0"/>
          </a:p>
          <a:p>
            <a:r>
              <a:rPr lang="en-US" dirty="0"/>
              <a:t>Flowchart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proses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mendetail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79" y="3746591"/>
            <a:ext cx="4767942" cy="26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2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err="1"/>
              <a:t>Git</a:t>
            </a:r>
            <a:r>
              <a:rPr lang="en-US" dirty="0"/>
              <a:t> Install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Saving Changes </a:t>
            </a:r>
            <a:endParaRPr lang="en-US" dirty="0" smtClean="0"/>
          </a:p>
          <a:p>
            <a:r>
              <a:rPr lang="en-US" dirty="0" smtClean="0"/>
              <a:t>○ </a:t>
            </a:r>
            <a:r>
              <a:rPr lang="en-US" dirty="0" err="1"/>
              <a:t>Git</a:t>
            </a:r>
            <a:r>
              <a:rPr lang="en-US" dirty="0"/>
              <a:t> Status, Add, Commit, Diff, </a:t>
            </a:r>
            <a:r>
              <a:rPr lang="en-US" dirty="0" smtClean="0"/>
              <a:t>Stash</a:t>
            </a:r>
          </a:p>
          <a:p>
            <a:r>
              <a:rPr lang="en-US" dirty="0" smtClean="0"/>
              <a:t>○ </a:t>
            </a:r>
            <a:r>
              <a:rPr lang="en-US" dirty="0" err="1"/>
              <a:t>Git</a:t>
            </a:r>
            <a:r>
              <a:rPr lang="en-US" dirty="0"/>
              <a:t> Log, Checkout, </a:t>
            </a:r>
            <a:r>
              <a:rPr lang="en-US" dirty="0" smtClean="0"/>
              <a:t>Reset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83" y="365125"/>
            <a:ext cx="3626564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4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821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Membuat Aplikasi Mobile dengan Flutter</vt:lpstr>
      <vt:lpstr>Pengenalan</vt:lpstr>
      <vt:lpstr>Algoritma</vt:lpstr>
      <vt:lpstr>Algoritma</vt:lpstr>
      <vt:lpstr>Algoritma</vt:lpstr>
      <vt:lpstr>Algoritma</vt:lpstr>
      <vt:lpstr>Algoritma</vt:lpstr>
      <vt:lpstr>Bagian 2</vt:lpstr>
      <vt:lpstr>Version Control (Git) </vt:lpstr>
      <vt:lpstr>Version Control (Git) </vt:lpstr>
      <vt:lpstr>Version Control (Git) </vt:lpstr>
      <vt:lpstr>PowerPoint Presentation</vt:lpstr>
      <vt:lpstr>Version Control (Git) </vt:lpstr>
      <vt:lpstr>Version Control (Git) </vt:lpstr>
      <vt:lpstr>Version Control (Git) </vt:lpstr>
      <vt:lpstr>Version Control (Git) </vt:lpstr>
      <vt:lpstr>Version Control (Git) </vt:lpstr>
      <vt:lpstr>Bagian 3</vt:lpstr>
      <vt:lpstr>Bahasa Pemrograman Dart</vt:lpstr>
      <vt:lpstr>Bahasa Pemrograman Dart</vt:lpstr>
      <vt:lpstr>Bahasa Pemrograman Dart</vt:lpstr>
      <vt:lpstr>Bahasa Pemrograman Dart</vt:lpstr>
      <vt:lpstr>Bahasa Pemrograman Dart</vt:lpstr>
      <vt:lpstr>Bahasa Pemrograman Dart</vt:lpstr>
      <vt:lpstr>Bagian 4</vt:lpstr>
      <vt:lpstr>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</dc:title>
  <dc:creator>Windows User</dc:creator>
  <cp:lastModifiedBy>Windows User</cp:lastModifiedBy>
  <cp:revision>9</cp:revision>
  <dcterms:created xsi:type="dcterms:W3CDTF">2023-07-03T08:16:06Z</dcterms:created>
  <dcterms:modified xsi:type="dcterms:W3CDTF">2023-07-03T10:18:17Z</dcterms:modified>
</cp:coreProperties>
</file>